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4" r:id="rId4"/>
    <p:sldId id="261" r:id="rId5"/>
    <p:sldId id="265" r:id="rId6"/>
    <p:sldId id="266" r:id="rId7"/>
    <p:sldId id="262" r:id="rId8"/>
    <p:sldId id="267" r:id="rId9"/>
    <p:sldId id="263" r:id="rId10"/>
    <p:sldId id="269" r:id="rId11"/>
    <p:sldId id="270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6473D-2744-511D-E582-61688CEFB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96ECF-D324-0F43-65AC-9FDA587C7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2ACBE-7B92-6743-7B57-0253733B6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1AE07-B272-D7D2-80AB-4C2B2776F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4B43F-5164-7C5B-2EBA-0B76B8D0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71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EC96-B385-CAF7-06AE-9A488BCBC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003DA-BC52-6E4E-434D-8C3D2B685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11EE8-37EB-E06C-6A71-F86560615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2F297-4E84-458E-7A36-42FAA4F5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966A8-D130-0233-293D-61644C5B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7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648F2B-7ABC-A937-ED6A-202AF6071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AC6FE6-476C-11D8-049A-4A36E027C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DC67D-F823-484B-B2D8-7EBCA0D6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12B80-3403-1A27-05EE-70510EF7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C14B1-A040-959C-4D16-DE6581775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5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108CF-D6A7-13F4-837D-1CF7882E0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DB9EA-DD95-5152-0C75-9445EB163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A11E4-94D6-3DE2-F930-ECC8C3752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CD6B6-D2C4-9876-872A-57CA5F04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EAF6A-614E-8C57-EEBE-934DD886D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0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28219-BE40-89F2-B6CE-5D95F87AF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4AA95D-4A18-934E-2A0B-8BB7E9419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057DD-05F0-81BE-2B0F-F63AA3C6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9795D-2C0F-A6EF-0F91-C292C517A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AB644-8433-F09D-7ADF-C906254CA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2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77F8-A2EF-AA2E-D31A-310860953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1C0A4-B6E1-2B14-D1E3-E2CCB04CF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F6D6BD-7BB5-571B-9588-00BBD3136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C861A-395E-D0C7-5898-3ECB9AEB5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F980A-69B1-26C1-2277-0BC18B1A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BD4F3-C59A-BE0F-04E6-2DDAB1367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7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3C64E-BDDA-00FE-710E-4C9988C90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75336-3049-8479-1BD3-6B72E1D11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63ADF-7ABE-BBC7-74A8-63824EF5D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990996-4819-F929-14FB-501AB8BC8B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0DA28E-8089-274C-E089-46947DEE7F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AB6517-DCCD-5ECD-A1AF-2FBD49A8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042F1-9E9D-AA38-8CED-D2326257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611D3-3799-DFA9-FA8A-755CDD2D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3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95601-AA21-FCAF-74AB-9604E0AE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3429ED-8410-3BE2-5521-FEAA26D0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0309E8-53FB-4AB3-9C50-7DD15CD8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86E0E-1473-A8A5-216B-BBF58AAA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4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F2DAE6-2AD2-7F5E-5A02-4FD006A35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010359-DA9F-96C5-ABAF-FCFC6CEF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011A75-402A-7EC1-ABA0-7FC3247AD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7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E9D5F-872C-5525-834B-7CBF64769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21142-7021-0634-564B-3664E9501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630D0-9526-3048-3ADF-12D2C6359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A200A-89A4-2C2C-2A50-60F50515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D0D41-90CF-2275-34DD-830FBBCF4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AAF43-14A5-3B22-59EB-787232A23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1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F0B79-7AD4-DF10-F118-9E8AD37DA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A2011A-DF5C-BE5E-6251-980926F0C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07187-A828-69CF-8EDF-5DDBD90F3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ECA40-6838-596A-DBCC-7DDD57FD7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33E70-00F9-79BE-B86E-D123B1849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1AEDA-6F7C-D110-E847-F1D00A3A7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3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B8ADE3-83EC-1E2B-36EA-109BF57C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2D4938-30A7-53A8-3313-AF5131096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4E961-8BFA-969D-2E2D-1364B6CEE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4CD8-B252-4CFF-8C02-17F851F6104A}" type="datetimeFigureOut">
              <a:rPr lang="en-US" smtClean="0"/>
              <a:t>7/16/2022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AA280-C2A5-295F-DA56-C9C71DAFE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059AE-E108-9687-FFE9-2645EC0DF2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9FDBE-D45D-4429-8AE0-593C9016B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1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Luke 22:67-69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dirty="0"/>
              <a:t>“If you are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Christ</a:t>
            </a:r>
            <a:r>
              <a:rPr lang="en-US" dirty="0"/>
              <a:t>, tell us.” But he said to them, “If I tell you, you will not believe, and if I ask you, you will not answer. But from now on 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Son of Man </a:t>
            </a:r>
            <a:r>
              <a:rPr lang="en-US" dirty="0"/>
              <a:t>shall be seated at the right hand of the power of God.” </a:t>
            </a:r>
            <a:r>
              <a:rPr lang="en-US" sz="2000" dirty="0"/>
              <a:t>(ESV)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20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Romans 6:1-2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dirty="0">
                <a:latin typeface="Bookman Old Style" panose="02050604050505020204" pitchFamily="18" charset="0"/>
              </a:rPr>
              <a:t>What shall we say then? Are we to continue in sin that grace may abound? </a:t>
            </a:r>
          </a:p>
          <a:p>
            <a:pPr marL="0" indent="0" algn="ctr" rtl="0">
              <a:buNone/>
            </a:pPr>
            <a:r>
              <a:rPr lang="en-US" dirty="0">
                <a:latin typeface="Bookman Old Style" panose="02050604050505020204" pitchFamily="18" charset="0"/>
              </a:rPr>
              <a:t>By no means! How can we who died to sin still live in it?</a:t>
            </a:r>
          </a:p>
          <a:p>
            <a:pPr marL="0" indent="0" algn="r" rtl="0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08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Galatians 5:13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For you were called to freedom, brothers. Only do not use your freedom as an opportunity for the flesh</a:t>
            </a:r>
          </a:p>
          <a:p>
            <a:pPr marL="0" indent="0" algn="r" rtl="0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1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Colossians 2:13-14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And you, who were dead in your trespasses and the uncircumcision of your flesh, God made alive together with him, having forgiven us all our trespasses, by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canceling the record of debt</a:t>
            </a:r>
            <a:r>
              <a:rPr lang="en-US" dirty="0">
                <a:latin typeface="Bookman Old Style" panose="02050604050505020204" pitchFamily="18" charset="0"/>
              </a:rPr>
              <a:t> that stood against us with its legal demands. This he set aside, nailing it to the cross.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67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Daniel 7:13-14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 “I saw in the night visions, and behold, with the clouds of heaven </a:t>
            </a: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   there came one like a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son of man</a:t>
            </a:r>
            <a:r>
              <a:rPr lang="en-US" dirty="0">
                <a:latin typeface="Bookman Old Style" panose="02050604050505020204" pitchFamily="18" charset="0"/>
              </a:rPr>
              <a:t>, </a:t>
            </a: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  and he came to the Ancient of Days and was presented before him. </a:t>
            </a:r>
          </a:p>
          <a:p>
            <a:pPr marL="0" indent="0" algn="ctr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And to him was given dominion and glory and a kingdom, </a:t>
            </a: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that all peoples, nations, and languages should serve him; </a:t>
            </a: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      </a:t>
            </a: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his dominion is an everlasting dominion, which shall not pass away, </a:t>
            </a: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      and his kingdom one that shall not be destroyed.”    </a:t>
            </a:r>
            <a:r>
              <a:rPr lang="en-US" sz="2100" dirty="0">
                <a:latin typeface="Bookman Old Style" panose="02050604050505020204" pitchFamily="18" charset="0"/>
              </a:rPr>
              <a:t>(ESV)</a:t>
            </a:r>
            <a:endParaRPr lang="en-U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6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Luke 22:67-71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“If you are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the Christ</a:t>
            </a:r>
            <a:r>
              <a:rPr lang="en-US" sz="2000" dirty="0">
                <a:latin typeface="Bookman Old Style" panose="02050604050505020204" pitchFamily="18" charset="0"/>
              </a:rPr>
              <a:t>, tell us.” But he said to them, “If I tell you, you will not believe, and if I ask you, you will not answer. But from now on the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Son of Man </a:t>
            </a:r>
            <a:r>
              <a:rPr lang="en-US" sz="2000" dirty="0">
                <a:latin typeface="Bookman Old Style" panose="02050604050505020204" pitchFamily="18" charset="0"/>
              </a:rPr>
              <a:t>shall be seated at the right hand of the power of God.”</a:t>
            </a:r>
          </a:p>
          <a:p>
            <a:pPr marL="0" indent="0" algn="ctr">
              <a:buNone/>
            </a:pPr>
            <a:endParaRPr lang="en-US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 So they all said, “Are you 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Son of God</a:t>
            </a:r>
            <a:r>
              <a:rPr lang="en-US" dirty="0">
                <a:latin typeface="Bookman Old Style" panose="02050604050505020204" pitchFamily="18" charset="0"/>
              </a:rPr>
              <a:t>, then?” And he said to them, “You say that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I am</a:t>
            </a:r>
            <a:r>
              <a:rPr lang="en-US" dirty="0">
                <a:latin typeface="Bookman Old Style" panose="02050604050505020204" pitchFamily="18" charset="0"/>
              </a:rPr>
              <a:t>.” Then they said,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“What further testimony do we need? We have heard it ourselves from his own lips.” </a:t>
            </a: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 algn="ctr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00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Luke 23:35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dirty="0">
                <a:latin typeface="Bookman Old Style" panose="02050604050505020204" pitchFamily="18" charset="0"/>
              </a:rPr>
              <a:t>And the people stood by, watching, but the rulers scoffed at him, saying, “He saved others; let him save himself, if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he is the Christ of God, his Chosen One</a:t>
            </a:r>
            <a:r>
              <a:rPr lang="en-US" dirty="0">
                <a:latin typeface="Bookman Old Style" panose="02050604050505020204" pitchFamily="18" charset="0"/>
              </a:rPr>
              <a:t>!” </a:t>
            </a: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037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Luke 23:35-37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And the people stood by, watching, but the rulers scoffed at him, saying, “He saved others; let him save himself, if </a:t>
            </a:r>
            <a:r>
              <a:rPr lang="en-US" sz="2000" dirty="0">
                <a:solidFill>
                  <a:srgbClr val="FFC000"/>
                </a:solidFill>
                <a:latin typeface="Bookman Old Style" panose="02050604050505020204" pitchFamily="18" charset="0"/>
              </a:rPr>
              <a:t>he is the Christ of God, his Chosen One</a:t>
            </a:r>
            <a:r>
              <a:rPr lang="en-US" sz="2000" dirty="0">
                <a:latin typeface="Bookman Old Style" panose="02050604050505020204" pitchFamily="18" charset="0"/>
              </a:rPr>
              <a:t>!”</a:t>
            </a:r>
          </a:p>
          <a:p>
            <a:pPr marL="0" indent="0" algn="ctr" rtl="0">
              <a:buNone/>
            </a:pPr>
            <a:endParaRPr lang="en-US" sz="1600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The soldiers also mocked him, coming up and offering him sour wine and saying, “If you are the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King of the Jews</a:t>
            </a:r>
            <a:r>
              <a:rPr lang="en-US" dirty="0">
                <a:latin typeface="Bookman Old Style" panose="02050604050505020204" pitchFamily="18" charset="0"/>
              </a:rPr>
              <a:t>, save yourself!” </a:t>
            </a: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 algn="ctr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Luke 23:35-39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And the people stood by, watching, but the rulers scoffed at him, saying, “He saved others; let him save himself, if </a:t>
            </a:r>
            <a:r>
              <a:rPr lang="en-US" sz="2000" dirty="0">
                <a:solidFill>
                  <a:srgbClr val="FFC000"/>
                </a:solidFill>
                <a:latin typeface="Bookman Old Style" panose="02050604050505020204" pitchFamily="18" charset="0"/>
              </a:rPr>
              <a:t>he is the Christ of God, his Chosen One</a:t>
            </a:r>
            <a:r>
              <a:rPr lang="en-US" sz="2000" dirty="0">
                <a:latin typeface="Bookman Old Style" panose="02050604050505020204" pitchFamily="18" charset="0"/>
              </a:rPr>
              <a:t>!”</a:t>
            </a:r>
          </a:p>
          <a:p>
            <a:pPr marL="0" indent="0" algn="ctr" rtl="0">
              <a:buNone/>
            </a:pPr>
            <a:endParaRPr lang="en-US" sz="1600" dirty="0"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Bookman Old Style" panose="02050604050505020204" pitchFamily="18" charset="0"/>
              </a:rPr>
              <a:t>The soldiers also mocked him, coming up and offering him sour wine and saying, “If you are the </a:t>
            </a:r>
            <a:r>
              <a:rPr lang="en-US" sz="2000" dirty="0">
                <a:solidFill>
                  <a:srgbClr val="FFC000"/>
                </a:solidFill>
                <a:latin typeface="Bookman Old Style" panose="02050604050505020204" pitchFamily="18" charset="0"/>
              </a:rPr>
              <a:t>King of the Jews</a:t>
            </a:r>
            <a:r>
              <a:rPr lang="en-US" sz="2000" dirty="0">
                <a:latin typeface="Bookman Old Style" panose="02050604050505020204" pitchFamily="18" charset="0"/>
              </a:rPr>
              <a:t>, save yourself!”</a:t>
            </a:r>
          </a:p>
          <a:p>
            <a:pPr marL="0" indent="0" algn="ctr" rtl="0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There was also an inscription over him, “This is the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King of the Jews</a:t>
            </a:r>
            <a:r>
              <a:rPr lang="en-US" dirty="0">
                <a:latin typeface="Bookman Old Style" panose="02050604050505020204" pitchFamily="18" charset="0"/>
              </a:rPr>
              <a:t>.” One of the criminals who were hanged railed at him, saying, “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Are you not the Christ</a:t>
            </a:r>
            <a:r>
              <a:rPr lang="en-US" dirty="0">
                <a:latin typeface="Bookman Old Style" panose="02050604050505020204" pitchFamily="18" charset="0"/>
              </a:rPr>
              <a:t>? Save yourself and us!” </a:t>
            </a: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 algn="ctr" rtl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91326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Isaiah 44:22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dirty="0">
                <a:latin typeface="Bookman Old Style" panose="02050604050505020204" pitchFamily="18" charset="0"/>
              </a:rPr>
              <a:t>“I have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blotted out </a:t>
            </a:r>
            <a:r>
              <a:rPr lang="en-US" dirty="0">
                <a:latin typeface="Bookman Old Style" panose="02050604050505020204" pitchFamily="18" charset="0"/>
              </a:rPr>
              <a:t>your transgressions like a cloud and your sins like mist;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return to me</a:t>
            </a:r>
            <a:r>
              <a:rPr lang="en-US" dirty="0">
                <a:latin typeface="Bookman Old Style" panose="02050604050505020204" pitchFamily="18" charset="0"/>
              </a:rPr>
              <a:t>, for I have redeemed you.”</a:t>
            </a:r>
          </a:p>
          <a:p>
            <a:pPr marL="0" indent="0" algn="r" rtl="0">
              <a:buNone/>
            </a:pPr>
            <a:r>
              <a:rPr lang="en-US" dirty="0">
                <a:latin typeface="Bookman Old Style" panose="02050604050505020204" pitchFamily="18" charset="0"/>
              </a:rPr>
              <a:t>                    </a:t>
            </a: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6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Isaiah 43:24b-26a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0">
              <a:buNone/>
            </a:pPr>
            <a:r>
              <a:rPr lang="en-US" dirty="0">
                <a:latin typeface="Bookman Old Style" panose="02050604050505020204" pitchFamily="18" charset="0"/>
              </a:rPr>
              <a:t>… you have burdened me with your sins; you have wearied me with your iniquities. “I, I am he who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blots out your transgressions</a:t>
            </a:r>
            <a:r>
              <a:rPr lang="en-US" dirty="0">
                <a:latin typeface="Bookman Old Style" panose="02050604050505020204" pitchFamily="18" charset="0"/>
              </a:rPr>
              <a:t> for my own sake, and I will not remember your sins. </a:t>
            </a:r>
            <a:r>
              <a:rPr lang="en-US" dirty="0">
                <a:solidFill>
                  <a:srgbClr val="FFC000"/>
                </a:solidFill>
                <a:latin typeface="Bookman Old Style" panose="02050604050505020204" pitchFamily="18" charset="0"/>
              </a:rPr>
              <a:t>Put me in remembrance</a:t>
            </a:r>
            <a:r>
              <a:rPr lang="en-US" dirty="0">
                <a:latin typeface="Bookman Old Style" panose="02050604050505020204" pitchFamily="18" charset="0"/>
              </a:rPr>
              <a:t>…”     </a:t>
            </a: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49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CF6A9-D5D8-17A8-EC4C-84DF9BA5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Colossians 2:13-14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D1CAF-29F2-DF9A-97AE-57467AAB3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Bookman Old Style" panose="02050604050505020204" pitchFamily="18" charset="0"/>
              </a:rPr>
              <a:t>And you, who were dead in your trespasses and the uncircumcision of your flesh, God made alive together with him,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having forgiven us 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all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our trespasses</a:t>
            </a:r>
            <a:r>
              <a:rPr lang="en-US" dirty="0">
                <a:latin typeface="Bookman Old Style" panose="02050604050505020204" pitchFamily="18" charset="0"/>
              </a:rPr>
              <a:t>, by canceling the record of debt that stood against us with its legal demands. This he set aside, nailing it to the cross.  </a:t>
            </a:r>
            <a:r>
              <a:rPr lang="en-US" sz="2000" dirty="0">
                <a:latin typeface="Bookman Old Style" panose="02050604050505020204" pitchFamily="18" charset="0"/>
              </a:rPr>
              <a:t>(ESV)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218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773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Office Theme</vt:lpstr>
      <vt:lpstr>Luke 22:67-69</vt:lpstr>
      <vt:lpstr>Daniel 7:13-14</vt:lpstr>
      <vt:lpstr>Luke 22:67-71</vt:lpstr>
      <vt:lpstr>Luke 23:35</vt:lpstr>
      <vt:lpstr>Luke 23:35-37</vt:lpstr>
      <vt:lpstr>Luke 23:35-39</vt:lpstr>
      <vt:lpstr>Isaiah 44:22</vt:lpstr>
      <vt:lpstr>Isaiah 43:24b-26a</vt:lpstr>
      <vt:lpstr>Colossians 2:13-14</vt:lpstr>
      <vt:lpstr>Romans 6:1-2</vt:lpstr>
      <vt:lpstr>Galatians 5:13</vt:lpstr>
      <vt:lpstr>Colossians 2:13-14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Decker, Rich Lee</dc:creator>
  <cp:lastModifiedBy>Decker, Rich Lee</cp:lastModifiedBy>
  <cp:revision>5</cp:revision>
  <dcterms:created xsi:type="dcterms:W3CDTF">2022-07-07T17:16:49Z</dcterms:created>
  <dcterms:modified xsi:type="dcterms:W3CDTF">2022-07-17T05:31:24Z</dcterms:modified>
</cp:coreProperties>
</file>