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58"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473D-2744-511D-E582-61688CEFBA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96ECF-D324-0F43-65AC-9FDA587C7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92ACBE-7B92-6743-7B57-0253733B664E}"/>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5" name="Footer Placeholder 4">
            <a:extLst>
              <a:ext uri="{FF2B5EF4-FFF2-40B4-BE49-F238E27FC236}">
                <a16:creationId xmlns:a16="http://schemas.microsoft.com/office/drawing/2014/main" id="{EB11AE07-B272-D7D2-80AB-4C2B2776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4B43F-5164-7C5B-2EBA-0B76B8D0572E}"/>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391617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EC96-B385-CAF7-06AE-9A488BCBC6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B003DA-BC52-6E4E-434D-8C3D2B685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11EE8-37EB-E06C-6A71-F8656061598C}"/>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5" name="Footer Placeholder 4">
            <a:extLst>
              <a:ext uri="{FF2B5EF4-FFF2-40B4-BE49-F238E27FC236}">
                <a16:creationId xmlns:a16="http://schemas.microsoft.com/office/drawing/2014/main" id="{6712F297-4E84-458E-7A36-42FAA4F5C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966A8-D130-0233-293D-61644C5B34A8}"/>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1898879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648F2B-7ABC-A937-ED6A-202AF6071B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AC6FE6-476C-11D8-049A-4A36E027C6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DC67D-F823-484B-B2D8-7EBCA0D6E507}"/>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5" name="Footer Placeholder 4">
            <a:extLst>
              <a:ext uri="{FF2B5EF4-FFF2-40B4-BE49-F238E27FC236}">
                <a16:creationId xmlns:a16="http://schemas.microsoft.com/office/drawing/2014/main" id="{E4712B80-3403-1A27-05EE-70510EF7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C14B1-A040-959C-4D16-DE6581775ED0}"/>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377875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08CF-D6A7-13F4-837D-1CF7882E0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DB9EA-DD95-5152-0C75-9445EB163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A11E4-94D6-3DE2-F930-ECC8C37526A3}"/>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5" name="Footer Placeholder 4">
            <a:extLst>
              <a:ext uri="{FF2B5EF4-FFF2-40B4-BE49-F238E27FC236}">
                <a16:creationId xmlns:a16="http://schemas.microsoft.com/office/drawing/2014/main" id="{737CD6B6-D2C4-9876-872A-57CA5F04A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EAF6A-614E-8C57-EEBE-934DD886D61F}"/>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205800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8219-BE40-89F2-B6CE-5D95F87AF2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4AA95D-4A18-934E-2A0B-8BB7E94195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057DD-05F0-81BE-2B0F-F63AA3C60460}"/>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5" name="Footer Placeholder 4">
            <a:extLst>
              <a:ext uri="{FF2B5EF4-FFF2-40B4-BE49-F238E27FC236}">
                <a16:creationId xmlns:a16="http://schemas.microsoft.com/office/drawing/2014/main" id="{A8E9795D-2C0F-A6EF-0F91-C292C517A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AB644-8433-F09D-7ADF-C906254CA225}"/>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404192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77F8-A2EF-AA2E-D31A-310860953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1C0A4-B6E1-2B14-D1E3-E2CCB04CF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6D6BD-7BB5-571B-9588-00BBD31362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FC861A-395E-D0C7-5898-3ECB9AEB5181}"/>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6" name="Footer Placeholder 5">
            <a:extLst>
              <a:ext uri="{FF2B5EF4-FFF2-40B4-BE49-F238E27FC236}">
                <a16:creationId xmlns:a16="http://schemas.microsoft.com/office/drawing/2014/main" id="{42EF980A-69B1-26C1-2277-0BC18B1A7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BD4F3-C59A-BE0F-04E6-2DDAB136700C}"/>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185697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C64E-BDDA-00FE-710E-4C9988C90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375336-3049-8479-1BD3-6B72E1D11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63ADF-7ABE-BBC7-74A8-63824EF5D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90996-4819-F929-14FB-501AB8BC8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DA28E-8089-274C-E089-46947DEE7F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AB6517-DCCD-5ECD-A1AF-2FBD49A8A349}"/>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8" name="Footer Placeholder 7">
            <a:extLst>
              <a:ext uri="{FF2B5EF4-FFF2-40B4-BE49-F238E27FC236}">
                <a16:creationId xmlns:a16="http://schemas.microsoft.com/office/drawing/2014/main" id="{061042F1-9E9D-AA38-8CED-D23262573B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8611D3-3799-DFA9-FA8A-755CDD2D894B}"/>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79983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5601-AA21-FCAF-74AB-9604E0AE1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3429ED-8410-3BE2-5521-FEAA26D084CD}"/>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4" name="Footer Placeholder 3">
            <a:extLst>
              <a:ext uri="{FF2B5EF4-FFF2-40B4-BE49-F238E27FC236}">
                <a16:creationId xmlns:a16="http://schemas.microsoft.com/office/drawing/2014/main" id="{300309E8-53FB-4AB3-9C50-7DD15CD8C2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986E0E-1473-A8A5-216B-BBF58AAA3F0F}"/>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3365548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F2DAE6-2AD2-7F5E-5A02-4FD006A35280}"/>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3" name="Footer Placeholder 2">
            <a:extLst>
              <a:ext uri="{FF2B5EF4-FFF2-40B4-BE49-F238E27FC236}">
                <a16:creationId xmlns:a16="http://schemas.microsoft.com/office/drawing/2014/main" id="{9F010359-DA9F-96C5-ABAF-FCFC6CEF9F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011A75-402A-7EC1-ABA0-7FC3247AD7A3}"/>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111447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9D5F-872C-5525-834B-7CBF64769F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721142-7021-0634-564B-3664E9501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1630D0-9526-3048-3ADF-12D2C6359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A200A-89A4-2C2C-2A50-60F505157920}"/>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6" name="Footer Placeholder 5">
            <a:extLst>
              <a:ext uri="{FF2B5EF4-FFF2-40B4-BE49-F238E27FC236}">
                <a16:creationId xmlns:a16="http://schemas.microsoft.com/office/drawing/2014/main" id="{A9FD0D41-90CF-2275-34DD-830FBBCF4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AAF43-14A5-3B22-59EB-787232A23232}"/>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207041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0B79-7AD4-DF10-F118-9E8AD37DA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2011A-DF5C-BE5E-6251-980926F0C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07187-A828-69CF-8EDF-5DDBD90F3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ECA40-6838-596A-DBCC-7DDD57FD7C05}"/>
              </a:ext>
            </a:extLst>
          </p:cNvPr>
          <p:cNvSpPr>
            <a:spLocks noGrp="1"/>
          </p:cNvSpPr>
          <p:nvPr>
            <p:ph type="dt" sz="half" idx="10"/>
          </p:nvPr>
        </p:nvSpPr>
        <p:spPr/>
        <p:txBody>
          <a:bodyPr/>
          <a:lstStyle/>
          <a:p>
            <a:fld id="{E2A44CD8-B252-4CFF-8C02-17F851F6104A}" type="datetimeFigureOut">
              <a:rPr lang="en-US" smtClean="0"/>
              <a:t>7/12/2022</a:t>
            </a:fld>
            <a:endParaRPr lang="en-US"/>
          </a:p>
        </p:txBody>
      </p:sp>
      <p:sp>
        <p:nvSpPr>
          <p:cNvPr id="6" name="Footer Placeholder 5">
            <a:extLst>
              <a:ext uri="{FF2B5EF4-FFF2-40B4-BE49-F238E27FC236}">
                <a16:creationId xmlns:a16="http://schemas.microsoft.com/office/drawing/2014/main" id="{BF333E70-00F9-79BE-B86E-D123B1849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1AEDA-6F7C-D110-E847-F1D00A3A7F42}"/>
              </a:ext>
            </a:extLst>
          </p:cNvPr>
          <p:cNvSpPr>
            <a:spLocks noGrp="1"/>
          </p:cNvSpPr>
          <p:nvPr>
            <p:ph type="sldNum" sz="quarter" idx="12"/>
          </p:nvPr>
        </p:nvSpPr>
        <p:spPr/>
        <p:txBody>
          <a:bodyPr/>
          <a:lstStyle/>
          <a:p>
            <a:fld id="{6C89FDBE-D45D-4429-8AE0-593C9016BA8E}" type="slidenum">
              <a:rPr lang="en-US" smtClean="0"/>
              <a:t>‹#›</a:t>
            </a:fld>
            <a:endParaRPr lang="en-US"/>
          </a:p>
        </p:txBody>
      </p:sp>
    </p:spTree>
    <p:extLst>
      <p:ext uri="{BB962C8B-B14F-4D97-AF65-F5344CB8AC3E}">
        <p14:creationId xmlns:p14="http://schemas.microsoft.com/office/powerpoint/2010/main" val="413993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8ADE3-83EC-1E2B-36EA-109BF57CD7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2D4938-30A7-53A8-3313-AF5131096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4E961-8BFA-969D-2E2D-1364B6CEE1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44CD8-B252-4CFF-8C02-17F851F6104A}" type="datetimeFigureOut">
              <a:rPr lang="en-US" smtClean="0"/>
              <a:t>7/12/2022</a:t>
            </a:fld>
            <a:endParaRPr lang="en-US"/>
          </a:p>
        </p:txBody>
      </p:sp>
      <p:sp>
        <p:nvSpPr>
          <p:cNvPr id="5" name="Footer Placeholder 4">
            <a:extLst>
              <a:ext uri="{FF2B5EF4-FFF2-40B4-BE49-F238E27FC236}">
                <a16:creationId xmlns:a16="http://schemas.microsoft.com/office/drawing/2014/main" id="{713AA280-C2A5-295F-DA56-C9C71DAFE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1059AE-E108-9687-FFE9-2645EC0DF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9FDBE-D45D-4429-8AE0-593C9016BA8E}" type="slidenum">
              <a:rPr lang="en-US" smtClean="0"/>
              <a:t>‹#›</a:t>
            </a:fld>
            <a:endParaRPr lang="en-US"/>
          </a:p>
        </p:txBody>
      </p:sp>
    </p:spTree>
    <p:extLst>
      <p:ext uri="{BB962C8B-B14F-4D97-AF65-F5344CB8AC3E}">
        <p14:creationId xmlns:p14="http://schemas.microsoft.com/office/powerpoint/2010/main" val="506212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F6A9-D5D8-17A8-EC4C-84DF9BA5F260}"/>
              </a:ext>
            </a:extLst>
          </p:cNvPr>
          <p:cNvSpPr>
            <a:spLocks noGrp="1"/>
          </p:cNvSpPr>
          <p:nvPr>
            <p:ph type="title"/>
          </p:nvPr>
        </p:nvSpPr>
        <p:spPr/>
        <p:txBody>
          <a:bodyPr/>
          <a:lstStyle/>
          <a:p>
            <a:pPr algn="ctr"/>
            <a:r>
              <a:rPr lang="en-US" dirty="0">
                <a:latin typeface="Bookman Old Style" panose="02050604050505020204" pitchFamily="18" charset="0"/>
              </a:rPr>
              <a:t>Isaiah 35:4-6</a:t>
            </a:r>
          </a:p>
        </p:txBody>
      </p:sp>
      <p:sp>
        <p:nvSpPr>
          <p:cNvPr id="3" name="Content Placeholder 2">
            <a:extLst>
              <a:ext uri="{FF2B5EF4-FFF2-40B4-BE49-F238E27FC236}">
                <a16:creationId xmlns:a16="http://schemas.microsoft.com/office/drawing/2014/main" id="{BF1D1CAF-29F2-DF9A-97AE-57467AAB380E}"/>
              </a:ext>
            </a:extLst>
          </p:cNvPr>
          <p:cNvSpPr>
            <a:spLocks noGrp="1"/>
          </p:cNvSpPr>
          <p:nvPr>
            <p:ph idx="1"/>
          </p:nvPr>
        </p:nvSpPr>
        <p:spPr/>
        <p:txBody>
          <a:bodyPr/>
          <a:lstStyle/>
          <a:p>
            <a:pPr marL="0" indent="0" algn="ctr">
              <a:buNone/>
            </a:pPr>
            <a:r>
              <a:rPr lang="en-US" dirty="0"/>
              <a:t>“</a:t>
            </a:r>
            <a:r>
              <a:rPr lang="en-US" dirty="0">
                <a:latin typeface="Bookman Old Style" panose="02050604050505020204" pitchFamily="18" charset="0"/>
              </a:rPr>
              <a:t>Behold, your God will come . . . and save you.” Then the eyes of the blind shall be opened, and the ears of the deaf unstopped; then shall the lame man </a:t>
            </a:r>
            <a:r>
              <a:rPr lang="en-US" dirty="0">
                <a:solidFill>
                  <a:srgbClr val="FFC000"/>
                </a:solidFill>
                <a:latin typeface="Bookman Old Style" panose="02050604050505020204" pitchFamily="18" charset="0"/>
              </a:rPr>
              <a:t>leap</a:t>
            </a:r>
            <a:r>
              <a:rPr lang="en-US" dirty="0">
                <a:latin typeface="Bookman Old Style" panose="02050604050505020204" pitchFamily="18" charset="0"/>
              </a:rPr>
              <a:t> like a deer, and the tongue of the mute sing for joy. For waters break forth in the wilderness, and streams in the desert …”</a:t>
            </a:r>
          </a:p>
          <a:p>
            <a:pPr marL="0" indent="0">
              <a:buNone/>
            </a:pPr>
            <a:endParaRPr lang="en-US" dirty="0"/>
          </a:p>
        </p:txBody>
      </p:sp>
    </p:spTree>
    <p:extLst>
      <p:ext uri="{BB962C8B-B14F-4D97-AF65-F5344CB8AC3E}">
        <p14:creationId xmlns:p14="http://schemas.microsoft.com/office/powerpoint/2010/main" val="3976066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DC7157C-86E7-5F4B-5F57-98A28AD3886B}"/>
              </a:ext>
            </a:extLst>
          </p:cNvPr>
          <p:cNvPicPr>
            <a:picLocks noChangeAspect="1"/>
          </p:cNvPicPr>
          <p:nvPr/>
        </p:nvPicPr>
        <p:blipFill>
          <a:blip r:embed="rId2"/>
          <a:stretch>
            <a:fillRect/>
          </a:stretch>
        </p:blipFill>
        <p:spPr>
          <a:xfrm>
            <a:off x="2593910" y="0"/>
            <a:ext cx="7203233" cy="6858000"/>
          </a:xfrm>
          <a:prstGeom prst="rect">
            <a:avLst/>
          </a:prstGeom>
        </p:spPr>
      </p:pic>
    </p:spTree>
    <p:extLst>
      <p:ext uri="{BB962C8B-B14F-4D97-AF65-F5344CB8AC3E}">
        <p14:creationId xmlns:p14="http://schemas.microsoft.com/office/powerpoint/2010/main" val="1583292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0F07DCCC-20B7-EDF1-5EB7-2C800FC1E04A}"/>
              </a:ext>
            </a:extLst>
          </p:cNvPr>
          <p:cNvPicPr>
            <a:picLocks noChangeAspect="1"/>
          </p:cNvPicPr>
          <p:nvPr/>
        </p:nvPicPr>
        <p:blipFill>
          <a:blip r:embed="rId2"/>
          <a:stretch>
            <a:fillRect/>
          </a:stretch>
        </p:blipFill>
        <p:spPr>
          <a:xfrm>
            <a:off x="2250122" y="457200"/>
            <a:ext cx="7691755" cy="5943600"/>
          </a:xfrm>
          <a:prstGeom prst="rect">
            <a:avLst/>
          </a:prstGeom>
        </p:spPr>
      </p:pic>
    </p:spTree>
    <p:extLst>
      <p:ext uri="{BB962C8B-B14F-4D97-AF65-F5344CB8AC3E}">
        <p14:creationId xmlns:p14="http://schemas.microsoft.com/office/powerpoint/2010/main" val="210695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building, white, colonnade&#10;&#10;Description automatically generated">
            <a:extLst>
              <a:ext uri="{FF2B5EF4-FFF2-40B4-BE49-F238E27FC236}">
                <a16:creationId xmlns:a16="http://schemas.microsoft.com/office/drawing/2014/main" id="{D2EA785F-1E71-51FF-D1E8-6FFC58CE039F}"/>
              </a:ext>
            </a:extLst>
          </p:cNvPr>
          <p:cNvPicPr>
            <a:picLocks noChangeAspect="1"/>
          </p:cNvPicPr>
          <p:nvPr/>
        </p:nvPicPr>
        <p:blipFill>
          <a:blip r:embed="rId2"/>
          <a:stretch>
            <a:fillRect/>
          </a:stretch>
        </p:blipFill>
        <p:spPr>
          <a:xfrm>
            <a:off x="1986597" y="629285"/>
            <a:ext cx="8218805" cy="5599430"/>
          </a:xfrm>
          <a:prstGeom prst="rect">
            <a:avLst/>
          </a:prstGeom>
        </p:spPr>
      </p:pic>
    </p:spTree>
    <p:extLst>
      <p:ext uri="{BB962C8B-B14F-4D97-AF65-F5344CB8AC3E}">
        <p14:creationId xmlns:p14="http://schemas.microsoft.com/office/powerpoint/2010/main" val="306485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F6A9-D5D8-17A8-EC4C-84DF9BA5F260}"/>
              </a:ext>
            </a:extLst>
          </p:cNvPr>
          <p:cNvSpPr>
            <a:spLocks noGrp="1"/>
          </p:cNvSpPr>
          <p:nvPr>
            <p:ph type="title"/>
          </p:nvPr>
        </p:nvSpPr>
        <p:spPr/>
        <p:txBody>
          <a:bodyPr/>
          <a:lstStyle/>
          <a:p>
            <a:pPr algn="ctr"/>
            <a:r>
              <a:rPr lang="en-US" dirty="0">
                <a:latin typeface="Bookman Old Style" panose="02050604050505020204" pitchFamily="18" charset="0"/>
              </a:rPr>
              <a:t>Isaiah 49:7</a:t>
            </a:r>
          </a:p>
        </p:txBody>
      </p:sp>
      <p:sp>
        <p:nvSpPr>
          <p:cNvPr id="3" name="Content Placeholder 2">
            <a:extLst>
              <a:ext uri="{FF2B5EF4-FFF2-40B4-BE49-F238E27FC236}">
                <a16:creationId xmlns:a16="http://schemas.microsoft.com/office/drawing/2014/main" id="{BF1D1CAF-29F2-DF9A-97AE-57467AAB380E}"/>
              </a:ext>
            </a:extLst>
          </p:cNvPr>
          <p:cNvSpPr>
            <a:spLocks noGrp="1"/>
          </p:cNvSpPr>
          <p:nvPr>
            <p:ph idx="1"/>
          </p:nvPr>
        </p:nvSpPr>
        <p:spPr/>
        <p:txBody>
          <a:bodyPr/>
          <a:lstStyle/>
          <a:p>
            <a:pPr marL="0" indent="0" algn="ctr" rtl="0">
              <a:buNone/>
            </a:pPr>
            <a:r>
              <a:rPr lang="en-US" dirty="0">
                <a:latin typeface="Bookman Old Style" panose="02050604050505020204" pitchFamily="18" charset="0"/>
              </a:rPr>
              <a:t>Thus says the Lord, the Redeemer of Israel and his Holy One, to one deeply despised, abhorred by the nation, the </a:t>
            </a:r>
            <a:r>
              <a:rPr lang="en-US" dirty="0">
                <a:solidFill>
                  <a:srgbClr val="FFC000"/>
                </a:solidFill>
                <a:latin typeface="Bookman Old Style" panose="02050604050505020204" pitchFamily="18" charset="0"/>
              </a:rPr>
              <a:t>servant</a:t>
            </a:r>
            <a:r>
              <a:rPr lang="en-US" dirty="0">
                <a:latin typeface="Bookman Old Style" panose="02050604050505020204" pitchFamily="18" charset="0"/>
              </a:rPr>
              <a:t> of rulers: “Kings shall see and arise; princes, and they shall prostrate themselves; because of the Lord, who is faithful, the Holy One of Israel, who has chosen you.”</a:t>
            </a:r>
          </a:p>
          <a:p>
            <a:pPr marL="0" indent="0">
              <a:buNone/>
            </a:pPr>
            <a:endParaRPr lang="en-US" dirty="0"/>
          </a:p>
        </p:txBody>
      </p:sp>
    </p:spTree>
    <p:extLst>
      <p:ext uri="{BB962C8B-B14F-4D97-AF65-F5344CB8AC3E}">
        <p14:creationId xmlns:p14="http://schemas.microsoft.com/office/powerpoint/2010/main" val="417392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F6A9-D5D8-17A8-EC4C-84DF9BA5F260}"/>
              </a:ext>
            </a:extLst>
          </p:cNvPr>
          <p:cNvSpPr>
            <a:spLocks noGrp="1"/>
          </p:cNvSpPr>
          <p:nvPr>
            <p:ph type="title"/>
          </p:nvPr>
        </p:nvSpPr>
        <p:spPr/>
        <p:txBody>
          <a:bodyPr/>
          <a:lstStyle/>
          <a:p>
            <a:pPr algn="ctr"/>
            <a:r>
              <a:rPr lang="en-US" dirty="0">
                <a:latin typeface="Bookman Old Style" panose="02050604050505020204" pitchFamily="18" charset="0"/>
              </a:rPr>
              <a:t>Isaiah 53:11</a:t>
            </a:r>
          </a:p>
        </p:txBody>
      </p:sp>
      <p:sp>
        <p:nvSpPr>
          <p:cNvPr id="3" name="Content Placeholder 2">
            <a:extLst>
              <a:ext uri="{FF2B5EF4-FFF2-40B4-BE49-F238E27FC236}">
                <a16:creationId xmlns:a16="http://schemas.microsoft.com/office/drawing/2014/main" id="{BF1D1CAF-29F2-DF9A-97AE-57467AAB380E}"/>
              </a:ext>
            </a:extLst>
          </p:cNvPr>
          <p:cNvSpPr>
            <a:spLocks noGrp="1"/>
          </p:cNvSpPr>
          <p:nvPr>
            <p:ph idx="1"/>
          </p:nvPr>
        </p:nvSpPr>
        <p:spPr/>
        <p:txBody>
          <a:bodyPr/>
          <a:lstStyle/>
          <a:p>
            <a:pPr marL="0" indent="0" algn="ctr" rtl="0">
              <a:buNone/>
            </a:pPr>
            <a:r>
              <a:rPr lang="en-US" dirty="0">
                <a:latin typeface="Bookman Old Style" panose="02050604050505020204" pitchFamily="18" charset="0"/>
              </a:rPr>
              <a:t>Out of the anguish of his soul he shall see and be satisfied; by his knowledge shall </a:t>
            </a:r>
            <a:r>
              <a:rPr lang="en-US" u="sng" dirty="0">
                <a:latin typeface="Bookman Old Style" panose="02050604050505020204" pitchFamily="18" charset="0"/>
              </a:rPr>
              <a:t>the righteous one</a:t>
            </a:r>
            <a:r>
              <a:rPr lang="en-US" dirty="0">
                <a:latin typeface="Bookman Old Style" panose="02050604050505020204" pitchFamily="18" charset="0"/>
              </a:rPr>
              <a:t>, my </a:t>
            </a:r>
            <a:r>
              <a:rPr lang="en-US" dirty="0">
                <a:solidFill>
                  <a:srgbClr val="FFC000"/>
                </a:solidFill>
                <a:latin typeface="Bookman Old Style" panose="02050604050505020204" pitchFamily="18" charset="0"/>
              </a:rPr>
              <a:t>servant</a:t>
            </a:r>
            <a:r>
              <a:rPr lang="en-US" dirty="0">
                <a:latin typeface="Bookman Old Style" panose="02050604050505020204" pitchFamily="18" charset="0"/>
              </a:rPr>
              <a:t>, make many to be accounted righteous, and he shall bear their iniquities.</a:t>
            </a:r>
          </a:p>
          <a:p>
            <a:pPr marL="0" indent="0">
              <a:buNone/>
            </a:pPr>
            <a:endParaRPr lang="en-US" dirty="0"/>
          </a:p>
        </p:txBody>
      </p:sp>
    </p:spTree>
    <p:extLst>
      <p:ext uri="{BB962C8B-B14F-4D97-AF65-F5344CB8AC3E}">
        <p14:creationId xmlns:p14="http://schemas.microsoft.com/office/powerpoint/2010/main" val="1194037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F6A9-D5D8-17A8-EC4C-84DF9BA5F260}"/>
              </a:ext>
            </a:extLst>
          </p:cNvPr>
          <p:cNvSpPr>
            <a:spLocks noGrp="1"/>
          </p:cNvSpPr>
          <p:nvPr>
            <p:ph type="title"/>
          </p:nvPr>
        </p:nvSpPr>
        <p:spPr/>
        <p:txBody>
          <a:bodyPr/>
          <a:lstStyle/>
          <a:p>
            <a:pPr algn="ctr"/>
            <a:r>
              <a:rPr lang="en-US" dirty="0">
                <a:latin typeface="Bookman Old Style" panose="02050604050505020204" pitchFamily="18" charset="0"/>
              </a:rPr>
              <a:t>Colossians 1:16-17</a:t>
            </a:r>
          </a:p>
        </p:txBody>
      </p:sp>
      <p:sp>
        <p:nvSpPr>
          <p:cNvPr id="3" name="Content Placeholder 2">
            <a:extLst>
              <a:ext uri="{FF2B5EF4-FFF2-40B4-BE49-F238E27FC236}">
                <a16:creationId xmlns:a16="http://schemas.microsoft.com/office/drawing/2014/main" id="{BF1D1CAF-29F2-DF9A-97AE-57467AAB380E}"/>
              </a:ext>
            </a:extLst>
          </p:cNvPr>
          <p:cNvSpPr>
            <a:spLocks noGrp="1"/>
          </p:cNvSpPr>
          <p:nvPr>
            <p:ph idx="1"/>
          </p:nvPr>
        </p:nvSpPr>
        <p:spPr/>
        <p:txBody>
          <a:bodyPr/>
          <a:lstStyle/>
          <a:p>
            <a:pPr marL="0" indent="0" algn="ctr" rtl="0">
              <a:buNone/>
            </a:pPr>
            <a:r>
              <a:rPr lang="en-US" dirty="0"/>
              <a:t>“For by him all things were created, in heaven and on earth, visible and invisible, whether thrones or dominions or rulers or authorities—all things were created through him and for him. And he is before all things, and in him all things hold together.”</a:t>
            </a:r>
          </a:p>
          <a:p>
            <a:pPr marL="0" indent="0">
              <a:buNone/>
            </a:pPr>
            <a:endParaRPr lang="en-US" dirty="0"/>
          </a:p>
        </p:txBody>
      </p:sp>
    </p:spTree>
    <p:extLst>
      <p:ext uri="{BB962C8B-B14F-4D97-AF65-F5344CB8AC3E}">
        <p14:creationId xmlns:p14="http://schemas.microsoft.com/office/powerpoint/2010/main" val="21098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F6A9-D5D8-17A8-EC4C-84DF9BA5F260}"/>
              </a:ext>
            </a:extLst>
          </p:cNvPr>
          <p:cNvSpPr>
            <a:spLocks noGrp="1"/>
          </p:cNvSpPr>
          <p:nvPr>
            <p:ph type="title"/>
          </p:nvPr>
        </p:nvSpPr>
        <p:spPr/>
        <p:txBody>
          <a:bodyPr/>
          <a:lstStyle/>
          <a:p>
            <a:pPr algn="ctr"/>
            <a:r>
              <a:rPr lang="en-US" dirty="0">
                <a:latin typeface="Bookman Old Style" panose="02050604050505020204" pitchFamily="18" charset="0"/>
              </a:rPr>
              <a:t>1 John 5:11-12</a:t>
            </a:r>
          </a:p>
        </p:txBody>
      </p:sp>
      <p:sp>
        <p:nvSpPr>
          <p:cNvPr id="3" name="Content Placeholder 2">
            <a:extLst>
              <a:ext uri="{FF2B5EF4-FFF2-40B4-BE49-F238E27FC236}">
                <a16:creationId xmlns:a16="http://schemas.microsoft.com/office/drawing/2014/main" id="{BF1D1CAF-29F2-DF9A-97AE-57467AAB380E}"/>
              </a:ext>
            </a:extLst>
          </p:cNvPr>
          <p:cNvSpPr>
            <a:spLocks noGrp="1"/>
          </p:cNvSpPr>
          <p:nvPr>
            <p:ph idx="1"/>
          </p:nvPr>
        </p:nvSpPr>
        <p:spPr/>
        <p:txBody>
          <a:bodyPr/>
          <a:lstStyle/>
          <a:p>
            <a:pPr marL="0" indent="0" algn="ctr" rtl="0">
              <a:buNone/>
            </a:pPr>
            <a:r>
              <a:rPr lang="en-US" dirty="0"/>
              <a:t>“And this is the testimony, that God gave us eternal life, and this life is in his Son. Whoever has the Son has life; whoever does not have the Son of God does not have life.”</a:t>
            </a:r>
          </a:p>
          <a:p>
            <a:pPr marL="0" indent="0">
              <a:buNone/>
            </a:pPr>
            <a:endParaRPr lang="en-US" dirty="0"/>
          </a:p>
        </p:txBody>
      </p:sp>
    </p:spTree>
    <p:extLst>
      <p:ext uri="{BB962C8B-B14F-4D97-AF65-F5344CB8AC3E}">
        <p14:creationId xmlns:p14="http://schemas.microsoft.com/office/powerpoint/2010/main" val="1337218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TotalTime>
  <Words>275</Words>
  <Application>Microsoft Office PowerPoint</Application>
  <PresentationFormat>Widescreen</PresentationFormat>
  <Paragraphs>10</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Bookman Old Style</vt:lpstr>
      <vt:lpstr>Calibri</vt:lpstr>
      <vt:lpstr>Calibri Light</vt:lpstr>
      <vt:lpstr>Office Theme</vt:lpstr>
      <vt:lpstr>Isaiah 35:4-6</vt:lpstr>
      <vt:lpstr>PowerPoint Presentation</vt:lpstr>
      <vt:lpstr>PowerPoint Presentation</vt:lpstr>
      <vt:lpstr>PowerPoint Presentation</vt:lpstr>
      <vt:lpstr>Isaiah 49:7</vt:lpstr>
      <vt:lpstr>Isaiah 53:11</vt:lpstr>
      <vt:lpstr>Colossians 1:16-17</vt:lpstr>
      <vt:lpstr>1 John 5:11-12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Decker, Rich Lee</dc:creator>
  <cp:lastModifiedBy>Decker, Rich Lee</cp:lastModifiedBy>
  <cp:revision>4</cp:revision>
  <dcterms:created xsi:type="dcterms:W3CDTF">2022-07-07T17:16:49Z</dcterms:created>
  <dcterms:modified xsi:type="dcterms:W3CDTF">2022-07-12T15:18:27Z</dcterms:modified>
</cp:coreProperties>
</file>