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39" r:id="rId2"/>
    <p:sldId id="349" r:id="rId3"/>
    <p:sldId id="350" r:id="rId4"/>
    <p:sldId id="348" r:id="rId5"/>
    <p:sldId id="340" r:id="rId6"/>
    <p:sldId id="341" r:id="rId7"/>
    <p:sldId id="342" r:id="rId8"/>
    <p:sldId id="344" r:id="rId9"/>
    <p:sldId id="345" r:id="rId10"/>
    <p:sldId id="346" r:id="rId11"/>
    <p:sldId id="34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9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58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9279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96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28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0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8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9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05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6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1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2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9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7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7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2A44CD8-B252-4CFF-8C02-17F851F6104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10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72E75E-93D0-EB1E-FB93-7D0290848A0E}"/>
              </a:ext>
            </a:extLst>
          </p:cNvPr>
          <p:cNvSpPr txBox="1"/>
          <p:nvPr/>
        </p:nvSpPr>
        <p:spPr>
          <a:xfrm>
            <a:off x="0" y="1956816"/>
            <a:ext cx="12192000" cy="2505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u="sng" cap="all" dirty="0">
                <a:ln w="3175" cmpd="sng">
                  <a:noFill/>
                </a:ln>
                <a:solidFill>
                  <a:srgbClr val="EBEBEB"/>
                </a:solidFill>
                <a:latin typeface="+mj-lt"/>
                <a:ea typeface="+mj-ea"/>
                <a:cs typeface="+mj-cs"/>
              </a:rPr>
              <a:t>Acts 6:8-7:19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b="0" i="0" kern="1200" cap="all" dirty="0">
              <a:ln w="3175" cmpd="sng">
                <a:noFill/>
              </a:ln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i="1" cap="all" dirty="0">
                <a:ln w="3175" cmpd="sng">
                  <a:noFill/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Stephen Defense: How God redeems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0" i="0" kern="1200" cap="all" dirty="0">
                <a:ln w="3175" cmpd="sng">
                  <a:noFill/>
                </a:ln>
                <a:solidFill>
                  <a:schemeClr val="tx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(part 1) </a:t>
            </a:r>
          </a:p>
        </p:txBody>
      </p:sp>
    </p:spTree>
    <p:extLst>
      <p:ext uri="{BB962C8B-B14F-4D97-AF65-F5344CB8AC3E}">
        <p14:creationId xmlns:p14="http://schemas.microsoft.com/office/powerpoint/2010/main" val="137984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4F49C8E-3102-0622-9D99-BAAA6B081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30" y="0"/>
            <a:ext cx="10496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35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72E75E-93D0-EB1E-FB93-7D0290848A0E}"/>
              </a:ext>
            </a:extLst>
          </p:cNvPr>
          <p:cNvSpPr txBox="1"/>
          <p:nvPr/>
        </p:nvSpPr>
        <p:spPr>
          <a:xfrm>
            <a:off x="582357" y="3133051"/>
            <a:ext cx="4867467" cy="52692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3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</a:t>
            </a:r>
            <a:r>
              <a:rPr kumimoji="0" lang="en-US" sz="33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APOLOGY </a:t>
            </a:r>
            <a:r>
              <a:rPr kumimoji="0" lang="en-US" sz="20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(p.1)</a:t>
            </a:r>
            <a:r>
              <a:rPr kumimoji="0" lang="en-US" sz="2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300" b="0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4025D-46DF-7C4B-856C-015DDE1561E5}"/>
              </a:ext>
            </a:extLst>
          </p:cNvPr>
          <p:cNvSpPr txBox="1"/>
          <p:nvPr/>
        </p:nvSpPr>
        <p:spPr>
          <a:xfrm>
            <a:off x="5465253" y="1588941"/>
            <a:ext cx="6742176" cy="1763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32009-23C0-2C1B-5DD9-72D567DDC969}"/>
              </a:ext>
            </a:extLst>
          </p:cNvPr>
          <p:cNvSpPr txBox="1"/>
          <p:nvPr/>
        </p:nvSpPr>
        <p:spPr>
          <a:xfrm>
            <a:off x="5568921" y="1258174"/>
            <a:ext cx="6571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It’s all about GOD!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 a place, but God’s promises.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 certain </a:t>
            </a: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practices but God’s person (</a:t>
            </a:r>
            <a:r>
              <a:rPr kumimoji="0" lang="en-US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redeemer</a:t>
            </a: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2157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72E75E-93D0-EB1E-FB93-7D0290848A0E}"/>
              </a:ext>
            </a:extLst>
          </p:cNvPr>
          <p:cNvSpPr txBox="1"/>
          <p:nvPr/>
        </p:nvSpPr>
        <p:spPr>
          <a:xfrm>
            <a:off x="582357" y="3133051"/>
            <a:ext cx="4867467" cy="52692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3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</a:t>
            </a:r>
            <a:r>
              <a:rPr kumimoji="0" lang="en-US" sz="33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Accusation</a:t>
            </a:r>
            <a:r>
              <a:rPr kumimoji="0" lang="en-US" sz="33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4025D-46DF-7C4B-856C-015DDE1561E5}"/>
              </a:ext>
            </a:extLst>
          </p:cNvPr>
          <p:cNvSpPr txBox="1"/>
          <p:nvPr/>
        </p:nvSpPr>
        <p:spPr>
          <a:xfrm>
            <a:off x="5465253" y="1588941"/>
            <a:ext cx="6742176" cy="1763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32009-23C0-2C1B-5DD9-72D567DDC969}"/>
              </a:ext>
            </a:extLst>
          </p:cNvPr>
          <p:cNvSpPr txBox="1"/>
          <p:nvPr/>
        </p:nvSpPr>
        <p:spPr>
          <a:xfrm>
            <a:off x="5766691" y="1258174"/>
            <a:ext cx="6373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Stephen is accused of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blaspheming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against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Moses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7632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08C795-C7BF-2E83-BEFD-4D9E324A9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02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72E75E-93D0-EB1E-FB93-7D0290848A0E}"/>
              </a:ext>
            </a:extLst>
          </p:cNvPr>
          <p:cNvSpPr txBox="1"/>
          <p:nvPr/>
        </p:nvSpPr>
        <p:spPr>
          <a:xfrm>
            <a:off x="582357" y="3133051"/>
            <a:ext cx="4867467" cy="52692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3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</a:t>
            </a:r>
            <a:r>
              <a:rPr kumimoji="0" lang="en-US" sz="33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Accusation</a:t>
            </a:r>
            <a:r>
              <a:rPr kumimoji="0" lang="en-US" sz="33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4025D-46DF-7C4B-856C-015DDE1561E5}"/>
              </a:ext>
            </a:extLst>
          </p:cNvPr>
          <p:cNvSpPr txBox="1"/>
          <p:nvPr/>
        </p:nvSpPr>
        <p:spPr>
          <a:xfrm>
            <a:off x="5465253" y="1588941"/>
            <a:ext cx="6742176" cy="1763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5D0EF5-1979-FFA8-7603-BE2FBF1E3235}"/>
              </a:ext>
            </a:extLst>
          </p:cNvPr>
          <p:cNvSpPr txBox="1"/>
          <p:nvPr/>
        </p:nvSpPr>
        <p:spPr>
          <a:xfrm>
            <a:off x="5449824" y="3798184"/>
            <a:ext cx="6742176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2:19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(ESV)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Jesus answered them, “Destroy this temple, and in three days I will raise it up…”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2:21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(ESV)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 but he was speaking about the temple of his body.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32009-23C0-2C1B-5DD9-72D567DDC969}"/>
              </a:ext>
            </a:extLst>
          </p:cNvPr>
          <p:cNvSpPr txBox="1"/>
          <p:nvPr/>
        </p:nvSpPr>
        <p:spPr>
          <a:xfrm>
            <a:off x="5766691" y="1258174"/>
            <a:ext cx="637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Stephen is accused of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blaspheming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against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Moses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place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temple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certain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practices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Law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073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72E75E-93D0-EB1E-FB93-7D0290848A0E}"/>
              </a:ext>
            </a:extLst>
          </p:cNvPr>
          <p:cNvSpPr txBox="1"/>
          <p:nvPr/>
        </p:nvSpPr>
        <p:spPr>
          <a:xfrm>
            <a:off x="582357" y="3133051"/>
            <a:ext cx="4867467" cy="52692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3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</a:t>
            </a:r>
            <a:r>
              <a:rPr kumimoji="0" lang="en-US" sz="33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Accusation</a:t>
            </a:r>
            <a:r>
              <a:rPr kumimoji="0" lang="en-US" sz="33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4025D-46DF-7C4B-856C-015DDE1561E5}"/>
              </a:ext>
            </a:extLst>
          </p:cNvPr>
          <p:cNvSpPr txBox="1"/>
          <p:nvPr/>
        </p:nvSpPr>
        <p:spPr>
          <a:xfrm>
            <a:off x="5465253" y="1588941"/>
            <a:ext cx="6742176" cy="1763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5D0EF5-1979-FFA8-7603-BE2FBF1E3235}"/>
              </a:ext>
            </a:extLst>
          </p:cNvPr>
          <p:cNvSpPr txBox="1"/>
          <p:nvPr/>
        </p:nvSpPr>
        <p:spPr>
          <a:xfrm>
            <a:off x="5449824" y="3798184"/>
            <a:ext cx="6742176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Matthew 5:17-19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(ESV)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“Do not think that I have come to abolish the Law or the Prophets; I have not come to abolish them but to fulfill them. For truly, I say to you, until heaven and earth pass away, not an iota, not a dot, will pass from the Law until all is accomplished.”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32009-23C0-2C1B-5DD9-72D567DDC969}"/>
              </a:ext>
            </a:extLst>
          </p:cNvPr>
          <p:cNvSpPr txBox="1"/>
          <p:nvPr/>
        </p:nvSpPr>
        <p:spPr>
          <a:xfrm>
            <a:off x="5766691" y="1258174"/>
            <a:ext cx="637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Stephen is accused of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blaspheming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against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Moses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place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temple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certain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practices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Law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44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72E75E-93D0-EB1E-FB93-7D0290848A0E}"/>
              </a:ext>
            </a:extLst>
          </p:cNvPr>
          <p:cNvSpPr txBox="1"/>
          <p:nvPr/>
        </p:nvSpPr>
        <p:spPr>
          <a:xfrm>
            <a:off x="582357" y="3133051"/>
            <a:ext cx="4867467" cy="52692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3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</a:t>
            </a:r>
            <a:r>
              <a:rPr kumimoji="0" lang="en-US" sz="33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ADVOCATE</a:t>
            </a:r>
            <a:r>
              <a:rPr kumimoji="0" lang="en-US" sz="33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4025D-46DF-7C4B-856C-015DDE1561E5}"/>
              </a:ext>
            </a:extLst>
          </p:cNvPr>
          <p:cNvSpPr txBox="1"/>
          <p:nvPr/>
        </p:nvSpPr>
        <p:spPr>
          <a:xfrm>
            <a:off x="5465253" y="1588941"/>
            <a:ext cx="6742176" cy="1763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5D0EF5-1979-FFA8-7603-BE2FBF1E3235}"/>
              </a:ext>
            </a:extLst>
          </p:cNvPr>
          <p:cNvSpPr txBox="1"/>
          <p:nvPr/>
        </p:nvSpPr>
        <p:spPr>
          <a:xfrm>
            <a:off x="5397990" y="2188840"/>
            <a:ext cx="6742176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Exodus 34:29-30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(ESV)</a:t>
            </a:r>
          </a:p>
          <a:p>
            <a:pPr algn="ctr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came down from Mount Sinai,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two tablets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testimony in his hand as he came down from the mountain, Moses did not know that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skin of his face shone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because he had been talking with God. Aaron and all the people of Israel saw Moses, and behold,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skin of his face shone, and they were afraid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come near him.”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32009-23C0-2C1B-5DD9-72D567DDC969}"/>
              </a:ext>
            </a:extLst>
          </p:cNvPr>
          <p:cNvSpPr txBox="1"/>
          <p:nvPr/>
        </p:nvSpPr>
        <p:spPr>
          <a:xfrm>
            <a:off x="5568921" y="1258174"/>
            <a:ext cx="6571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Literally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face like an angel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334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72E75E-93D0-EB1E-FB93-7D0290848A0E}"/>
              </a:ext>
            </a:extLst>
          </p:cNvPr>
          <p:cNvSpPr txBox="1"/>
          <p:nvPr/>
        </p:nvSpPr>
        <p:spPr>
          <a:xfrm>
            <a:off x="582357" y="3133051"/>
            <a:ext cx="4867467" cy="52692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3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</a:t>
            </a:r>
            <a:r>
              <a:rPr kumimoji="0" lang="en-US" sz="33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APOLOGY</a:t>
            </a:r>
            <a:r>
              <a:rPr kumimoji="0" lang="en-US" sz="3300" b="1" i="0" u="none" strike="noStrike" kern="1200" cap="all" spc="0" normalizeH="0" noProof="0" dirty="0">
                <a:ln w="3175" cmpd="sng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all" spc="0" normalizeH="0" noProof="0" dirty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(p.1)</a:t>
            </a:r>
            <a:r>
              <a:rPr kumimoji="0" lang="en-US" sz="20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3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4025D-46DF-7C4B-856C-015DDE1561E5}"/>
              </a:ext>
            </a:extLst>
          </p:cNvPr>
          <p:cNvSpPr txBox="1"/>
          <p:nvPr/>
        </p:nvSpPr>
        <p:spPr>
          <a:xfrm>
            <a:off x="5465253" y="1588941"/>
            <a:ext cx="6742176" cy="1763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5D0EF5-1979-FFA8-7603-BE2FBF1E3235}"/>
              </a:ext>
            </a:extLst>
          </p:cNvPr>
          <p:cNvSpPr txBox="1"/>
          <p:nvPr/>
        </p:nvSpPr>
        <p:spPr>
          <a:xfrm>
            <a:off x="5449824" y="3438144"/>
            <a:ext cx="6742176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Psalm 29</a:t>
            </a: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(ESV)</a:t>
            </a:r>
          </a:p>
          <a:p>
            <a:pPr algn="l" rtl="0"/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Ascribe to the Lord, O heavenly beings, ascribe to the Lord glory and strength …the glory due his name; worship the Lord in the splendor of holiness. The voice of the Lord is over the waters;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God of glory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thunders … The voice of the Lord is powerful … full of majesty… and in his temple all cry, “Glory!”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32009-23C0-2C1B-5DD9-72D567DDC969}"/>
              </a:ext>
            </a:extLst>
          </p:cNvPr>
          <p:cNvSpPr txBox="1"/>
          <p:nvPr/>
        </p:nvSpPr>
        <p:spPr>
          <a:xfrm>
            <a:off x="5568921" y="1258174"/>
            <a:ext cx="6571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Stephen argues that God’s redemptive plan has never been about: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A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place</a:t>
            </a:r>
            <a: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but God’s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promises</a:t>
            </a:r>
            <a: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43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4F49C8E-3102-0622-9D99-BAAA6B081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30" y="0"/>
            <a:ext cx="10496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41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72E75E-93D0-EB1E-FB93-7D0290848A0E}"/>
              </a:ext>
            </a:extLst>
          </p:cNvPr>
          <p:cNvSpPr txBox="1"/>
          <p:nvPr/>
        </p:nvSpPr>
        <p:spPr>
          <a:xfrm>
            <a:off x="582357" y="3133051"/>
            <a:ext cx="4867467" cy="52692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3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</a:t>
            </a:r>
            <a:r>
              <a:rPr kumimoji="0" lang="en-US" sz="33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APOLOGY </a:t>
            </a:r>
            <a:r>
              <a:rPr kumimoji="0" lang="en-US" sz="20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(p.1)</a:t>
            </a:r>
            <a:r>
              <a:rPr kumimoji="0" lang="en-US" sz="2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300" b="0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4025D-46DF-7C4B-856C-015DDE1561E5}"/>
              </a:ext>
            </a:extLst>
          </p:cNvPr>
          <p:cNvSpPr txBox="1"/>
          <p:nvPr/>
        </p:nvSpPr>
        <p:spPr>
          <a:xfrm>
            <a:off x="5465253" y="1588941"/>
            <a:ext cx="6742176" cy="1763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32009-23C0-2C1B-5DD9-72D567DDC969}"/>
              </a:ext>
            </a:extLst>
          </p:cNvPr>
          <p:cNvSpPr txBox="1"/>
          <p:nvPr/>
        </p:nvSpPr>
        <p:spPr>
          <a:xfrm>
            <a:off x="5568921" y="1258174"/>
            <a:ext cx="6571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Stephen argues that God’s redemptive plan has never been about: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</a:t>
            </a: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place, but God’s promises.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 </a:t>
            </a:r>
            <a:r>
              <a:rPr 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a certain </a:t>
            </a:r>
            <a:r>
              <a:rPr 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7EFA11-1C50-8074-8524-A4B3F58F1DFB}"/>
              </a:ext>
            </a:extLst>
          </p:cNvPr>
          <p:cNvSpPr txBox="1"/>
          <p:nvPr/>
        </p:nvSpPr>
        <p:spPr>
          <a:xfrm>
            <a:off x="5649353" y="3312340"/>
            <a:ext cx="6550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Genesis 17:3-11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Then Abram fell on his face. And God said to him, “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Behold, my covenant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with you, and you shall be the father of a multitude of nations. No longer shall your name be called Abram, but your name shall be Abraham, for I have made you the father of a multitude of nations … 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establish my covenant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me and you and your offspring after you throughout their generations for an everlasting covenant, to be God to you and to your offspring after you … 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my covenant, which you shall keep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between me and you and your offspring after you: 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male among you shall be circumcised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0F80F5-96B0-B305-2ABA-30548E7577EF}"/>
              </a:ext>
            </a:extLst>
          </p:cNvPr>
          <p:cNvSpPr txBox="1"/>
          <p:nvPr/>
        </p:nvSpPr>
        <p:spPr>
          <a:xfrm>
            <a:off x="5649353" y="5946944"/>
            <a:ext cx="6542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Genesis 15:6 (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ESV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“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he believed the Lord, and he counted it to him as righteousness.”</a:t>
            </a:r>
          </a:p>
        </p:txBody>
      </p:sp>
    </p:spTree>
    <p:extLst>
      <p:ext uri="{BB962C8B-B14F-4D97-AF65-F5344CB8AC3E}">
        <p14:creationId xmlns:p14="http://schemas.microsoft.com/office/powerpoint/2010/main" val="4038528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4312</TotalTime>
  <Words>607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Decker, Rich Lee</dc:creator>
  <cp:lastModifiedBy>Decker, Rich Lee</cp:lastModifiedBy>
  <cp:revision>84</cp:revision>
  <dcterms:created xsi:type="dcterms:W3CDTF">2022-07-07T17:16:49Z</dcterms:created>
  <dcterms:modified xsi:type="dcterms:W3CDTF">2022-10-02T17:54:46Z</dcterms:modified>
</cp:coreProperties>
</file>