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39" r:id="rId2"/>
    <p:sldId id="349" r:id="rId3"/>
    <p:sldId id="348" r:id="rId4"/>
    <p:sldId id="351" r:id="rId5"/>
    <p:sldId id="352" r:id="rId6"/>
    <p:sldId id="350" r:id="rId7"/>
    <p:sldId id="353" r:id="rId8"/>
    <p:sldId id="361" r:id="rId9"/>
    <p:sldId id="354" r:id="rId10"/>
    <p:sldId id="355" r:id="rId11"/>
    <p:sldId id="356" r:id="rId12"/>
    <p:sldId id="362" r:id="rId13"/>
    <p:sldId id="357" r:id="rId14"/>
    <p:sldId id="358" r:id="rId15"/>
    <p:sldId id="359" r:id="rId16"/>
    <p:sldId id="3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9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58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279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9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28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0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8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9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0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6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2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9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7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7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A44CD8-B252-4CFF-8C02-17F851F6104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10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72E75E-93D0-EB1E-FB93-7D0290848A0E}"/>
              </a:ext>
            </a:extLst>
          </p:cNvPr>
          <p:cNvSpPr txBox="1"/>
          <p:nvPr/>
        </p:nvSpPr>
        <p:spPr>
          <a:xfrm>
            <a:off x="0" y="1956816"/>
            <a:ext cx="12192000" cy="2505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u="sng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Acts 7:35-53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b="0" i="0" kern="12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i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Stephen’s Apology </a:t>
            </a:r>
            <a:r>
              <a:rPr lang="en-US" sz="2000" i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(p.3)</a:t>
            </a:r>
            <a:r>
              <a:rPr lang="en-US" sz="3300" i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: Rejecting God</a:t>
            </a:r>
          </a:p>
        </p:txBody>
      </p:sp>
    </p:spTree>
    <p:extLst>
      <p:ext uri="{BB962C8B-B14F-4D97-AF65-F5344CB8AC3E}">
        <p14:creationId xmlns:p14="http://schemas.microsoft.com/office/powerpoint/2010/main" val="137984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32009-23C0-2C1B-5DD9-72D567DDC969}"/>
              </a:ext>
            </a:extLst>
          </p:cNvPr>
          <p:cNvSpPr txBox="1"/>
          <p:nvPr/>
        </p:nvSpPr>
        <p:spPr>
          <a:xfrm>
            <a:off x="5465253" y="1143000"/>
            <a:ext cx="672674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Samuel 7:2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king said to Nathan the prophet, “See now, I dwell in a house of cedar, but the ark of God dwells in a tent.”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0FB86-FED9-9DEC-5136-87B271200D1D}"/>
              </a:ext>
            </a:extLst>
          </p:cNvPr>
          <p:cNvSpPr txBox="1"/>
          <p:nvPr/>
        </p:nvSpPr>
        <p:spPr>
          <a:xfrm>
            <a:off x="-1" y="3086100"/>
            <a:ext cx="543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To reject God is to choose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religion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the </a:t>
            </a:r>
            <a:r>
              <a:rPr lang="en-US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40240-8F34-9333-1F99-647FBD1DC2B7}"/>
              </a:ext>
            </a:extLst>
          </p:cNvPr>
          <p:cNvSpPr txBox="1"/>
          <p:nvPr/>
        </p:nvSpPr>
        <p:spPr>
          <a:xfrm>
            <a:off x="5480682" y="2966691"/>
            <a:ext cx="672674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Samuel 7:11b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Moreover, the LORD declares to you that the LORD will make you a house.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FDD11-4B73-F17B-59E1-3B73ABB49524}"/>
              </a:ext>
            </a:extLst>
          </p:cNvPr>
          <p:cNvSpPr txBox="1"/>
          <p:nvPr/>
        </p:nvSpPr>
        <p:spPr>
          <a:xfrm>
            <a:off x="5526550" y="4613296"/>
            <a:ext cx="67267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Kings 8:27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will God indeed dwell on the earth? Behold, heaven and the highest heaven cannot contain you; how much less this house that I have built!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47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32009-23C0-2C1B-5DD9-72D567DDC969}"/>
              </a:ext>
            </a:extLst>
          </p:cNvPr>
          <p:cNvSpPr txBox="1"/>
          <p:nvPr/>
        </p:nvSpPr>
        <p:spPr>
          <a:xfrm>
            <a:off x="5465253" y="1719594"/>
            <a:ext cx="672674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32:9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LORD said to Moses, “I have seen this people, and behold, it is a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stiff-necked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0FB86-FED9-9DEC-5136-87B271200D1D}"/>
              </a:ext>
            </a:extLst>
          </p:cNvPr>
          <p:cNvSpPr txBox="1"/>
          <p:nvPr/>
        </p:nvSpPr>
        <p:spPr>
          <a:xfrm>
            <a:off x="-1" y="3086100"/>
            <a:ext cx="543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Don’t reject God by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being as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stubborn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as a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40240-8F34-9333-1F99-647FBD1DC2B7}"/>
              </a:ext>
            </a:extLst>
          </p:cNvPr>
          <p:cNvSpPr txBox="1"/>
          <p:nvPr/>
        </p:nvSpPr>
        <p:spPr>
          <a:xfrm>
            <a:off x="5434814" y="3859768"/>
            <a:ext cx="672674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Stiff-necked: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“Hard in the neck;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Obstinate;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Completely Unyielding; Not Willing to be taught or understood”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04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32009-23C0-2C1B-5DD9-72D567DDC969}"/>
              </a:ext>
            </a:extLst>
          </p:cNvPr>
          <p:cNvSpPr txBox="1"/>
          <p:nvPr/>
        </p:nvSpPr>
        <p:spPr>
          <a:xfrm>
            <a:off x="5465253" y="1719594"/>
            <a:ext cx="672674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Proverbs 14:12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lvl="0" algn="ctr">
              <a:defRPr/>
            </a:pP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way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seems right to a man, but its end is the way(s) to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0FB86-FED9-9DEC-5136-87B271200D1D}"/>
              </a:ext>
            </a:extLst>
          </p:cNvPr>
          <p:cNvSpPr txBox="1"/>
          <p:nvPr/>
        </p:nvSpPr>
        <p:spPr>
          <a:xfrm>
            <a:off x="-1" y="3086100"/>
            <a:ext cx="543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Don’t reject God by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being as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stubborn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as a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40240-8F34-9333-1F99-647FBD1DC2B7}"/>
              </a:ext>
            </a:extLst>
          </p:cNvPr>
          <p:cNvSpPr txBox="1"/>
          <p:nvPr/>
        </p:nvSpPr>
        <p:spPr>
          <a:xfrm>
            <a:off x="5434814" y="3859768"/>
            <a:ext cx="672674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</a:t>
            </a:r>
            <a:r>
              <a:rPr kumimoji="0" lang="en-US" sz="24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14:6</a:t>
            </a:r>
            <a:r>
              <a:rPr kumimoji="0" lang="en-US" sz="24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(ESV)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said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him, “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 the way, and the truth, and the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No one comes to the Father except through me.”</a:t>
            </a:r>
          </a:p>
        </p:txBody>
      </p:sp>
    </p:spTree>
    <p:extLst>
      <p:ext uri="{BB962C8B-B14F-4D97-AF65-F5344CB8AC3E}">
        <p14:creationId xmlns:p14="http://schemas.microsoft.com/office/powerpoint/2010/main" val="4275199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0FB86-FED9-9DEC-5136-87B271200D1D}"/>
              </a:ext>
            </a:extLst>
          </p:cNvPr>
          <p:cNvSpPr txBox="1"/>
          <p:nvPr/>
        </p:nvSpPr>
        <p:spPr>
          <a:xfrm>
            <a:off x="-1" y="3086100"/>
            <a:ext cx="543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Don’t reject God by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idolatry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like the 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world.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40240-8F34-9333-1F99-647FBD1DC2B7}"/>
              </a:ext>
            </a:extLst>
          </p:cNvPr>
          <p:cNvSpPr txBox="1"/>
          <p:nvPr/>
        </p:nvSpPr>
        <p:spPr>
          <a:xfrm>
            <a:off x="5465463" y="3806459"/>
            <a:ext cx="672674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Revelation 21:8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(ESV)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as for the cowardly, the faithless, the detestable, as for murderers, the sexually immoral, sorcerers,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idolaters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all liars,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portion will be in the lake that burns with fire and sulfur, which is the second death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FDD11-4B73-F17B-59E1-3B73ABB49524}"/>
              </a:ext>
            </a:extLst>
          </p:cNvPr>
          <p:cNvSpPr txBox="1"/>
          <p:nvPr/>
        </p:nvSpPr>
        <p:spPr>
          <a:xfrm>
            <a:off x="5465253" y="1625305"/>
            <a:ext cx="67267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John 2:15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lvl="0" algn="ctr">
              <a:defRPr/>
            </a:pP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love the world or the things in the world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If anyone loves the world, the love of the Father is not in him.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57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0FB86-FED9-9DEC-5136-87B271200D1D}"/>
              </a:ext>
            </a:extLst>
          </p:cNvPr>
          <p:cNvSpPr txBox="1"/>
          <p:nvPr/>
        </p:nvSpPr>
        <p:spPr>
          <a:xfrm>
            <a:off x="-1" y="3086100"/>
            <a:ext cx="543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Don’t reject God by putting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tradition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over the living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Person.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40240-8F34-9333-1F99-647FBD1DC2B7}"/>
              </a:ext>
            </a:extLst>
          </p:cNvPr>
          <p:cNvSpPr txBox="1"/>
          <p:nvPr/>
        </p:nvSpPr>
        <p:spPr>
          <a:xfrm>
            <a:off x="5465253" y="2186584"/>
            <a:ext cx="672674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Peter 2:4-5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you come to him (Jesus Christ), a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stone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rejected by men but in the sight of God chosen and precious,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yourselves like living stones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being built up as a spiritual house, to be a holy priesthood, to offer spiritual sacrifices acceptable to God through Jesus Christ.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FDD11-4B73-F17B-59E1-3B73ABB49524}"/>
              </a:ext>
            </a:extLst>
          </p:cNvPr>
          <p:cNvSpPr txBox="1"/>
          <p:nvPr/>
        </p:nvSpPr>
        <p:spPr>
          <a:xfrm>
            <a:off x="5465463" y="1096592"/>
            <a:ext cx="672674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“Congregation” (vs. 38)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l-G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ekklesia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church or congregation</a:t>
            </a:r>
            <a:endParaRPr kumimoji="0" lang="en-US" sz="2400" b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4BAEE-9A07-703E-68B9-9602EF382555}"/>
              </a:ext>
            </a:extLst>
          </p:cNvPr>
          <p:cNvSpPr txBox="1"/>
          <p:nvPr/>
        </p:nvSpPr>
        <p:spPr>
          <a:xfrm>
            <a:off x="5465253" y="5096394"/>
            <a:ext cx="674217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3:16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not know that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(plural)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God’s temple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that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Spirit dwells in you </a:t>
            </a: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(plural)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5506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0FB86-FED9-9DEC-5136-87B271200D1D}"/>
              </a:ext>
            </a:extLst>
          </p:cNvPr>
          <p:cNvSpPr txBox="1"/>
          <p:nvPr/>
        </p:nvSpPr>
        <p:spPr>
          <a:xfrm>
            <a:off x="-1" y="3086100"/>
            <a:ext cx="543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Don’t reject God by rejecting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Redeemer,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Christ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FDD11-4B73-F17B-59E1-3B73ABB49524}"/>
              </a:ext>
            </a:extLst>
          </p:cNvPr>
          <p:cNvSpPr txBox="1"/>
          <p:nvPr/>
        </p:nvSpPr>
        <p:spPr>
          <a:xfrm>
            <a:off x="5465463" y="1096592"/>
            <a:ext cx="672674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Matthew 23:37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 Jerusalem, Jerusalem, the city that kills the prophets and stones those who are sent to it! How often would I have gathered your children together as a hen gathers her brood under her wings, and you were not willing!”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4BAEE-9A07-703E-68B9-9602EF382555}"/>
              </a:ext>
            </a:extLst>
          </p:cNvPr>
          <p:cNvSpPr txBox="1"/>
          <p:nvPr/>
        </p:nvSpPr>
        <p:spPr>
          <a:xfrm>
            <a:off x="5465253" y="3709641"/>
            <a:ext cx="674217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13:37-39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he </a:t>
            </a:r>
            <a:r>
              <a:rPr lang="en-US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(Jesus Christ)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 God raised up did not see corruption. Let it be known to you therefore, brothers, that through this man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forgiveness of sins is proclaimed to you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by him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 who believes is freed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everything from which you could not be freed by the law of Moses.</a:t>
            </a:r>
          </a:p>
        </p:txBody>
      </p:sp>
    </p:spTree>
    <p:extLst>
      <p:ext uri="{BB962C8B-B14F-4D97-AF65-F5344CB8AC3E}">
        <p14:creationId xmlns:p14="http://schemas.microsoft.com/office/powerpoint/2010/main" val="992273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0FB86-FED9-9DEC-5136-87B271200D1D}"/>
              </a:ext>
            </a:extLst>
          </p:cNvPr>
          <p:cNvSpPr txBox="1"/>
          <p:nvPr/>
        </p:nvSpPr>
        <p:spPr>
          <a:xfrm>
            <a:off x="-1" y="3086100"/>
            <a:ext cx="543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Don’t reject God by rejecting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living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FDD11-4B73-F17B-59E1-3B73ABB49524}"/>
              </a:ext>
            </a:extLst>
          </p:cNvPr>
          <p:cNvSpPr txBox="1"/>
          <p:nvPr/>
        </p:nvSpPr>
        <p:spPr>
          <a:xfrm>
            <a:off x="5421134" y="2470592"/>
            <a:ext cx="672674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Timothy 2:15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diligent to present yourself to God as one approved, a worker who has no need to be ashamed, rightly handling the word of truth.</a:t>
            </a:r>
          </a:p>
        </p:txBody>
      </p:sp>
    </p:spTree>
    <p:extLst>
      <p:ext uri="{BB962C8B-B14F-4D97-AF65-F5344CB8AC3E}">
        <p14:creationId xmlns:p14="http://schemas.microsoft.com/office/powerpoint/2010/main" val="14977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2E75E-93D0-EB1E-FB93-7D0290848A0E}"/>
              </a:ext>
            </a:extLst>
          </p:cNvPr>
          <p:cNvSpPr txBox="1"/>
          <p:nvPr/>
        </p:nvSpPr>
        <p:spPr>
          <a:xfrm>
            <a:off x="1722547" y="571500"/>
            <a:ext cx="1762125" cy="5269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3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review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32009-23C0-2C1B-5DD9-72D567DDC969}"/>
              </a:ext>
            </a:extLst>
          </p:cNvPr>
          <p:cNvSpPr txBox="1"/>
          <p:nvPr/>
        </p:nvSpPr>
        <p:spPr>
          <a:xfrm>
            <a:off x="5480682" y="1730449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Stephen is accused of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blaspheming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against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(</a:t>
            </a:r>
            <a:r>
              <a:rPr 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Moses and 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6:11)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Temple and </a:t>
            </a:r>
            <a:r>
              <a:rPr kumimoji="0" lang="en-US" sz="24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Law </a:t>
            </a:r>
            <a:r>
              <a:rPr kumimoji="0" lang="en-US" i="1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(Acts 6:13)</a:t>
            </a:r>
            <a:endParaRPr kumimoji="0" lang="en-US" sz="2400" i="1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03849-9CBB-D34C-38EA-BEC20E2BFE9D}"/>
              </a:ext>
            </a:extLst>
          </p:cNvPr>
          <p:cNvSpPr txBox="1"/>
          <p:nvPr/>
        </p:nvSpPr>
        <p:spPr>
          <a:xfrm>
            <a:off x="5480682" y="3633020"/>
            <a:ext cx="6726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Stephen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demonstrates God’s redemption is not about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places but God’s certain promises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practices but God’s chosen people.</a:t>
            </a:r>
            <a:endParaRPr kumimoji="0" lang="en-US" sz="2400" i="1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41C21-3477-BC6E-FA87-E94882C5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2" y="1418752"/>
            <a:ext cx="5485740" cy="44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32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32009-23C0-2C1B-5DD9-72D567DDC969}"/>
              </a:ext>
            </a:extLst>
          </p:cNvPr>
          <p:cNvSpPr txBox="1"/>
          <p:nvPr/>
        </p:nvSpPr>
        <p:spPr>
          <a:xfrm>
            <a:off x="5465253" y="2655338"/>
            <a:ext cx="672674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14:11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(ESV)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“How long will they not believe in me,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spite of all the signs that I have done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among them?”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0FB86-FED9-9DEC-5136-87B271200D1D}"/>
              </a:ext>
            </a:extLst>
          </p:cNvPr>
          <p:cNvSpPr txBox="1"/>
          <p:nvPr/>
        </p:nvSpPr>
        <p:spPr>
          <a:xfrm>
            <a:off x="-1" y="3086100"/>
            <a:ext cx="543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To reject God is to reject His chosen</a:t>
            </a:r>
          </a:p>
          <a:p>
            <a:pPr algn="ctr"/>
            <a:r>
              <a:rPr lang="en-US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redeemer.</a:t>
            </a:r>
          </a:p>
        </p:txBody>
      </p:sp>
    </p:spTree>
    <p:extLst>
      <p:ext uri="{BB962C8B-B14F-4D97-AF65-F5344CB8AC3E}">
        <p14:creationId xmlns:p14="http://schemas.microsoft.com/office/powerpoint/2010/main" val="1138073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32009-23C0-2C1B-5DD9-72D567DDC969}"/>
              </a:ext>
            </a:extLst>
          </p:cNvPr>
          <p:cNvSpPr txBox="1"/>
          <p:nvPr/>
        </p:nvSpPr>
        <p:spPr>
          <a:xfrm>
            <a:off x="5465253" y="1231543"/>
            <a:ext cx="67267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24:3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Moses came and told the people all the words of the LORD and all the rules. And all the people answered with one voice and said, “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the words that the LORD has spoken we will 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0FB86-FED9-9DEC-5136-87B271200D1D}"/>
              </a:ext>
            </a:extLst>
          </p:cNvPr>
          <p:cNvSpPr txBox="1"/>
          <p:nvPr/>
        </p:nvSpPr>
        <p:spPr>
          <a:xfrm>
            <a:off x="-1" y="3086100"/>
            <a:ext cx="543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To reject God is to reject His living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40240-8F34-9333-1F99-647FBD1DC2B7}"/>
              </a:ext>
            </a:extLst>
          </p:cNvPr>
          <p:cNvSpPr txBox="1"/>
          <p:nvPr/>
        </p:nvSpPr>
        <p:spPr>
          <a:xfrm>
            <a:off x="5450033" y="3789217"/>
            <a:ext cx="672674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24:16-17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Moses went up on the mountain, and the cloud covered the mountain.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glory of the LORD dwelt on Mount Sinai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 the appearance of the glory of the LORD was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like a devouring fire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the top of the mountain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sight of the people of Israel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62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0FB86-FED9-9DEC-5136-87B271200D1D}"/>
              </a:ext>
            </a:extLst>
          </p:cNvPr>
          <p:cNvSpPr txBox="1"/>
          <p:nvPr/>
        </p:nvSpPr>
        <p:spPr>
          <a:xfrm>
            <a:off x="-1" y="3086100"/>
            <a:ext cx="543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To reject God is to turn from His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your own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idols. </a:t>
            </a:r>
          </a:p>
        </p:txBody>
      </p:sp>
      <p:pic>
        <p:nvPicPr>
          <p:cNvPr id="7" name="Picture 6" descr="A drawing of a car&#10;&#10;Description automatically generated with low confidence">
            <a:extLst>
              <a:ext uri="{FF2B5EF4-FFF2-40B4-BE49-F238E27FC236}">
                <a16:creationId xmlns:a16="http://schemas.microsoft.com/office/drawing/2014/main" id="{02ECDB91-3598-9F94-B6E0-637DA091D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48" y="1288313"/>
            <a:ext cx="2704601" cy="2140687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C15552-E4A4-6506-ECD0-11EA2734F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52" y="1371600"/>
            <a:ext cx="3631179" cy="19806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FDD999-6B3C-23AF-AC19-30C1127F125B}"/>
              </a:ext>
            </a:extLst>
          </p:cNvPr>
          <p:cNvSpPr txBox="1"/>
          <p:nvPr/>
        </p:nvSpPr>
        <p:spPr>
          <a:xfrm>
            <a:off x="6096000" y="3524975"/>
            <a:ext cx="534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                         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Mnevis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648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0FB86-FED9-9DEC-5136-87B271200D1D}"/>
              </a:ext>
            </a:extLst>
          </p:cNvPr>
          <p:cNvSpPr txBox="1"/>
          <p:nvPr/>
        </p:nvSpPr>
        <p:spPr>
          <a:xfrm>
            <a:off x="-1" y="3086100"/>
            <a:ext cx="543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To reject God is to turn from His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your own </a:t>
            </a:r>
            <a:r>
              <a:rPr lang="en-US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idols. 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 descr="A drawing of a car&#10;&#10;Description automatically generated with low confidence">
            <a:extLst>
              <a:ext uri="{FF2B5EF4-FFF2-40B4-BE49-F238E27FC236}">
                <a16:creationId xmlns:a16="http://schemas.microsoft.com/office/drawing/2014/main" id="{02ECDB91-3598-9F94-B6E0-637DA091D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48" y="1288313"/>
            <a:ext cx="2704601" cy="2140687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C15552-E4A4-6506-ECD0-11EA2734F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52" y="1371600"/>
            <a:ext cx="3631179" cy="19806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FDD999-6B3C-23AF-AC19-30C1127F125B}"/>
              </a:ext>
            </a:extLst>
          </p:cNvPr>
          <p:cNvSpPr txBox="1"/>
          <p:nvPr/>
        </p:nvSpPr>
        <p:spPr>
          <a:xfrm>
            <a:off x="6096000" y="3524975"/>
            <a:ext cx="534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Apis</a:t>
            </a:r>
            <a:r>
              <a:rPr lang="en-US" dirty="0"/>
              <a:t>                                                             </a:t>
            </a:r>
            <a:r>
              <a:rPr lang="en-US" dirty="0" err="1"/>
              <a:t>Mnevis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347DB-D346-E29A-3ABF-85C546BCF33A}"/>
              </a:ext>
            </a:extLst>
          </p:cNvPr>
          <p:cNvSpPr txBox="1"/>
          <p:nvPr/>
        </p:nvSpPr>
        <p:spPr>
          <a:xfrm>
            <a:off x="5693846" y="4227771"/>
            <a:ext cx="62849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Exodus 20:3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(ESV)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“You shall have 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other gods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me.”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AE6A44-EA50-A82E-0B4D-B39B2C7738A5}"/>
              </a:ext>
            </a:extLst>
          </p:cNvPr>
          <p:cNvCxnSpPr/>
          <p:nvPr/>
        </p:nvCxnSpPr>
        <p:spPr>
          <a:xfrm>
            <a:off x="5465252" y="1009650"/>
            <a:ext cx="6602297" cy="2781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59DB8F-091D-3273-9C34-BB8C50D32A39}"/>
              </a:ext>
            </a:extLst>
          </p:cNvPr>
          <p:cNvCxnSpPr>
            <a:cxnSpLocks/>
          </p:cNvCxnSpPr>
          <p:nvPr/>
        </p:nvCxnSpPr>
        <p:spPr>
          <a:xfrm flipV="1">
            <a:off x="5509372" y="1036620"/>
            <a:ext cx="6682628" cy="26710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75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32009-23C0-2C1B-5DD9-72D567DDC969}"/>
              </a:ext>
            </a:extLst>
          </p:cNvPr>
          <p:cNvSpPr txBox="1"/>
          <p:nvPr/>
        </p:nvSpPr>
        <p:spPr>
          <a:xfrm>
            <a:off x="5465253" y="1784310"/>
            <a:ext cx="6726747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Psalm 115:4-9a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idols are silver and gold, the work of human hands. They have mouths, but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speak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eyes, but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see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have ears, but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hear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noses, but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smell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have hands, but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feel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feet, but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walk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and they do not make a sound in their throat.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who make them become like them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do all who trust in them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 Israel, trust in the LORD! He is their help and their shield.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0FB86-FED9-9DEC-5136-87B271200D1D}"/>
              </a:ext>
            </a:extLst>
          </p:cNvPr>
          <p:cNvSpPr txBox="1"/>
          <p:nvPr/>
        </p:nvSpPr>
        <p:spPr>
          <a:xfrm>
            <a:off x="-1" y="3086100"/>
            <a:ext cx="543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To reject God is to turn from His </a:t>
            </a:r>
            <a:r>
              <a:rPr lang="en-US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your own </a:t>
            </a:r>
            <a:r>
              <a:rPr lang="en-US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idols. </a:t>
            </a:r>
          </a:p>
        </p:txBody>
      </p:sp>
    </p:spTree>
    <p:extLst>
      <p:ext uri="{BB962C8B-B14F-4D97-AF65-F5344CB8AC3E}">
        <p14:creationId xmlns:p14="http://schemas.microsoft.com/office/powerpoint/2010/main" val="4181100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32009-23C0-2C1B-5DD9-72D567DDC969}"/>
              </a:ext>
            </a:extLst>
          </p:cNvPr>
          <p:cNvSpPr txBox="1"/>
          <p:nvPr/>
        </p:nvSpPr>
        <p:spPr>
          <a:xfrm>
            <a:off x="5465253" y="1784310"/>
            <a:ext cx="6726747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Jeremiah 10:3-8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 customs of the peoples are vanity …Their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idols are like scarecrows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a cucumber field, and they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cannot speak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they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to be carried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for they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cannot walk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Do not be afraid of them, for they cannot do evil, neither is it in them to do good.” There is none like you, O LORD; you are great, and your name is great in might …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instruction of idols is but wood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0FB86-FED9-9DEC-5136-87B271200D1D}"/>
              </a:ext>
            </a:extLst>
          </p:cNvPr>
          <p:cNvSpPr txBox="1"/>
          <p:nvPr/>
        </p:nvSpPr>
        <p:spPr>
          <a:xfrm>
            <a:off x="-1" y="3086100"/>
            <a:ext cx="543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To reject God is to turn from His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your own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idols. </a:t>
            </a:r>
          </a:p>
        </p:txBody>
      </p:sp>
    </p:spTree>
    <p:extLst>
      <p:ext uri="{BB962C8B-B14F-4D97-AF65-F5344CB8AC3E}">
        <p14:creationId xmlns:p14="http://schemas.microsoft.com/office/powerpoint/2010/main" val="887791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32009-23C0-2C1B-5DD9-72D567DDC969}"/>
              </a:ext>
            </a:extLst>
          </p:cNvPr>
          <p:cNvSpPr txBox="1"/>
          <p:nvPr/>
        </p:nvSpPr>
        <p:spPr>
          <a:xfrm>
            <a:off x="5465253" y="1784310"/>
            <a:ext cx="672674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Romans</a:t>
            </a:r>
            <a:r>
              <a:rPr kumimoji="0" lang="en-US" sz="24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1:24-25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  <a:r>
              <a:rPr lang="en-US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gave them up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lusts of their hearts to impurity, to the dishonoring of their bodies among themselves, because they exchanged the truth about God for a lie and worshiped and served the creature rather than the Creator, who is blessed forever! Amen.</a:t>
            </a:r>
          </a:p>
          <a:p>
            <a:pPr lvl="0" algn="ctr"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gave them up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See also: Romans 1:26 and 28.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0FB86-FED9-9DEC-5136-87B271200D1D}"/>
              </a:ext>
            </a:extLst>
          </p:cNvPr>
          <p:cNvSpPr txBox="1"/>
          <p:nvPr/>
        </p:nvSpPr>
        <p:spPr>
          <a:xfrm>
            <a:off x="-1" y="3086100"/>
            <a:ext cx="543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To reject God is to turn from His </a:t>
            </a:r>
            <a:r>
              <a:rPr lang="en-US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</a:p>
          <a:p>
            <a:pPr lvl="0" algn="ctr"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your own </a:t>
            </a:r>
            <a:r>
              <a:rPr lang="en-US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idols. </a:t>
            </a:r>
          </a:p>
        </p:txBody>
      </p:sp>
    </p:spTree>
    <p:extLst>
      <p:ext uri="{BB962C8B-B14F-4D97-AF65-F5344CB8AC3E}">
        <p14:creationId xmlns:p14="http://schemas.microsoft.com/office/powerpoint/2010/main" val="2561771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4722</TotalTime>
  <Words>1237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Decker, Rich Lee</dc:creator>
  <cp:lastModifiedBy>Decker, Rich Lee</cp:lastModifiedBy>
  <cp:revision>87</cp:revision>
  <dcterms:created xsi:type="dcterms:W3CDTF">2022-07-07T17:16:49Z</dcterms:created>
  <dcterms:modified xsi:type="dcterms:W3CDTF">2022-10-23T17:55:49Z</dcterms:modified>
</cp:coreProperties>
</file>