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2" r:id="rId1"/>
  </p:sldMasterIdLst>
  <p:sldIdLst>
    <p:sldId id="256" r:id="rId2"/>
    <p:sldId id="262" r:id="rId3"/>
    <p:sldId id="263" r:id="rId4"/>
    <p:sldId id="258" r:id="rId5"/>
    <p:sldId id="264" r:id="rId6"/>
    <p:sldId id="265" r:id="rId7"/>
    <p:sldId id="266" r:id="rId8"/>
    <p:sldId id="267" r:id="rId9"/>
    <p:sldId id="259" r:id="rId10"/>
    <p:sldId id="260" r:id="rId11"/>
    <p:sldId id="268" r:id="rId12"/>
    <p:sldId id="261"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58" autoAdjust="0"/>
    <p:restoredTop sz="94660"/>
  </p:normalViewPr>
  <p:slideViewPr>
    <p:cSldViewPr snapToGrid="0">
      <p:cViewPr varScale="1">
        <p:scale>
          <a:sx n="87" d="100"/>
          <a:sy n="87" d="100"/>
        </p:scale>
        <p:origin x="252" y="31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BB15B-D307-BF4C-D394-8113065349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94B8CC-8EBB-C99E-FF99-9A4CEB6076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8EF8192-7385-1A23-473D-6FF945B3A721}"/>
              </a:ext>
            </a:extLst>
          </p:cNvPr>
          <p:cNvSpPr>
            <a:spLocks noGrp="1"/>
          </p:cNvSpPr>
          <p:nvPr>
            <p:ph type="dt" sz="half" idx="10"/>
          </p:nvPr>
        </p:nvSpPr>
        <p:spPr/>
        <p:txBody>
          <a:bodyPr/>
          <a:lstStyle/>
          <a:p>
            <a:fld id="{12241623-A064-4BED-B073-BA4D61433402}" type="datetime1">
              <a:rPr lang="en-US" smtClean="0"/>
              <a:t>11/5/2022</a:t>
            </a:fld>
            <a:endParaRPr lang="en-US" dirty="0"/>
          </a:p>
        </p:txBody>
      </p:sp>
      <p:sp>
        <p:nvSpPr>
          <p:cNvPr id="5" name="Footer Placeholder 4">
            <a:extLst>
              <a:ext uri="{FF2B5EF4-FFF2-40B4-BE49-F238E27FC236}">
                <a16:creationId xmlns:a16="http://schemas.microsoft.com/office/drawing/2014/main" id="{F17102F9-FA4B-914D-2260-2C35E4B615A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9670784-E221-C67B-6949-F5543E9B23DA}"/>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858650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EC08-ECB7-8D10-7976-3E802E575AE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6C988D-DAA2-B679-9C98-2F0BA42698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7E2625-5235-943A-12FA-C1956E1E65E9}"/>
              </a:ext>
            </a:extLst>
          </p:cNvPr>
          <p:cNvSpPr>
            <a:spLocks noGrp="1"/>
          </p:cNvSpPr>
          <p:nvPr>
            <p:ph type="dt" sz="half" idx="10"/>
          </p:nvPr>
        </p:nvSpPr>
        <p:spPr/>
        <p:txBody>
          <a:bodyPr/>
          <a:lstStyle/>
          <a:p>
            <a:fld id="{6F86ED0C-1DA7-41F0-94CF-6218B1FEDFF1}" type="datetime1">
              <a:rPr lang="en-US" smtClean="0"/>
              <a:t>11/5/2022</a:t>
            </a:fld>
            <a:endParaRPr lang="en-US" dirty="0"/>
          </a:p>
        </p:txBody>
      </p:sp>
      <p:sp>
        <p:nvSpPr>
          <p:cNvPr id="5" name="Footer Placeholder 4">
            <a:extLst>
              <a:ext uri="{FF2B5EF4-FFF2-40B4-BE49-F238E27FC236}">
                <a16:creationId xmlns:a16="http://schemas.microsoft.com/office/drawing/2014/main" id="{8E261D34-E702-5E76-1678-608AA84254F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D74C5B5-6C21-C397-5291-F4BA95185751}"/>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080099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307BD3-A7B2-7B4B-29B6-9E55D74C8D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5CD0F7-41E3-50F3-9F06-4A0FD371A4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571AB6-1EBA-0F5C-F08A-0DBD54FDD4D0}"/>
              </a:ext>
            </a:extLst>
          </p:cNvPr>
          <p:cNvSpPr>
            <a:spLocks noGrp="1"/>
          </p:cNvSpPr>
          <p:nvPr>
            <p:ph type="dt" sz="half" idx="10"/>
          </p:nvPr>
        </p:nvSpPr>
        <p:spPr/>
        <p:txBody>
          <a:bodyPr/>
          <a:lstStyle/>
          <a:p>
            <a:fld id="{EECF02AB-6034-4B88-BC5A-7C17CB0EF809}" type="datetime1">
              <a:rPr lang="en-US" smtClean="0"/>
              <a:t>11/5/2022</a:t>
            </a:fld>
            <a:endParaRPr lang="en-US" dirty="0"/>
          </a:p>
        </p:txBody>
      </p:sp>
      <p:sp>
        <p:nvSpPr>
          <p:cNvPr id="5" name="Footer Placeholder 4">
            <a:extLst>
              <a:ext uri="{FF2B5EF4-FFF2-40B4-BE49-F238E27FC236}">
                <a16:creationId xmlns:a16="http://schemas.microsoft.com/office/drawing/2014/main" id="{A3CE9ED2-42CE-A581-C988-0360B2B3EE3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DC96A96-F343-2269-3B5E-AE9D7CA5F30E}"/>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993537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D9D46-A82A-DBCE-0752-1ED04C1B31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A0EFD0-9531-65DC-E748-B072386078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74B9F1-EDFD-F3B5-AACC-409373CE55FD}"/>
              </a:ext>
            </a:extLst>
          </p:cNvPr>
          <p:cNvSpPr>
            <a:spLocks noGrp="1"/>
          </p:cNvSpPr>
          <p:nvPr>
            <p:ph type="dt" sz="half" idx="10"/>
          </p:nvPr>
        </p:nvSpPr>
        <p:spPr/>
        <p:txBody>
          <a:bodyPr/>
          <a:lstStyle/>
          <a:p>
            <a:fld id="{22F3E5F3-28EE-488F-BD53-B744C06C3DEC}" type="datetime1">
              <a:rPr lang="en-US" smtClean="0"/>
              <a:t>11/5/2022</a:t>
            </a:fld>
            <a:endParaRPr lang="en-US" dirty="0"/>
          </a:p>
        </p:txBody>
      </p:sp>
      <p:sp>
        <p:nvSpPr>
          <p:cNvPr id="5" name="Footer Placeholder 4">
            <a:extLst>
              <a:ext uri="{FF2B5EF4-FFF2-40B4-BE49-F238E27FC236}">
                <a16:creationId xmlns:a16="http://schemas.microsoft.com/office/drawing/2014/main" id="{17563585-C6D3-EDB5-E50A-8923F2A30C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4D92E3C-7BA7-64B8-1E22-A1913459D90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215309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ADE49-C3A0-86E0-CA87-86F9E9519B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7ECDEF-D2AC-EB7E-E55D-80D55B073F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782360-6B8B-3576-EF20-F18138CDC1BD}"/>
              </a:ext>
            </a:extLst>
          </p:cNvPr>
          <p:cNvSpPr>
            <a:spLocks noGrp="1"/>
          </p:cNvSpPr>
          <p:nvPr>
            <p:ph type="dt" sz="half" idx="10"/>
          </p:nvPr>
        </p:nvSpPr>
        <p:spPr/>
        <p:txBody>
          <a:bodyPr/>
          <a:lstStyle/>
          <a:p>
            <a:fld id="{E72EB70D-CD01-44DA-83B3-8FEB3383D307}" type="datetime1">
              <a:rPr lang="en-US" smtClean="0"/>
              <a:t>11/5/2022</a:t>
            </a:fld>
            <a:endParaRPr lang="en-US" dirty="0"/>
          </a:p>
        </p:txBody>
      </p:sp>
      <p:sp>
        <p:nvSpPr>
          <p:cNvPr id="5" name="Footer Placeholder 4">
            <a:extLst>
              <a:ext uri="{FF2B5EF4-FFF2-40B4-BE49-F238E27FC236}">
                <a16:creationId xmlns:a16="http://schemas.microsoft.com/office/drawing/2014/main" id="{3403C7B1-2102-9EBC-287B-A1E6D8A07F8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C0CB4E4-63E5-792C-CC8D-AD517343F0A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25403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41FFE-DEE9-1FB0-B43A-555E1C930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444E99-868E-BFE3-6472-C2D82F8024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8CA6F46-E475-045D-664C-070B2C0F5D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CCF464-A92B-1FCA-8B48-4509C632209B}"/>
              </a:ext>
            </a:extLst>
          </p:cNvPr>
          <p:cNvSpPr>
            <a:spLocks noGrp="1"/>
          </p:cNvSpPr>
          <p:nvPr>
            <p:ph type="dt" sz="half" idx="10"/>
          </p:nvPr>
        </p:nvSpPr>
        <p:spPr/>
        <p:txBody>
          <a:bodyPr/>
          <a:lstStyle/>
          <a:p>
            <a:fld id="{D0158CFD-9357-46BE-A189-D637A67C8730}" type="datetime1">
              <a:rPr lang="en-US" smtClean="0"/>
              <a:t>11/5/2022</a:t>
            </a:fld>
            <a:endParaRPr lang="en-US" dirty="0"/>
          </a:p>
        </p:txBody>
      </p:sp>
      <p:sp>
        <p:nvSpPr>
          <p:cNvPr id="6" name="Footer Placeholder 5">
            <a:extLst>
              <a:ext uri="{FF2B5EF4-FFF2-40B4-BE49-F238E27FC236}">
                <a16:creationId xmlns:a16="http://schemas.microsoft.com/office/drawing/2014/main" id="{EC7CDAA2-F7F3-6DFF-F782-58E7C68D66B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D8BA351-DE38-0583-84F9-82B482DC107C}"/>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564067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1B977-6A87-09FA-6528-98A30982EA9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3EE8814-557F-ECFD-88EC-10703EEA7B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D361E8-4399-E802-9F63-4924092F51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F2A6C3-8D02-A155-2103-BB6243230D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370178-3D67-55DF-6034-64BBA2579C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1409F00-4567-234D-C789-5411AB8D3110}"/>
              </a:ext>
            </a:extLst>
          </p:cNvPr>
          <p:cNvSpPr>
            <a:spLocks noGrp="1"/>
          </p:cNvSpPr>
          <p:nvPr>
            <p:ph type="dt" sz="half" idx="10"/>
          </p:nvPr>
        </p:nvSpPr>
        <p:spPr/>
        <p:txBody>
          <a:bodyPr/>
          <a:lstStyle/>
          <a:p>
            <a:fld id="{7B4742EE-B331-4632-BD10-A82FED6B6FC0}" type="datetime1">
              <a:rPr lang="en-US" smtClean="0"/>
              <a:t>11/5/2022</a:t>
            </a:fld>
            <a:endParaRPr lang="en-US" dirty="0"/>
          </a:p>
        </p:txBody>
      </p:sp>
      <p:sp>
        <p:nvSpPr>
          <p:cNvPr id="8" name="Footer Placeholder 7">
            <a:extLst>
              <a:ext uri="{FF2B5EF4-FFF2-40B4-BE49-F238E27FC236}">
                <a16:creationId xmlns:a16="http://schemas.microsoft.com/office/drawing/2014/main" id="{7E8962EA-7F4A-2E4F-2485-3CF473388C5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45ACEE5-2092-0F8F-42E6-CD795A02364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00652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E0AB7-0456-646C-4A9E-AE82950207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6D9C2D-A014-C815-0FC9-2AFE8564335B}"/>
              </a:ext>
            </a:extLst>
          </p:cNvPr>
          <p:cNvSpPr>
            <a:spLocks noGrp="1"/>
          </p:cNvSpPr>
          <p:nvPr>
            <p:ph type="dt" sz="half" idx="10"/>
          </p:nvPr>
        </p:nvSpPr>
        <p:spPr/>
        <p:txBody>
          <a:bodyPr/>
          <a:lstStyle/>
          <a:p>
            <a:fld id="{451BA835-D13F-49F4-8F11-5D576AC65FAD}" type="datetime1">
              <a:rPr lang="en-US" smtClean="0"/>
              <a:t>11/5/2022</a:t>
            </a:fld>
            <a:endParaRPr lang="en-US" dirty="0"/>
          </a:p>
        </p:txBody>
      </p:sp>
      <p:sp>
        <p:nvSpPr>
          <p:cNvPr id="4" name="Footer Placeholder 3">
            <a:extLst>
              <a:ext uri="{FF2B5EF4-FFF2-40B4-BE49-F238E27FC236}">
                <a16:creationId xmlns:a16="http://schemas.microsoft.com/office/drawing/2014/main" id="{8EE6E2C1-0DEE-B1F8-D90B-ACCAD4F24AF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171FE09-355A-5A81-6A7C-EC208C1B68C7}"/>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2504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B28AF4-FBC2-AF5C-7648-0CFB6B03DB6A}"/>
              </a:ext>
            </a:extLst>
          </p:cNvPr>
          <p:cNvSpPr>
            <a:spLocks noGrp="1"/>
          </p:cNvSpPr>
          <p:nvPr>
            <p:ph type="dt" sz="half" idx="10"/>
          </p:nvPr>
        </p:nvSpPr>
        <p:spPr/>
        <p:txBody>
          <a:bodyPr/>
          <a:lstStyle/>
          <a:p>
            <a:fld id="{ADBD1799-ACB5-4CB2-86A2-5C574F1C8706}" type="datetime1">
              <a:rPr lang="en-US" smtClean="0"/>
              <a:t>11/5/2022</a:t>
            </a:fld>
            <a:endParaRPr lang="en-US" dirty="0"/>
          </a:p>
        </p:txBody>
      </p:sp>
      <p:sp>
        <p:nvSpPr>
          <p:cNvPr id="3" name="Footer Placeholder 2">
            <a:extLst>
              <a:ext uri="{FF2B5EF4-FFF2-40B4-BE49-F238E27FC236}">
                <a16:creationId xmlns:a16="http://schemas.microsoft.com/office/drawing/2014/main" id="{AFEE9760-494D-C2AB-5511-4B44A4FA5DA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D9EA789-7B1B-F476-205B-5CDE7743D5A1}"/>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52595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A167C-08E9-36E8-95C8-C61904B2A9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0D75027-AE84-F9AB-A14F-A70DE14E0C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0F4E64-1028-874D-11FF-E340BAB4D1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CABDE0-6347-5709-76F0-FA906C6E4EF6}"/>
              </a:ext>
            </a:extLst>
          </p:cNvPr>
          <p:cNvSpPr>
            <a:spLocks noGrp="1"/>
          </p:cNvSpPr>
          <p:nvPr>
            <p:ph type="dt" sz="half" idx="10"/>
          </p:nvPr>
        </p:nvSpPr>
        <p:spPr/>
        <p:txBody>
          <a:bodyPr/>
          <a:lstStyle/>
          <a:p>
            <a:fld id="{ED5DD0D6-7A82-473E-879B-C6ECD6CCCFEC}" type="datetime1">
              <a:rPr lang="en-US" smtClean="0"/>
              <a:t>11/5/2022</a:t>
            </a:fld>
            <a:endParaRPr lang="en-US" dirty="0"/>
          </a:p>
        </p:txBody>
      </p:sp>
      <p:sp>
        <p:nvSpPr>
          <p:cNvPr id="6" name="Footer Placeholder 5">
            <a:extLst>
              <a:ext uri="{FF2B5EF4-FFF2-40B4-BE49-F238E27FC236}">
                <a16:creationId xmlns:a16="http://schemas.microsoft.com/office/drawing/2014/main" id="{4FCD3E0C-039E-16E4-0408-7A545928A44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D2C52BF-7714-5202-FFFC-0C09A046B7C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842751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01D4D-9318-7E67-FF3A-154B51F1E5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BF00BE3-ADD1-BF74-BD21-5634A6BFC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4E25AF-FBC2-3984-82AC-855743F8A5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2F4706-6E3E-BF49-F819-007EDC70235B}"/>
              </a:ext>
            </a:extLst>
          </p:cNvPr>
          <p:cNvSpPr>
            <a:spLocks noGrp="1"/>
          </p:cNvSpPr>
          <p:nvPr>
            <p:ph type="dt" sz="half" idx="10"/>
          </p:nvPr>
        </p:nvSpPr>
        <p:spPr/>
        <p:txBody>
          <a:bodyPr/>
          <a:lstStyle/>
          <a:p>
            <a:fld id="{D4605E03-BC17-41A7-854C-DFAB672737DC}" type="datetime1">
              <a:rPr lang="en-US" smtClean="0"/>
              <a:t>11/5/2022</a:t>
            </a:fld>
            <a:endParaRPr lang="en-US" dirty="0"/>
          </a:p>
        </p:txBody>
      </p:sp>
      <p:sp>
        <p:nvSpPr>
          <p:cNvPr id="6" name="Footer Placeholder 5">
            <a:extLst>
              <a:ext uri="{FF2B5EF4-FFF2-40B4-BE49-F238E27FC236}">
                <a16:creationId xmlns:a16="http://schemas.microsoft.com/office/drawing/2014/main" id="{9F80C55E-4FD5-BE60-A949-6D275A0625F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46B98EA-E6E1-CD3C-98F0-5541EECAB6B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102289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BD174B-F7A8-1159-77B9-B395DD5A68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96FF02-90A4-B14C-A7A3-186887CAEA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1152F8-65DA-3F1C-3BFD-3CEC76A8D9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08324-A84C-4A45-93B6-78D079CCE772}" type="datetime1">
              <a:rPr lang="en-US" smtClean="0"/>
              <a:t>11/5/2022</a:t>
            </a:fld>
            <a:endParaRPr lang="en-US" dirty="0"/>
          </a:p>
        </p:txBody>
      </p:sp>
      <p:sp>
        <p:nvSpPr>
          <p:cNvPr id="5" name="Footer Placeholder 4">
            <a:extLst>
              <a:ext uri="{FF2B5EF4-FFF2-40B4-BE49-F238E27FC236}">
                <a16:creationId xmlns:a16="http://schemas.microsoft.com/office/drawing/2014/main" id="{C52F40F4-67A9-F4C1-15A0-D14583415C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54DF2A7-D789-FD89-C7B8-ED17A4661F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618453763"/>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0" y="2570300"/>
            <a:ext cx="6455391" cy="1717399"/>
          </a:xfrm>
          <a:prstGeom prst="rect">
            <a:avLst/>
          </a:prstGeom>
        </p:spPr>
        <p:txBody>
          <a:bodyPr vert="horz" lIns="109728" tIns="109728" rIns="109728" bIns="91440" rtlCol="0" anchor="b">
            <a:normAutofit/>
          </a:bodyPr>
          <a:lstStyle/>
          <a:p>
            <a:pPr algn="ctr">
              <a:lnSpc>
                <a:spcPct val="110000"/>
              </a:lnSpc>
              <a:spcBef>
                <a:spcPct val="0"/>
              </a:spcBef>
              <a:spcAft>
                <a:spcPts val="600"/>
              </a:spcAft>
            </a:pPr>
            <a:r>
              <a:rPr lang="en-US" sz="3200" b="1" spc="150" dirty="0">
                <a:solidFill>
                  <a:schemeClr val="tx1">
                    <a:lumMod val="85000"/>
                    <a:lumOff val="15000"/>
                  </a:schemeClr>
                </a:solidFill>
                <a:latin typeface="Bookman Old Style" panose="02050604050505020204" pitchFamily="18" charset="0"/>
                <a:ea typeface="+mj-ea"/>
                <a:cs typeface="+mj-cs"/>
              </a:rPr>
              <a:t>A Scattered Church: God’s Providence in Persecution</a:t>
            </a:r>
          </a:p>
          <a:p>
            <a:pPr algn="ctr">
              <a:lnSpc>
                <a:spcPct val="110000"/>
              </a:lnSpc>
              <a:spcBef>
                <a:spcPct val="0"/>
              </a:spcBef>
              <a:spcAft>
                <a:spcPts val="600"/>
              </a:spcAft>
            </a:pPr>
            <a:r>
              <a:rPr lang="en-US" sz="2000" b="1" i="1" spc="150" dirty="0">
                <a:solidFill>
                  <a:schemeClr val="tx1">
                    <a:lumMod val="85000"/>
                    <a:lumOff val="15000"/>
                  </a:schemeClr>
                </a:solidFill>
                <a:latin typeface="+mj-lt"/>
                <a:ea typeface="+mj-ea"/>
                <a:cs typeface="+mj-cs"/>
              </a:rPr>
              <a:t>Acts 8:1-8</a:t>
            </a:r>
          </a:p>
        </p:txBody>
      </p:sp>
      <p:pic>
        <p:nvPicPr>
          <p:cNvPr id="6" name="Picture 5" descr="Map&#10;&#10;Description automatically generated">
            <a:extLst>
              <a:ext uri="{FF2B5EF4-FFF2-40B4-BE49-F238E27FC236}">
                <a16:creationId xmlns:a16="http://schemas.microsoft.com/office/drawing/2014/main" id="{8E44FABF-1082-8D6E-98A3-66FBD15F5FDA}"/>
              </a:ext>
            </a:extLst>
          </p:cNvPr>
          <p:cNvPicPr>
            <a:picLocks noChangeAspect="1"/>
          </p:cNvPicPr>
          <p:nvPr/>
        </p:nvPicPr>
        <p:blipFill rotWithShape="1">
          <a:blip r:embed="rId2">
            <a:extLst>
              <a:ext uri="{28A0092B-C50C-407E-A947-70E740481C1C}">
                <a14:useLocalDpi xmlns:a14="http://schemas.microsoft.com/office/drawing/2010/main" val="0"/>
              </a:ext>
            </a:extLst>
          </a:blip>
          <a:srcRect l="1385" r="11231"/>
          <a:stretch/>
        </p:blipFill>
        <p:spPr>
          <a:xfrm>
            <a:off x="7187979" y="10"/>
            <a:ext cx="5004021" cy="6857990"/>
          </a:xfrm>
          <a:custGeom>
            <a:avLst/>
            <a:gdLst/>
            <a:ahLst/>
            <a:cxnLst/>
            <a:rect l="l" t="t" r="r" b="b"/>
            <a:pathLst>
              <a:path w="4901771" h="6858000">
                <a:moveTo>
                  <a:pt x="1623023" y="0"/>
                </a:moveTo>
                <a:lnTo>
                  <a:pt x="2716256" y="0"/>
                </a:lnTo>
                <a:lnTo>
                  <a:pt x="3496422" y="0"/>
                </a:lnTo>
                <a:lnTo>
                  <a:pt x="4544484" y="0"/>
                </a:lnTo>
                <a:lnTo>
                  <a:pt x="4710787" y="0"/>
                </a:lnTo>
                <a:lnTo>
                  <a:pt x="4901771" y="0"/>
                </a:lnTo>
                <a:lnTo>
                  <a:pt x="4901771" y="6858000"/>
                </a:lnTo>
                <a:lnTo>
                  <a:pt x="4710787" y="6858000"/>
                </a:lnTo>
                <a:lnTo>
                  <a:pt x="4544484" y="6858000"/>
                </a:lnTo>
                <a:lnTo>
                  <a:pt x="3496422" y="6858000"/>
                </a:lnTo>
                <a:lnTo>
                  <a:pt x="2716256" y="6858000"/>
                </a:lnTo>
                <a:lnTo>
                  <a:pt x="2502754" y="6858000"/>
                </a:lnTo>
                <a:lnTo>
                  <a:pt x="2390998" y="6780599"/>
                </a:lnTo>
                <a:cubicBezTo>
                  <a:pt x="2217180" y="6653108"/>
                  <a:pt x="2046553" y="6515397"/>
                  <a:pt x="1874350" y="6374814"/>
                </a:cubicBezTo>
                <a:cubicBezTo>
                  <a:pt x="928725" y="5602839"/>
                  <a:pt x="0" y="4969131"/>
                  <a:pt x="0" y="3621656"/>
                </a:cubicBezTo>
                <a:cubicBezTo>
                  <a:pt x="0" y="2093192"/>
                  <a:pt x="573736" y="754641"/>
                  <a:pt x="1600899" y="14997"/>
                </a:cubicBezTo>
                <a:close/>
              </a:path>
            </a:pathLst>
          </a:custGeom>
        </p:spPr>
      </p:pic>
    </p:spTree>
    <p:extLst>
      <p:ext uri="{BB962C8B-B14F-4D97-AF65-F5344CB8AC3E}">
        <p14:creationId xmlns:p14="http://schemas.microsoft.com/office/powerpoint/2010/main" val="2897463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1" y="0"/>
            <a:ext cx="7734925" cy="1292250"/>
          </a:xfrm>
          <a:prstGeom prst="rect">
            <a:avLst/>
          </a:prstGeom>
        </p:spPr>
        <p:txBody>
          <a:bodyPr vert="horz" lIns="109728" tIns="109728" rIns="109728" bIns="91440" rtlCol="0" anchor="b">
            <a:normAutofit fontScale="92500"/>
          </a:bodyPr>
          <a:lstStyle/>
          <a:p>
            <a:pPr marL="514350" indent="-514350">
              <a:lnSpc>
                <a:spcPct val="110000"/>
              </a:lnSpc>
              <a:spcBef>
                <a:spcPct val="0"/>
              </a:spcBef>
              <a:spcAft>
                <a:spcPts val="600"/>
              </a:spcAft>
              <a:buClr>
                <a:schemeClr val="tx1"/>
              </a:buClr>
              <a:buFont typeface="+mj-lt"/>
              <a:buAutoNum type="arabicPeriod" startAt="3"/>
            </a:pPr>
            <a:r>
              <a:rPr lang="en-US" sz="3200" spc="150" dirty="0">
                <a:solidFill>
                  <a:schemeClr val="tx1">
                    <a:lumMod val="85000"/>
                    <a:lumOff val="15000"/>
                  </a:schemeClr>
                </a:solidFill>
                <a:latin typeface="Times New Roman" panose="02020603050405020304" pitchFamily="18" charset="0"/>
                <a:ea typeface="+mj-ea"/>
                <a:cs typeface="Times New Roman" panose="02020603050405020304" pitchFamily="18" charset="0"/>
              </a:rPr>
              <a:t>The scattering of the church leads to the </a:t>
            </a:r>
            <a:r>
              <a:rPr lang="en-US" sz="3200" spc="150" dirty="0">
                <a:solidFill>
                  <a:schemeClr val="accent2">
                    <a:lumMod val="75000"/>
                  </a:schemeClr>
                </a:solidFill>
                <a:latin typeface="Times New Roman" panose="02020603050405020304" pitchFamily="18" charset="0"/>
                <a:ea typeface="+mj-ea"/>
                <a:cs typeface="Times New Roman" panose="02020603050405020304" pitchFamily="18" charset="0"/>
              </a:rPr>
              <a:t>proclamation </a:t>
            </a:r>
            <a:r>
              <a:rPr lang="en-US" sz="3200" spc="150" dirty="0">
                <a:latin typeface="Times New Roman" panose="02020603050405020304" pitchFamily="18" charset="0"/>
                <a:ea typeface="+mj-ea"/>
                <a:cs typeface="Times New Roman" panose="02020603050405020304" pitchFamily="18" charset="0"/>
              </a:rPr>
              <a:t>of God’s Chosen</a:t>
            </a:r>
            <a:r>
              <a:rPr lang="en-US" sz="3200" spc="150" dirty="0">
                <a:solidFill>
                  <a:schemeClr val="accent2">
                    <a:lumMod val="75000"/>
                  </a:schemeClr>
                </a:solidFill>
                <a:latin typeface="Times New Roman" panose="02020603050405020304" pitchFamily="18" charset="0"/>
                <a:ea typeface="+mj-ea"/>
                <a:cs typeface="Times New Roman" panose="02020603050405020304" pitchFamily="18" charset="0"/>
              </a:rPr>
              <a:t> One.</a:t>
            </a:r>
            <a:endParaRPr lang="en-US" sz="2000" spc="150" dirty="0">
              <a:solidFill>
                <a:schemeClr val="tx1">
                  <a:lumMod val="85000"/>
                  <a:lumOff val="15000"/>
                </a:schemeClr>
              </a:solidFill>
              <a:latin typeface="Times New Roman" panose="02020603050405020304" pitchFamily="18" charset="0"/>
              <a:ea typeface="+mj-ea"/>
              <a:cs typeface="Times New Roman" panose="02020603050405020304" pitchFamily="18" charset="0"/>
            </a:endParaRPr>
          </a:p>
        </p:txBody>
      </p:sp>
      <p:pic>
        <p:nvPicPr>
          <p:cNvPr id="6" name="Picture 5" descr="Map&#10;&#10;Description automatically generated">
            <a:extLst>
              <a:ext uri="{FF2B5EF4-FFF2-40B4-BE49-F238E27FC236}">
                <a16:creationId xmlns:a16="http://schemas.microsoft.com/office/drawing/2014/main" id="{8E44FABF-1082-8D6E-98A3-66FBD15F5FDA}"/>
              </a:ext>
            </a:extLst>
          </p:cNvPr>
          <p:cNvPicPr>
            <a:picLocks noChangeAspect="1"/>
          </p:cNvPicPr>
          <p:nvPr/>
        </p:nvPicPr>
        <p:blipFill rotWithShape="1">
          <a:blip r:embed="rId2">
            <a:extLst>
              <a:ext uri="{28A0092B-C50C-407E-A947-70E740481C1C}">
                <a14:useLocalDpi xmlns:a14="http://schemas.microsoft.com/office/drawing/2010/main" val="0"/>
              </a:ext>
            </a:extLst>
          </a:blip>
          <a:srcRect l="1385" r="11231"/>
          <a:stretch/>
        </p:blipFill>
        <p:spPr>
          <a:xfrm>
            <a:off x="7187979" y="10"/>
            <a:ext cx="5004021" cy="6857990"/>
          </a:xfrm>
          <a:custGeom>
            <a:avLst/>
            <a:gdLst/>
            <a:ahLst/>
            <a:cxnLst/>
            <a:rect l="l" t="t" r="r" b="b"/>
            <a:pathLst>
              <a:path w="4901771" h="6858000">
                <a:moveTo>
                  <a:pt x="1623023" y="0"/>
                </a:moveTo>
                <a:lnTo>
                  <a:pt x="2716256" y="0"/>
                </a:lnTo>
                <a:lnTo>
                  <a:pt x="3496422" y="0"/>
                </a:lnTo>
                <a:lnTo>
                  <a:pt x="4544484" y="0"/>
                </a:lnTo>
                <a:lnTo>
                  <a:pt x="4710787" y="0"/>
                </a:lnTo>
                <a:lnTo>
                  <a:pt x="4901771" y="0"/>
                </a:lnTo>
                <a:lnTo>
                  <a:pt x="4901771" y="6858000"/>
                </a:lnTo>
                <a:lnTo>
                  <a:pt x="4710787" y="6858000"/>
                </a:lnTo>
                <a:lnTo>
                  <a:pt x="4544484" y="6858000"/>
                </a:lnTo>
                <a:lnTo>
                  <a:pt x="3496422" y="6858000"/>
                </a:lnTo>
                <a:lnTo>
                  <a:pt x="2716256" y="6858000"/>
                </a:lnTo>
                <a:lnTo>
                  <a:pt x="2502754" y="6858000"/>
                </a:lnTo>
                <a:lnTo>
                  <a:pt x="2390998" y="6780599"/>
                </a:lnTo>
                <a:cubicBezTo>
                  <a:pt x="2217180" y="6653108"/>
                  <a:pt x="2046553" y="6515397"/>
                  <a:pt x="1874350" y="6374814"/>
                </a:cubicBezTo>
                <a:cubicBezTo>
                  <a:pt x="928725" y="5602839"/>
                  <a:pt x="0" y="4969131"/>
                  <a:pt x="0" y="3621656"/>
                </a:cubicBezTo>
                <a:cubicBezTo>
                  <a:pt x="0" y="2093192"/>
                  <a:pt x="573736" y="754641"/>
                  <a:pt x="1600899" y="14997"/>
                </a:cubicBezTo>
                <a:close/>
              </a:path>
            </a:pathLst>
          </a:custGeom>
        </p:spPr>
      </p:pic>
      <p:sp>
        <p:nvSpPr>
          <p:cNvPr id="2" name="TextBox 1">
            <a:extLst>
              <a:ext uri="{FF2B5EF4-FFF2-40B4-BE49-F238E27FC236}">
                <a16:creationId xmlns:a16="http://schemas.microsoft.com/office/drawing/2014/main" id="{F8EFEC5A-629A-5590-A02F-15CBB6CB69D2}"/>
              </a:ext>
            </a:extLst>
          </p:cNvPr>
          <p:cNvSpPr txBox="1"/>
          <p:nvPr/>
        </p:nvSpPr>
        <p:spPr>
          <a:xfrm>
            <a:off x="0" y="1498294"/>
            <a:ext cx="7050795" cy="1323439"/>
          </a:xfrm>
          <a:prstGeom prst="rect">
            <a:avLst/>
          </a:prstGeom>
          <a:noFill/>
        </p:spPr>
        <p:txBody>
          <a:bodyPr wrap="square" rtlCol="0">
            <a:spAutoFit/>
          </a:bodyPr>
          <a:lstStyle/>
          <a:p>
            <a:pPr algn="ctr"/>
            <a:r>
              <a:rPr lang="en-US" sz="2000" b="1" u="sng" dirty="0">
                <a:latin typeface="Times New Roman" panose="02020603050405020304" pitchFamily="18" charset="0"/>
                <a:cs typeface="Times New Roman" panose="02020603050405020304" pitchFamily="18" charset="0"/>
              </a:rPr>
              <a:t>John 4:9 </a:t>
            </a:r>
            <a:r>
              <a:rPr lang="en-US" sz="2000" dirty="0">
                <a:latin typeface="Times New Roman" panose="02020603050405020304" pitchFamily="18" charset="0"/>
                <a:cs typeface="Times New Roman" panose="02020603050405020304" pitchFamily="18" charset="0"/>
              </a:rPr>
              <a:t>(ESV)</a:t>
            </a:r>
          </a:p>
          <a:p>
            <a:pPr algn="ctr"/>
            <a:r>
              <a:rPr lang="en-US" sz="2000" dirty="0">
                <a:latin typeface="Times New Roman" panose="02020603050405020304" pitchFamily="18" charset="0"/>
                <a:cs typeface="Times New Roman" panose="02020603050405020304" pitchFamily="18" charset="0"/>
              </a:rPr>
              <a:t>The Samaritan woman said to him, “How is it that you, a Jew, ask for a drink from me, a woman of Samaria?” (</a:t>
            </a:r>
            <a:r>
              <a:rPr lang="en-US" sz="2000" b="1" i="1" dirty="0">
                <a:latin typeface="Times New Roman" panose="02020603050405020304" pitchFamily="18" charset="0"/>
                <a:cs typeface="Times New Roman" panose="02020603050405020304" pitchFamily="18" charset="0"/>
              </a:rPr>
              <a:t>For Jews have no dealings with Samaritans</a:t>
            </a:r>
            <a:r>
              <a:rPr lang="en-US" sz="2000" dirty="0">
                <a:latin typeface="Times New Roman" panose="02020603050405020304" pitchFamily="18" charset="0"/>
                <a:cs typeface="Times New Roman" panose="02020603050405020304" pitchFamily="18" charset="0"/>
              </a:rPr>
              <a:t>.)</a:t>
            </a:r>
          </a:p>
        </p:txBody>
      </p:sp>
      <p:sp>
        <p:nvSpPr>
          <p:cNvPr id="3" name="TextBox 2">
            <a:extLst>
              <a:ext uri="{FF2B5EF4-FFF2-40B4-BE49-F238E27FC236}">
                <a16:creationId xmlns:a16="http://schemas.microsoft.com/office/drawing/2014/main" id="{46BF51A2-4694-D9B3-48F7-B0D72B64B3CE}"/>
              </a:ext>
            </a:extLst>
          </p:cNvPr>
          <p:cNvSpPr txBox="1"/>
          <p:nvPr/>
        </p:nvSpPr>
        <p:spPr>
          <a:xfrm>
            <a:off x="-2" y="3281165"/>
            <a:ext cx="7050795" cy="1015663"/>
          </a:xfrm>
          <a:prstGeom prst="rect">
            <a:avLst/>
          </a:prstGeom>
          <a:noFill/>
        </p:spPr>
        <p:txBody>
          <a:bodyPr wrap="square" rtlCol="0">
            <a:spAutoFit/>
          </a:bodyPr>
          <a:lstStyle/>
          <a:p>
            <a:pPr algn="ctr"/>
            <a:r>
              <a:rPr lang="en-US" sz="2000" b="1" u="sng" dirty="0">
                <a:latin typeface="Times New Roman" panose="02020603050405020304" pitchFamily="18" charset="0"/>
                <a:cs typeface="Times New Roman" panose="02020603050405020304" pitchFamily="18" charset="0"/>
              </a:rPr>
              <a:t>John 4:20 </a:t>
            </a:r>
            <a:r>
              <a:rPr lang="en-US" sz="2000" dirty="0">
                <a:latin typeface="Times New Roman" panose="02020603050405020304" pitchFamily="18" charset="0"/>
                <a:cs typeface="Times New Roman" panose="02020603050405020304" pitchFamily="18" charset="0"/>
              </a:rPr>
              <a:t>(ESV)</a:t>
            </a:r>
          </a:p>
          <a:p>
            <a:pPr algn="ctr"/>
            <a:r>
              <a:rPr lang="en-US" sz="2000" dirty="0">
                <a:latin typeface="Times New Roman" panose="02020603050405020304" pitchFamily="18" charset="0"/>
                <a:cs typeface="Times New Roman" panose="02020603050405020304" pitchFamily="18" charset="0"/>
              </a:rPr>
              <a:t>Our fathers worshiped </a:t>
            </a:r>
            <a:r>
              <a:rPr lang="en-US" sz="2000" b="1" i="1" dirty="0">
                <a:latin typeface="Times New Roman" panose="02020603050405020304" pitchFamily="18" charset="0"/>
                <a:cs typeface="Times New Roman" panose="02020603050405020304" pitchFamily="18" charset="0"/>
              </a:rPr>
              <a:t>on this mountain</a:t>
            </a:r>
            <a:r>
              <a:rPr lang="en-US" sz="2000" dirty="0">
                <a:latin typeface="Times New Roman" panose="02020603050405020304" pitchFamily="18" charset="0"/>
                <a:cs typeface="Times New Roman" panose="02020603050405020304" pitchFamily="18" charset="0"/>
              </a:rPr>
              <a:t>, but you say that in Jerusalem is the place where people ought to worship.”</a:t>
            </a:r>
          </a:p>
        </p:txBody>
      </p:sp>
      <p:sp>
        <p:nvSpPr>
          <p:cNvPr id="5" name="TextBox 4">
            <a:extLst>
              <a:ext uri="{FF2B5EF4-FFF2-40B4-BE49-F238E27FC236}">
                <a16:creationId xmlns:a16="http://schemas.microsoft.com/office/drawing/2014/main" id="{BFD6E554-2634-C5CF-EAB3-A1DA01723D76}"/>
              </a:ext>
            </a:extLst>
          </p:cNvPr>
          <p:cNvSpPr txBox="1"/>
          <p:nvPr/>
        </p:nvSpPr>
        <p:spPr>
          <a:xfrm>
            <a:off x="-1" y="5010839"/>
            <a:ext cx="7050795" cy="1323439"/>
          </a:xfrm>
          <a:prstGeom prst="rect">
            <a:avLst/>
          </a:prstGeom>
          <a:noFill/>
        </p:spPr>
        <p:txBody>
          <a:bodyPr wrap="square" rtlCol="0">
            <a:spAutoFit/>
          </a:bodyPr>
          <a:lstStyle/>
          <a:p>
            <a:pPr algn="ctr"/>
            <a:r>
              <a:rPr lang="en-US" sz="2000" b="1" u="sng" dirty="0">
                <a:latin typeface="Times New Roman" panose="02020603050405020304" pitchFamily="18" charset="0"/>
                <a:cs typeface="Times New Roman" panose="02020603050405020304" pitchFamily="18" charset="0"/>
              </a:rPr>
              <a:t>John 4:21 </a:t>
            </a:r>
            <a:r>
              <a:rPr lang="en-US" sz="2000" dirty="0">
                <a:latin typeface="Times New Roman" panose="02020603050405020304" pitchFamily="18" charset="0"/>
                <a:cs typeface="Times New Roman" panose="02020603050405020304" pitchFamily="18" charset="0"/>
              </a:rPr>
              <a:t>(ESV)</a:t>
            </a:r>
          </a:p>
          <a:p>
            <a:pPr algn="ctr"/>
            <a:r>
              <a:rPr lang="en-US" sz="2000" dirty="0">
                <a:latin typeface="Times New Roman" panose="02020603050405020304" pitchFamily="18" charset="0"/>
                <a:cs typeface="Times New Roman" panose="02020603050405020304" pitchFamily="18" charset="0"/>
              </a:rPr>
              <a:t>Jesus said to her, “Woman, believe me, the hour is coming when </a:t>
            </a:r>
            <a:r>
              <a:rPr lang="en-US" sz="2000" b="1" i="1" dirty="0">
                <a:latin typeface="Times New Roman" panose="02020603050405020304" pitchFamily="18" charset="0"/>
                <a:cs typeface="Times New Roman" panose="02020603050405020304" pitchFamily="18" charset="0"/>
              </a:rPr>
              <a:t>neither on this mountain nor in Jerusalem </a:t>
            </a:r>
            <a:r>
              <a:rPr lang="en-US" sz="2000" dirty="0">
                <a:latin typeface="Times New Roman" panose="02020603050405020304" pitchFamily="18" charset="0"/>
                <a:cs typeface="Times New Roman" panose="02020603050405020304" pitchFamily="18" charset="0"/>
              </a:rPr>
              <a:t>will you worship the Father.</a:t>
            </a:r>
          </a:p>
        </p:txBody>
      </p:sp>
    </p:spTree>
    <p:extLst>
      <p:ext uri="{BB962C8B-B14F-4D97-AF65-F5344CB8AC3E}">
        <p14:creationId xmlns:p14="http://schemas.microsoft.com/office/powerpoint/2010/main" val="2167425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1" y="0"/>
            <a:ext cx="7734925" cy="1292250"/>
          </a:xfrm>
          <a:prstGeom prst="rect">
            <a:avLst/>
          </a:prstGeom>
        </p:spPr>
        <p:txBody>
          <a:bodyPr vert="horz" lIns="109728" tIns="109728" rIns="109728" bIns="91440" rtlCol="0" anchor="b">
            <a:normAutofit fontScale="92500"/>
          </a:bodyPr>
          <a:lstStyle/>
          <a:p>
            <a:pPr marL="514350" indent="-514350">
              <a:lnSpc>
                <a:spcPct val="110000"/>
              </a:lnSpc>
              <a:spcBef>
                <a:spcPct val="0"/>
              </a:spcBef>
              <a:spcAft>
                <a:spcPts val="600"/>
              </a:spcAft>
              <a:buClr>
                <a:schemeClr val="tx1"/>
              </a:buClr>
              <a:buFont typeface="+mj-lt"/>
              <a:buAutoNum type="arabicPeriod" startAt="3"/>
            </a:pPr>
            <a:r>
              <a:rPr lang="en-US" sz="3200" spc="150" dirty="0">
                <a:solidFill>
                  <a:schemeClr val="tx1">
                    <a:lumMod val="85000"/>
                    <a:lumOff val="15000"/>
                  </a:schemeClr>
                </a:solidFill>
                <a:latin typeface="Times New Roman" panose="02020603050405020304" pitchFamily="18" charset="0"/>
                <a:ea typeface="+mj-ea"/>
                <a:cs typeface="Times New Roman" panose="02020603050405020304" pitchFamily="18" charset="0"/>
              </a:rPr>
              <a:t>The scattering of the church leads to the </a:t>
            </a:r>
            <a:r>
              <a:rPr lang="en-US" sz="3200" spc="150" dirty="0">
                <a:solidFill>
                  <a:schemeClr val="accent2">
                    <a:lumMod val="75000"/>
                  </a:schemeClr>
                </a:solidFill>
                <a:latin typeface="Times New Roman" panose="02020603050405020304" pitchFamily="18" charset="0"/>
                <a:ea typeface="+mj-ea"/>
                <a:cs typeface="Times New Roman" panose="02020603050405020304" pitchFamily="18" charset="0"/>
              </a:rPr>
              <a:t>proclamation </a:t>
            </a:r>
            <a:r>
              <a:rPr lang="en-US" sz="3200" spc="150" dirty="0">
                <a:latin typeface="Times New Roman" panose="02020603050405020304" pitchFamily="18" charset="0"/>
                <a:ea typeface="+mj-ea"/>
                <a:cs typeface="Times New Roman" panose="02020603050405020304" pitchFamily="18" charset="0"/>
              </a:rPr>
              <a:t>of God’s Chosen</a:t>
            </a:r>
            <a:r>
              <a:rPr lang="en-US" sz="3200" spc="150" dirty="0">
                <a:solidFill>
                  <a:schemeClr val="accent2">
                    <a:lumMod val="75000"/>
                  </a:schemeClr>
                </a:solidFill>
                <a:latin typeface="Times New Roman" panose="02020603050405020304" pitchFamily="18" charset="0"/>
                <a:ea typeface="+mj-ea"/>
                <a:cs typeface="Times New Roman" panose="02020603050405020304" pitchFamily="18" charset="0"/>
              </a:rPr>
              <a:t> One.</a:t>
            </a:r>
            <a:endParaRPr lang="en-US" sz="2000" spc="150" dirty="0">
              <a:solidFill>
                <a:schemeClr val="tx1">
                  <a:lumMod val="85000"/>
                  <a:lumOff val="15000"/>
                </a:schemeClr>
              </a:solidFill>
              <a:latin typeface="Times New Roman" panose="02020603050405020304" pitchFamily="18" charset="0"/>
              <a:ea typeface="+mj-ea"/>
              <a:cs typeface="Times New Roman" panose="02020603050405020304" pitchFamily="18" charset="0"/>
            </a:endParaRPr>
          </a:p>
        </p:txBody>
      </p:sp>
      <p:pic>
        <p:nvPicPr>
          <p:cNvPr id="6" name="Picture 5" descr="Map&#10;&#10;Description automatically generated">
            <a:extLst>
              <a:ext uri="{FF2B5EF4-FFF2-40B4-BE49-F238E27FC236}">
                <a16:creationId xmlns:a16="http://schemas.microsoft.com/office/drawing/2014/main" id="{8E44FABF-1082-8D6E-98A3-66FBD15F5FDA}"/>
              </a:ext>
            </a:extLst>
          </p:cNvPr>
          <p:cNvPicPr>
            <a:picLocks noChangeAspect="1"/>
          </p:cNvPicPr>
          <p:nvPr/>
        </p:nvPicPr>
        <p:blipFill rotWithShape="1">
          <a:blip r:embed="rId2">
            <a:extLst>
              <a:ext uri="{28A0092B-C50C-407E-A947-70E740481C1C}">
                <a14:useLocalDpi xmlns:a14="http://schemas.microsoft.com/office/drawing/2010/main" val="0"/>
              </a:ext>
            </a:extLst>
          </a:blip>
          <a:srcRect l="1385" r="11231"/>
          <a:stretch/>
        </p:blipFill>
        <p:spPr>
          <a:xfrm>
            <a:off x="7187979" y="10"/>
            <a:ext cx="5004021" cy="6857990"/>
          </a:xfrm>
          <a:custGeom>
            <a:avLst/>
            <a:gdLst/>
            <a:ahLst/>
            <a:cxnLst/>
            <a:rect l="l" t="t" r="r" b="b"/>
            <a:pathLst>
              <a:path w="4901771" h="6858000">
                <a:moveTo>
                  <a:pt x="1623023" y="0"/>
                </a:moveTo>
                <a:lnTo>
                  <a:pt x="2716256" y="0"/>
                </a:lnTo>
                <a:lnTo>
                  <a:pt x="3496422" y="0"/>
                </a:lnTo>
                <a:lnTo>
                  <a:pt x="4544484" y="0"/>
                </a:lnTo>
                <a:lnTo>
                  <a:pt x="4710787" y="0"/>
                </a:lnTo>
                <a:lnTo>
                  <a:pt x="4901771" y="0"/>
                </a:lnTo>
                <a:lnTo>
                  <a:pt x="4901771" y="6858000"/>
                </a:lnTo>
                <a:lnTo>
                  <a:pt x="4710787" y="6858000"/>
                </a:lnTo>
                <a:lnTo>
                  <a:pt x="4544484" y="6858000"/>
                </a:lnTo>
                <a:lnTo>
                  <a:pt x="3496422" y="6858000"/>
                </a:lnTo>
                <a:lnTo>
                  <a:pt x="2716256" y="6858000"/>
                </a:lnTo>
                <a:lnTo>
                  <a:pt x="2502754" y="6858000"/>
                </a:lnTo>
                <a:lnTo>
                  <a:pt x="2390998" y="6780599"/>
                </a:lnTo>
                <a:cubicBezTo>
                  <a:pt x="2217180" y="6653108"/>
                  <a:pt x="2046553" y="6515397"/>
                  <a:pt x="1874350" y="6374814"/>
                </a:cubicBezTo>
                <a:cubicBezTo>
                  <a:pt x="928725" y="5602839"/>
                  <a:pt x="0" y="4969131"/>
                  <a:pt x="0" y="3621656"/>
                </a:cubicBezTo>
                <a:cubicBezTo>
                  <a:pt x="0" y="2093192"/>
                  <a:pt x="573736" y="754641"/>
                  <a:pt x="1600899" y="14997"/>
                </a:cubicBezTo>
                <a:close/>
              </a:path>
            </a:pathLst>
          </a:custGeom>
        </p:spPr>
      </p:pic>
      <p:sp>
        <p:nvSpPr>
          <p:cNvPr id="2" name="TextBox 1">
            <a:extLst>
              <a:ext uri="{FF2B5EF4-FFF2-40B4-BE49-F238E27FC236}">
                <a16:creationId xmlns:a16="http://schemas.microsoft.com/office/drawing/2014/main" id="{F8EFEC5A-629A-5590-A02F-15CBB6CB69D2}"/>
              </a:ext>
            </a:extLst>
          </p:cNvPr>
          <p:cNvSpPr txBox="1"/>
          <p:nvPr/>
        </p:nvSpPr>
        <p:spPr>
          <a:xfrm>
            <a:off x="0" y="2105561"/>
            <a:ext cx="7050795" cy="1323439"/>
          </a:xfrm>
          <a:prstGeom prst="rect">
            <a:avLst/>
          </a:prstGeom>
          <a:noFill/>
        </p:spPr>
        <p:txBody>
          <a:bodyPr wrap="square" rtlCol="0">
            <a:spAutoFit/>
          </a:bodyPr>
          <a:lstStyle/>
          <a:p>
            <a:pPr algn="ctr"/>
            <a:r>
              <a:rPr lang="en-US" sz="2000" b="1" u="sng" dirty="0">
                <a:latin typeface="Times New Roman" panose="02020603050405020304" pitchFamily="18" charset="0"/>
                <a:cs typeface="Times New Roman" panose="02020603050405020304" pitchFamily="18" charset="0"/>
              </a:rPr>
              <a:t>John 4:25-26 </a:t>
            </a:r>
            <a:r>
              <a:rPr lang="en-US" sz="2000" dirty="0">
                <a:latin typeface="Times New Roman" panose="02020603050405020304" pitchFamily="18" charset="0"/>
                <a:cs typeface="Times New Roman" panose="02020603050405020304" pitchFamily="18" charset="0"/>
              </a:rPr>
              <a:t>(ESV)</a:t>
            </a:r>
          </a:p>
          <a:p>
            <a:pPr algn="ctr"/>
            <a:r>
              <a:rPr lang="en-US" sz="2000" dirty="0">
                <a:latin typeface="Times New Roman" panose="02020603050405020304" pitchFamily="18" charset="0"/>
                <a:cs typeface="Times New Roman" panose="02020603050405020304" pitchFamily="18" charset="0"/>
              </a:rPr>
              <a:t>The woman said to him, “</a:t>
            </a:r>
            <a:r>
              <a:rPr lang="en-US" sz="2000" b="1" i="1" dirty="0">
                <a:latin typeface="Times New Roman" panose="02020603050405020304" pitchFamily="18" charset="0"/>
                <a:cs typeface="Times New Roman" panose="02020603050405020304" pitchFamily="18" charset="0"/>
              </a:rPr>
              <a:t>I know that Messiah is coming </a:t>
            </a:r>
            <a:r>
              <a:rPr lang="en-US" sz="2000" dirty="0">
                <a:latin typeface="Times New Roman" panose="02020603050405020304" pitchFamily="18" charset="0"/>
                <a:cs typeface="Times New Roman" panose="02020603050405020304" pitchFamily="18" charset="0"/>
              </a:rPr>
              <a:t>(he who is called Christ). When he comes, he will tell us all things.” </a:t>
            </a:r>
            <a:r>
              <a:rPr lang="en-US" sz="2000" b="1" i="1" dirty="0">
                <a:latin typeface="Times New Roman" panose="02020603050405020304" pitchFamily="18" charset="0"/>
                <a:cs typeface="Times New Roman" panose="02020603050405020304" pitchFamily="18" charset="0"/>
              </a:rPr>
              <a:t>Jesus said</a:t>
            </a:r>
            <a:r>
              <a:rPr lang="en-US" sz="2000" dirty="0">
                <a:latin typeface="Times New Roman" panose="02020603050405020304" pitchFamily="18" charset="0"/>
                <a:cs typeface="Times New Roman" panose="02020603050405020304" pitchFamily="18" charset="0"/>
              </a:rPr>
              <a:t> to her, “</a:t>
            </a:r>
            <a:r>
              <a:rPr lang="en-US" sz="2000" b="1" i="1" dirty="0">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who speak to you </a:t>
            </a:r>
            <a:r>
              <a:rPr lang="en-US" sz="2000" b="1" i="1" dirty="0">
                <a:latin typeface="Times New Roman" panose="02020603050405020304" pitchFamily="18" charset="0"/>
                <a:cs typeface="Times New Roman" panose="02020603050405020304" pitchFamily="18" charset="0"/>
              </a:rPr>
              <a:t>am he</a:t>
            </a:r>
            <a:r>
              <a:rPr lang="en-US" sz="2000" dirty="0">
                <a:latin typeface="Times New Roman" panose="02020603050405020304" pitchFamily="18" charset="0"/>
                <a:cs typeface="Times New Roman" panose="02020603050405020304" pitchFamily="18" charset="0"/>
              </a:rPr>
              <a:t>.”</a:t>
            </a:r>
          </a:p>
        </p:txBody>
      </p:sp>
      <p:sp>
        <p:nvSpPr>
          <p:cNvPr id="3" name="TextBox 2">
            <a:extLst>
              <a:ext uri="{FF2B5EF4-FFF2-40B4-BE49-F238E27FC236}">
                <a16:creationId xmlns:a16="http://schemas.microsoft.com/office/drawing/2014/main" id="{46BF51A2-4694-D9B3-48F7-B0D72B64B3CE}"/>
              </a:ext>
            </a:extLst>
          </p:cNvPr>
          <p:cNvSpPr txBox="1"/>
          <p:nvPr/>
        </p:nvSpPr>
        <p:spPr>
          <a:xfrm>
            <a:off x="0" y="4008279"/>
            <a:ext cx="7050795" cy="1323439"/>
          </a:xfrm>
          <a:prstGeom prst="rect">
            <a:avLst/>
          </a:prstGeom>
          <a:noFill/>
        </p:spPr>
        <p:txBody>
          <a:bodyPr wrap="square" rtlCol="0">
            <a:spAutoFit/>
          </a:bodyPr>
          <a:lstStyle/>
          <a:p>
            <a:pPr algn="ctr"/>
            <a:r>
              <a:rPr lang="en-US" sz="2000" b="1" u="sng" dirty="0">
                <a:latin typeface="Times New Roman" panose="02020603050405020304" pitchFamily="18" charset="0"/>
                <a:cs typeface="Times New Roman" panose="02020603050405020304" pitchFamily="18" charset="0"/>
              </a:rPr>
              <a:t>John 4:20 </a:t>
            </a:r>
            <a:r>
              <a:rPr lang="en-US" sz="2000" dirty="0">
                <a:latin typeface="Times New Roman" panose="02020603050405020304" pitchFamily="18" charset="0"/>
                <a:cs typeface="Times New Roman" panose="02020603050405020304" pitchFamily="18" charset="0"/>
              </a:rPr>
              <a:t>(ESV)</a:t>
            </a:r>
          </a:p>
          <a:p>
            <a:pPr algn="ctr"/>
            <a:r>
              <a:rPr lang="en-US" sz="2000" dirty="0">
                <a:latin typeface="Times New Roman" panose="02020603050405020304" pitchFamily="18" charset="0"/>
                <a:cs typeface="Times New Roman" panose="02020603050405020304" pitchFamily="18" charset="0"/>
              </a:rPr>
              <a:t>They said to the woman, “It is no longer because of what you said that we believe, for we have heard for ourselves, and </a:t>
            </a:r>
            <a:r>
              <a:rPr lang="en-US" sz="2000" b="1" i="1" dirty="0">
                <a:latin typeface="Times New Roman" panose="02020603050405020304" pitchFamily="18" charset="0"/>
                <a:cs typeface="Times New Roman" panose="02020603050405020304" pitchFamily="18" charset="0"/>
              </a:rPr>
              <a:t>we know that this is indeed the Savior of the world</a:t>
            </a:r>
            <a:r>
              <a:rPr lang="en-US" sz="2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475853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1" y="0"/>
            <a:ext cx="7734925" cy="1292250"/>
          </a:xfrm>
          <a:prstGeom prst="rect">
            <a:avLst/>
          </a:prstGeom>
        </p:spPr>
        <p:txBody>
          <a:bodyPr vert="horz" lIns="109728" tIns="109728" rIns="109728" bIns="91440" rtlCol="0" anchor="b">
            <a:normAutofit/>
          </a:bodyPr>
          <a:lstStyle/>
          <a:p>
            <a:pPr marL="514350" indent="-514350">
              <a:lnSpc>
                <a:spcPct val="110000"/>
              </a:lnSpc>
              <a:spcBef>
                <a:spcPct val="0"/>
              </a:spcBef>
              <a:spcAft>
                <a:spcPts val="600"/>
              </a:spcAft>
              <a:buClr>
                <a:schemeClr val="tx1"/>
              </a:buClr>
              <a:buFont typeface="+mj-lt"/>
              <a:buAutoNum type="arabicPeriod" startAt="4"/>
            </a:pPr>
            <a:r>
              <a:rPr lang="en-US" sz="3200" spc="150" dirty="0">
                <a:solidFill>
                  <a:schemeClr val="tx1">
                    <a:lumMod val="85000"/>
                    <a:lumOff val="15000"/>
                  </a:schemeClr>
                </a:solidFill>
                <a:latin typeface="Times New Roman" panose="02020603050405020304" pitchFamily="18" charset="0"/>
                <a:ea typeface="+mj-ea"/>
                <a:cs typeface="Times New Roman" panose="02020603050405020304" pitchFamily="18" charset="0"/>
              </a:rPr>
              <a:t>The proclamation is accompanied by the </a:t>
            </a:r>
            <a:r>
              <a:rPr lang="en-US" sz="3200" spc="150" dirty="0">
                <a:solidFill>
                  <a:schemeClr val="accent2">
                    <a:lumMod val="75000"/>
                  </a:schemeClr>
                </a:solidFill>
                <a:latin typeface="Times New Roman" panose="02020603050405020304" pitchFamily="18" charset="0"/>
                <a:ea typeface="+mj-ea"/>
                <a:cs typeface="Times New Roman" panose="02020603050405020304" pitchFamily="18" charset="0"/>
              </a:rPr>
              <a:t>planting</a:t>
            </a:r>
            <a:r>
              <a:rPr lang="en-US" sz="3200" spc="150" dirty="0">
                <a:solidFill>
                  <a:schemeClr val="tx1">
                    <a:lumMod val="85000"/>
                    <a:lumOff val="15000"/>
                  </a:schemeClr>
                </a:solidFill>
                <a:latin typeface="Times New Roman" panose="02020603050405020304" pitchFamily="18" charset="0"/>
                <a:ea typeface="+mj-ea"/>
                <a:cs typeface="Times New Roman" panose="02020603050405020304" pitchFamily="18" charset="0"/>
              </a:rPr>
              <a:t> of God’s </a:t>
            </a:r>
            <a:r>
              <a:rPr lang="en-US" sz="3200" spc="150" dirty="0">
                <a:solidFill>
                  <a:schemeClr val="accent2">
                    <a:lumMod val="75000"/>
                  </a:schemeClr>
                </a:solidFill>
                <a:latin typeface="Times New Roman" panose="02020603050405020304" pitchFamily="18" charset="0"/>
                <a:ea typeface="+mj-ea"/>
                <a:cs typeface="Times New Roman" panose="02020603050405020304" pitchFamily="18" charset="0"/>
              </a:rPr>
              <a:t>wonder</a:t>
            </a:r>
            <a:r>
              <a:rPr lang="en-US" sz="3200" spc="150" dirty="0">
                <a:solidFill>
                  <a:schemeClr val="tx1">
                    <a:lumMod val="85000"/>
                    <a:lumOff val="15000"/>
                  </a:schemeClr>
                </a:solidFill>
                <a:latin typeface="Times New Roman" panose="02020603050405020304" pitchFamily="18" charset="0"/>
                <a:ea typeface="+mj-ea"/>
                <a:cs typeface="Times New Roman" panose="02020603050405020304" pitchFamily="18" charset="0"/>
              </a:rPr>
              <a:t>.</a:t>
            </a:r>
            <a:endParaRPr lang="en-US" sz="2000" spc="150" dirty="0">
              <a:solidFill>
                <a:schemeClr val="tx1">
                  <a:lumMod val="85000"/>
                  <a:lumOff val="15000"/>
                </a:schemeClr>
              </a:solidFill>
              <a:latin typeface="Times New Roman" panose="02020603050405020304" pitchFamily="18" charset="0"/>
              <a:ea typeface="+mj-ea"/>
              <a:cs typeface="Times New Roman" panose="02020603050405020304" pitchFamily="18" charset="0"/>
            </a:endParaRPr>
          </a:p>
        </p:txBody>
      </p:sp>
      <p:pic>
        <p:nvPicPr>
          <p:cNvPr id="6" name="Picture 5" descr="Map&#10;&#10;Description automatically generated">
            <a:extLst>
              <a:ext uri="{FF2B5EF4-FFF2-40B4-BE49-F238E27FC236}">
                <a16:creationId xmlns:a16="http://schemas.microsoft.com/office/drawing/2014/main" id="{8E44FABF-1082-8D6E-98A3-66FBD15F5FDA}"/>
              </a:ext>
            </a:extLst>
          </p:cNvPr>
          <p:cNvPicPr>
            <a:picLocks noChangeAspect="1"/>
          </p:cNvPicPr>
          <p:nvPr/>
        </p:nvPicPr>
        <p:blipFill rotWithShape="1">
          <a:blip r:embed="rId2">
            <a:extLst>
              <a:ext uri="{28A0092B-C50C-407E-A947-70E740481C1C}">
                <a14:useLocalDpi xmlns:a14="http://schemas.microsoft.com/office/drawing/2010/main" val="0"/>
              </a:ext>
            </a:extLst>
          </a:blip>
          <a:srcRect l="1385" r="11231"/>
          <a:stretch/>
        </p:blipFill>
        <p:spPr>
          <a:xfrm>
            <a:off x="7187979" y="10"/>
            <a:ext cx="5004021" cy="6857990"/>
          </a:xfrm>
          <a:custGeom>
            <a:avLst/>
            <a:gdLst/>
            <a:ahLst/>
            <a:cxnLst/>
            <a:rect l="l" t="t" r="r" b="b"/>
            <a:pathLst>
              <a:path w="4901771" h="6858000">
                <a:moveTo>
                  <a:pt x="1623023" y="0"/>
                </a:moveTo>
                <a:lnTo>
                  <a:pt x="2716256" y="0"/>
                </a:lnTo>
                <a:lnTo>
                  <a:pt x="3496422" y="0"/>
                </a:lnTo>
                <a:lnTo>
                  <a:pt x="4544484" y="0"/>
                </a:lnTo>
                <a:lnTo>
                  <a:pt x="4710787" y="0"/>
                </a:lnTo>
                <a:lnTo>
                  <a:pt x="4901771" y="0"/>
                </a:lnTo>
                <a:lnTo>
                  <a:pt x="4901771" y="6858000"/>
                </a:lnTo>
                <a:lnTo>
                  <a:pt x="4710787" y="6858000"/>
                </a:lnTo>
                <a:lnTo>
                  <a:pt x="4544484" y="6858000"/>
                </a:lnTo>
                <a:lnTo>
                  <a:pt x="3496422" y="6858000"/>
                </a:lnTo>
                <a:lnTo>
                  <a:pt x="2716256" y="6858000"/>
                </a:lnTo>
                <a:lnTo>
                  <a:pt x="2502754" y="6858000"/>
                </a:lnTo>
                <a:lnTo>
                  <a:pt x="2390998" y="6780599"/>
                </a:lnTo>
                <a:cubicBezTo>
                  <a:pt x="2217180" y="6653108"/>
                  <a:pt x="2046553" y="6515397"/>
                  <a:pt x="1874350" y="6374814"/>
                </a:cubicBezTo>
                <a:cubicBezTo>
                  <a:pt x="928725" y="5602839"/>
                  <a:pt x="0" y="4969131"/>
                  <a:pt x="0" y="3621656"/>
                </a:cubicBezTo>
                <a:cubicBezTo>
                  <a:pt x="0" y="2093192"/>
                  <a:pt x="573736" y="754641"/>
                  <a:pt x="1600899" y="14997"/>
                </a:cubicBezTo>
                <a:close/>
              </a:path>
            </a:pathLst>
          </a:custGeom>
        </p:spPr>
      </p:pic>
      <p:sp>
        <p:nvSpPr>
          <p:cNvPr id="2" name="TextBox 1">
            <a:extLst>
              <a:ext uri="{FF2B5EF4-FFF2-40B4-BE49-F238E27FC236}">
                <a16:creationId xmlns:a16="http://schemas.microsoft.com/office/drawing/2014/main" id="{0739CBE5-127D-1C41-0B81-AB3ED4CBFEA4}"/>
              </a:ext>
            </a:extLst>
          </p:cNvPr>
          <p:cNvSpPr txBox="1"/>
          <p:nvPr/>
        </p:nvSpPr>
        <p:spPr>
          <a:xfrm>
            <a:off x="-1" y="1674119"/>
            <a:ext cx="7061812" cy="2246769"/>
          </a:xfrm>
          <a:prstGeom prst="rect">
            <a:avLst/>
          </a:prstGeom>
          <a:noFill/>
        </p:spPr>
        <p:txBody>
          <a:bodyPr wrap="square" rtlCol="0">
            <a:spAutoFit/>
          </a:bodyPr>
          <a:lstStyle/>
          <a:p>
            <a:pPr algn="ctr"/>
            <a:r>
              <a:rPr lang="en-US" sz="2000" b="1" u="sng" dirty="0">
                <a:latin typeface="Times New Roman" panose="02020603050405020304" pitchFamily="18" charset="0"/>
                <a:cs typeface="Times New Roman" panose="02020603050405020304" pitchFamily="18" charset="0"/>
              </a:rPr>
              <a:t>Ephesians 6:10-12</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(ESV)</a:t>
            </a:r>
          </a:p>
          <a:p>
            <a:pPr algn="ctr"/>
            <a:r>
              <a:rPr lang="en-US" sz="2000" dirty="0">
                <a:latin typeface="Times New Roman" panose="02020603050405020304" pitchFamily="18" charset="0"/>
                <a:cs typeface="Times New Roman" panose="02020603050405020304" pitchFamily="18" charset="0"/>
              </a:rPr>
              <a:t>Finally, be strong in the Lord and </a:t>
            </a:r>
            <a:r>
              <a:rPr lang="en-US" sz="2000" b="1" i="1" dirty="0">
                <a:latin typeface="Times New Roman" panose="02020603050405020304" pitchFamily="18" charset="0"/>
                <a:cs typeface="Times New Roman" panose="02020603050405020304" pitchFamily="18" charset="0"/>
              </a:rPr>
              <a:t>in the strength of his might</a:t>
            </a:r>
            <a:r>
              <a:rPr lang="en-US" sz="2000" dirty="0">
                <a:latin typeface="Times New Roman" panose="02020603050405020304" pitchFamily="18" charset="0"/>
                <a:cs typeface="Times New Roman" panose="02020603050405020304" pitchFamily="18" charset="0"/>
              </a:rPr>
              <a:t>. Put on the whole </a:t>
            </a:r>
            <a:r>
              <a:rPr lang="en-US" sz="2000" b="1" i="1" dirty="0">
                <a:latin typeface="Times New Roman" panose="02020603050405020304" pitchFamily="18" charset="0"/>
                <a:cs typeface="Times New Roman" panose="02020603050405020304" pitchFamily="18" charset="0"/>
              </a:rPr>
              <a:t>armor</a:t>
            </a:r>
            <a:r>
              <a:rPr lang="en-US" sz="2000" dirty="0">
                <a:latin typeface="Times New Roman" panose="02020603050405020304" pitchFamily="18" charset="0"/>
                <a:cs typeface="Times New Roman" panose="02020603050405020304" pitchFamily="18" charset="0"/>
              </a:rPr>
              <a:t> of God, that you may be able to stand against the schemes of the devil. For we do not wrestle against flesh and blood, but against the rulers, against the authorities, against the cosmic powers over this present darkness, </a:t>
            </a:r>
            <a:r>
              <a:rPr lang="en-US" sz="2000" b="1" i="1" dirty="0">
                <a:latin typeface="Times New Roman" panose="02020603050405020304" pitchFamily="18" charset="0"/>
                <a:cs typeface="Times New Roman" panose="02020603050405020304" pitchFamily="18" charset="0"/>
              </a:rPr>
              <a:t>against the spiritual forces of evil </a:t>
            </a:r>
            <a:r>
              <a:rPr lang="en-US" sz="2000" dirty="0">
                <a:latin typeface="Times New Roman" panose="02020603050405020304" pitchFamily="18" charset="0"/>
                <a:cs typeface="Times New Roman" panose="02020603050405020304" pitchFamily="18" charset="0"/>
              </a:rPr>
              <a:t>in the heavenly places.</a:t>
            </a:r>
          </a:p>
        </p:txBody>
      </p:sp>
      <p:sp>
        <p:nvSpPr>
          <p:cNvPr id="3" name="TextBox 2">
            <a:extLst>
              <a:ext uri="{FF2B5EF4-FFF2-40B4-BE49-F238E27FC236}">
                <a16:creationId xmlns:a16="http://schemas.microsoft.com/office/drawing/2014/main" id="{960F837B-7F29-6CB4-7F3E-1D7CA3C38140}"/>
              </a:ext>
            </a:extLst>
          </p:cNvPr>
          <p:cNvSpPr txBox="1"/>
          <p:nvPr/>
        </p:nvSpPr>
        <p:spPr>
          <a:xfrm>
            <a:off x="0" y="4523094"/>
            <a:ext cx="7061812" cy="1631216"/>
          </a:xfrm>
          <a:prstGeom prst="rect">
            <a:avLst/>
          </a:prstGeom>
          <a:noFill/>
        </p:spPr>
        <p:txBody>
          <a:bodyPr wrap="square" rtlCol="0">
            <a:spAutoFit/>
          </a:bodyPr>
          <a:lstStyle/>
          <a:p>
            <a:pPr algn="ctr"/>
            <a:r>
              <a:rPr lang="en-US" sz="2000" b="1" u="sng" dirty="0">
                <a:latin typeface="Times New Roman" panose="02020603050405020304" pitchFamily="18" charset="0"/>
                <a:cs typeface="Times New Roman" panose="02020603050405020304" pitchFamily="18" charset="0"/>
              </a:rPr>
              <a:t>Ephesians 6:17-18</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(ESV)</a:t>
            </a:r>
          </a:p>
          <a:p>
            <a:pPr algn="ctr"/>
            <a:r>
              <a:rPr lang="en-US" sz="2000" dirty="0">
                <a:latin typeface="Times New Roman" panose="02020603050405020304" pitchFamily="18" charset="0"/>
                <a:cs typeface="Times New Roman" panose="02020603050405020304" pitchFamily="18" charset="0"/>
              </a:rPr>
              <a:t>and take the helmet of salvation, and the sword of the Spirit, which is the word of God, </a:t>
            </a:r>
            <a:r>
              <a:rPr lang="en-US" sz="2000" b="1" i="1" dirty="0">
                <a:latin typeface="Times New Roman" panose="02020603050405020304" pitchFamily="18" charset="0"/>
                <a:cs typeface="Times New Roman" panose="02020603050405020304" pitchFamily="18" charset="0"/>
              </a:rPr>
              <a:t>praying</a:t>
            </a:r>
            <a:r>
              <a:rPr lang="en-US" sz="2000" dirty="0">
                <a:latin typeface="Times New Roman" panose="02020603050405020304" pitchFamily="18" charset="0"/>
                <a:cs typeface="Times New Roman" panose="02020603050405020304" pitchFamily="18" charset="0"/>
              </a:rPr>
              <a:t> at all times in the Spirit, </a:t>
            </a:r>
            <a:r>
              <a:rPr lang="en-US" sz="2000" b="1" i="1" dirty="0">
                <a:latin typeface="Times New Roman" panose="02020603050405020304" pitchFamily="18" charset="0"/>
                <a:cs typeface="Times New Roman" panose="02020603050405020304" pitchFamily="18" charset="0"/>
              </a:rPr>
              <a:t>with all prayer and supplication</a:t>
            </a:r>
            <a:r>
              <a:rPr lang="en-US" sz="2000" dirty="0">
                <a:latin typeface="Times New Roman" panose="02020603050405020304" pitchFamily="18" charset="0"/>
                <a:cs typeface="Times New Roman" panose="02020603050405020304" pitchFamily="18" charset="0"/>
              </a:rPr>
              <a:t>. To that end, keep alert with all perseverance, </a:t>
            </a:r>
            <a:r>
              <a:rPr lang="en-US" sz="2000" b="1" i="1" dirty="0">
                <a:latin typeface="Times New Roman" panose="02020603050405020304" pitchFamily="18" charset="0"/>
                <a:cs typeface="Times New Roman" panose="02020603050405020304" pitchFamily="18" charset="0"/>
              </a:rPr>
              <a:t>making supplication for all the saints</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3869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1" y="0"/>
            <a:ext cx="7734925" cy="1292250"/>
          </a:xfrm>
          <a:prstGeom prst="rect">
            <a:avLst/>
          </a:prstGeom>
        </p:spPr>
        <p:txBody>
          <a:bodyPr vert="horz" lIns="109728" tIns="109728" rIns="109728" bIns="91440" rtlCol="0" anchor="b">
            <a:normAutofit/>
          </a:bodyPr>
          <a:lstStyle/>
          <a:p>
            <a:pPr marL="514350" indent="-514350">
              <a:lnSpc>
                <a:spcPct val="110000"/>
              </a:lnSpc>
              <a:spcBef>
                <a:spcPct val="0"/>
              </a:spcBef>
              <a:spcAft>
                <a:spcPts val="600"/>
              </a:spcAft>
              <a:buClr>
                <a:schemeClr val="tx1"/>
              </a:buClr>
              <a:buFont typeface="+mj-lt"/>
              <a:buAutoNum type="arabicPeriod" startAt="4"/>
            </a:pPr>
            <a:r>
              <a:rPr lang="en-US" sz="3200" spc="150" dirty="0">
                <a:solidFill>
                  <a:schemeClr val="tx1">
                    <a:lumMod val="85000"/>
                    <a:lumOff val="15000"/>
                  </a:schemeClr>
                </a:solidFill>
                <a:latin typeface="Times New Roman" panose="02020603050405020304" pitchFamily="18" charset="0"/>
                <a:ea typeface="+mj-ea"/>
                <a:cs typeface="Times New Roman" panose="02020603050405020304" pitchFamily="18" charset="0"/>
              </a:rPr>
              <a:t>The proclamation is accompanied by the </a:t>
            </a:r>
            <a:r>
              <a:rPr lang="en-US" sz="3200" spc="150" dirty="0">
                <a:solidFill>
                  <a:schemeClr val="accent2">
                    <a:lumMod val="75000"/>
                  </a:schemeClr>
                </a:solidFill>
                <a:latin typeface="Times New Roman" panose="02020603050405020304" pitchFamily="18" charset="0"/>
                <a:ea typeface="+mj-ea"/>
                <a:cs typeface="Times New Roman" panose="02020603050405020304" pitchFamily="18" charset="0"/>
              </a:rPr>
              <a:t>planting</a:t>
            </a:r>
            <a:r>
              <a:rPr lang="en-US" sz="3200" spc="150" dirty="0">
                <a:solidFill>
                  <a:schemeClr val="tx1">
                    <a:lumMod val="85000"/>
                    <a:lumOff val="15000"/>
                  </a:schemeClr>
                </a:solidFill>
                <a:latin typeface="Times New Roman" panose="02020603050405020304" pitchFamily="18" charset="0"/>
                <a:ea typeface="+mj-ea"/>
                <a:cs typeface="Times New Roman" panose="02020603050405020304" pitchFamily="18" charset="0"/>
              </a:rPr>
              <a:t> of God’s </a:t>
            </a:r>
            <a:r>
              <a:rPr lang="en-US" sz="3200" spc="150" dirty="0">
                <a:solidFill>
                  <a:schemeClr val="accent2">
                    <a:lumMod val="75000"/>
                  </a:schemeClr>
                </a:solidFill>
                <a:latin typeface="Times New Roman" panose="02020603050405020304" pitchFamily="18" charset="0"/>
                <a:ea typeface="+mj-ea"/>
                <a:cs typeface="Times New Roman" panose="02020603050405020304" pitchFamily="18" charset="0"/>
              </a:rPr>
              <a:t>wonder</a:t>
            </a:r>
            <a:r>
              <a:rPr lang="en-US" sz="3200" spc="150" dirty="0">
                <a:solidFill>
                  <a:schemeClr val="tx1">
                    <a:lumMod val="85000"/>
                    <a:lumOff val="15000"/>
                  </a:schemeClr>
                </a:solidFill>
                <a:latin typeface="Times New Roman" panose="02020603050405020304" pitchFamily="18" charset="0"/>
                <a:ea typeface="+mj-ea"/>
                <a:cs typeface="Times New Roman" panose="02020603050405020304" pitchFamily="18" charset="0"/>
              </a:rPr>
              <a:t>.</a:t>
            </a:r>
            <a:endParaRPr lang="en-US" sz="2000" spc="150" dirty="0">
              <a:solidFill>
                <a:schemeClr val="tx1">
                  <a:lumMod val="85000"/>
                  <a:lumOff val="15000"/>
                </a:schemeClr>
              </a:solidFill>
              <a:latin typeface="Times New Roman" panose="02020603050405020304" pitchFamily="18" charset="0"/>
              <a:ea typeface="+mj-ea"/>
              <a:cs typeface="Times New Roman" panose="02020603050405020304" pitchFamily="18" charset="0"/>
            </a:endParaRPr>
          </a:p>
        </p:txBody>
      </p:sp>
      <p:pic>
        <p:nvPicPr>
          <p:cNvPr id="6" name="Picture 5" descr="Map&#10;&#10;Description automatically generated">
            <a:extLst>
              <a:ext uri="{FF2B5EF4-FFF2-40B4-BE49-F238E27FC236}">
                <a16:creationId xmlns:a16="http://schemas.microsoft.com/office/drawing/2014/main" id="{8E44FABF-1082-8D6E-98A3-66FBD15F5FDA}"/>
              </a:ext>
            </a:extLst>
          </p:cNvPr>
          <p:cNvPicPr>
            <a:picLocks noChangeAspect="1"/>
          </p:cNvPicPr>
          <p:nvPr/>
        </p:nvPicPr>
        <p:blipFill rotWithShape="1">
          <a:blip r:embed="rId2">
            <a:extLst>
              <a:ext uri="{28A0092B-C50C-407E-A947-70E740481C1C}">
                <a14:useLocalDpi xmlns:a14="http://schemas.microsoft.com/office/drawing/2010/main" val="0"/>
              </a:ext>
            </a:extLst>
          </a:blip>
          <a:srcRect l="1385" r="11231"/>
          <a:stretch/>
        </p:blipFill>
        <p:spPr>
          <a:xfrm>
            <a:off x="7187979" y="10"/>
            <a:ext cx="5004021" cy="6857990"/>
          </a:xfrm>
          <a:custGeom>
            <a:avLst/>
            <a:gdLst/>
            <a:ahLst/>
            <a:cxnLst/>
            <a:rect l="l" t="t" r="r" b="b"/>
            <a:pathLst>
              <a:path w="4901771" h="6858000">
                <a:moveTo>
                  <a:pt x="1623023" y="0"/>
                </a:moveTo>
                <a:lnTo>
                  <a:pt x="2716256" y="0"/>
                </a:lnTo>
                <a:lnTo>
                  <a:pt x="3496422" y="0"/>
                </a:lnTo>
                <a:lnTo>
                  <a:pt x="4544484" y="0"/>
                </a:lnTo>
                <a:lnTo>
                  <a:pt x="4710787" y="0"/>
                </a:lnTo>
                <a:lnTo>
                  <a:pt x="4901771" y="0"/>
                </a:lnTo>
                <a:lnTo>
                  <a:pt x="4901771" y="6858000"/>
                </a:lnTo>
                <a:lnTo>
                  <a:pt x="4710787" y="6858000"/>
                </a:lnTo>
                <a:lnTo>
                  <a:pt x="4544484" y="6858000"/>
                </a:lnTo>
                <a:lnTo>
                  <a:pt x="3496422" y="6858000"/>
                </a:lnTo>
                <a:lnTo>
                  <a:pt x="2716256" y="6858000"/>
                </a:lnTo>
                <a:lnTo>
                  <a:pt x="2502754" y="6858000"/>
                </a:lnTo>
                <a:lnTo>
                  <a:pt x="2390998" y="6780599"/>
                </a:lnTo>
                <a:cubicBezTo>
                  <a:pt x="2217180" y="6653108"/>
                  <a:pt x="2046553" y="6515397"/>
                  <a:pt x="1874350" y="6374814"/>
                </a:cubicBezTo>
                <a:cubicBezTo>
                  <a:pt x="928725" y="5602839"/>
                  <a:pt x="0" y="4969131"/>
                  <a:pt x="0" y="3621656"/>
                </a:cubicBezTo>
                <a:cubicBezTo>
                  <a:pt x="0" y="2093192"/>
                  <a:pt x="573736" y="754641"/>
                  <a:pt x="1600899" y="14997"/>
                </a:cubicBezTo>
                <a:close/>
              </a:path>
            </a:pathLst>
          </a:custGeom>
        </p:spPr>
      </p:pic>
      <p:sp>
        <p:nvSpPr>
          <p:cNvPr id="2" name="TextBox 1">
            <a:extLst>
              <a:ext uri="{FF2B5EF4-FFF2-40B4-BE49-F238E27FC236}">
                <a16:creationId xmlns:a16="http://schemas.microsoft.com/office/drawing/2014/main" id="{0739CBE5-127D-1C41-0B81-AB3ED4CBFEA4}"/>
              </a:ext>
            </a:extLst>
          </p:cNvPr>
          <p:cNvSpPr txBox="1"/>
          <p:nvPr/>
        </p:nvSpPr>
        <p:spPr>
          <a:xfrm>
            <a:off x="-1" y="1674119"/>
            <a:ext cx="7061812" cy="2246769"/>
          </a:xfrm>
          <a:prstGeom prst="rect">
            <a:avLst/>
          </a:prstGeom>
          <a:noFill/>
        </p:spPr>
        <p:txBody>
          <a:bodyPr wrap="square" rtlCol="0">
            <a:spAutoFit/>
          </a:bodyPr>
          <a:lstStyle/>
          <a:p>
            <a:pPr algn="ctr"/>
            <a:r>
              <a:rPr lang="en-US" sz="2000" b="1" u="sng" dirty="0">
                <a:latin typeface="Times New Roman" panose="02020603050405020304" pitchFamily="18" charset="0"/>
                <a:cs typeface="Times New Roman" panose="02020603050405020304" pitchFamily="18" charset="0"/>
              </a:rPr>
              <a:t>Luke 9:52-54</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(ESV)</a:t>
            </a:r>
          </a:p>
          <a:p>
            <a:pPr algn="ctr"/>
            <a:r>
              <a:rPr lang="en-US" sz="2000" dirty="0">
                <a:latin typeface="Times New Roman" panose="02020603050405020304" pitchFamily="18" charset="0"/>
                <a:cs typeface="Times New Roman" panose="02020603050405020304" pitchFamily="18" charset="0"/>
              </a:rPr>
              <a:t>And he sent messengers ahead of him, who went and entered a village of the </a:t>
            </a:r>
            <a:r>
              <a:rPr lang="en-US" sz="2000" b="1" i="1" dirty="0">
                <a:latin typeface="Times New Roman" panose="02020603050405020304" pitchFamily="18" charset="0"/>
                <a:cs typeface="Times New Roman" panose="02020603050405020304" pitchFamily="18" charset="0"/>
              </a:rPr>
              <a:t>Samaritans</a:t>
            </a:r>
            <a:r>
              <a:rPr lang="en-US" sz="2000" dirty="0">
                <a:latin typeface="Times New Roman" panose="02020603050405020304" pitchFamily="18" charset="0"/>
                <a:cs typeface="Times New Roman" panose="02020603050405020304" pitchFamily="18" charset="0"/>
              </a:rPr>
              <a:t>, to make preparations for him. But </a:t>
            </a:r>
            <a:r>
              <a:rPr lang="en-US" sz="2000" b="1" i="1" dirty="0">
                <a:latin typeface="Times New Roman" panose="02020603050405020304" pitchFamily="18" charset="0"/>
                <a:cs typeface="Times New Roman" panose="02020603050405020304" pitchFamily="18" charset="0"/>
              </a:rPr>
              <a:t>the people did not receive him, because his face was set toward Jerusalem</a:t>
            </a:r>
            <a:r>
              <a:rPr lang="en-US" sz="2000" dirty="0">
                <a:latin typeface="Times New Roman" panose="02020603050405020304" pitchFamily="18" charset="0"/>
                <a:cs typeface="Times New Roman" panose="02020603050405020304" pitchFamily="18" charset="0"/>
              </a:rPr>
              <a:t>. And when his disciples </a:t>
            </a:r>
            <a:r>
              <a:rPr lang="en-US" sz="2000" b="1" i="1" dirty="0">
                <a:latin typeface="Times New Roman" panose="02020603050405020304" pitchFamily="18" charset="0"/>
                <a:cs typeface="Times New Roman" panose="02020603050405020304" pitchFamily="18" charset="0"/>
              </a:rPr>
              <a:t>James and John </a:t>
            </a:r>
            <a:r>
              <a:rPr lang="en-US" sz="2000" dirty="0">
                <a:latin typeface="Times New Roman" panose="02020603050405020304" pitchFamily="18" charset="0"/>
                <a:cs typeface="Times New Roman" panose="02020603050405020304" pitchFamily="18" charset="0"/>
              </a:rPr>
              <a:t>saw it, they </a:t>
            </a:r>
            <a:r>
              <a:rPr lang="en-US" sz="2000" b="1" i="1" dirty="0">
                <a:latin typeface="Times New Roman" panose="02020603050405020304" pitchFamily="18" charset="0"/>
                <a:cs typeface="Times New Roman" panose="02020603050405020304" pitchFamily="18" charset="0"/>
              </a:rPr>
              <a:t>said, “Lord, do you want us to tell fire to come down from heaven and consume them?”</a:t>
            </a:r>
          </a:p>
        </p:txBody>
      </p:sp>
      <p:sp>
        <p:nvSpPr>
          <p:cNvPr id="3" name="TextBox 2">
            <a:extLst>
              <a:ext uri="{FF2B5EF4-FFF2-40B4-BE49-F238E27FC236}">
                <a16:creationId xmlns:a16="http://schemas.microsoft.com/office/drawing/2014/main" id="{960F837B-7F29-6CB4-7F3E-1D7CA3C38140}"/>
              </a:ext>
            </a:extLst>
          </p:cNvPr>
          <p:cNvSpPr txBox="1"/>
          <p:nvPr/>
        </p:nvSpPr>
        <p:spPr>
          <a:xfrm>
            <a:off x="0" y="4523094"/>
            <a:ext cx="7061812" cy="1015663"/>
          </a:xfrm>
          <a:prstGeom prst="rect">
            <a:avLst/>
          </a:prstGeom>
          <a:noFill/>
        </p:spPr>
        <p:txBody>
          <a:bodyPr wrap="square" rtlCol="0">
            <a:spAutoFit/>
          </a:bodyPr>
          <a:lstStyle/>
          <a:p>
            <a:pPr algn="ctr"/>
            <a:r>
              <a:rPr lang="en-US" sz="2000" b="1" u="sng" dirty="0">
                <a:latin typeface="Times New Roman" panose="02020603050405020304" pitchFamily="18" charset="0"/>
                <a:cs typeface="Times New Roman" panose="02020603050405020304" pitchFamily="18" charset="0"/>
              </a:rPr>
              <a:t>Matthew 5:44</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(ESV)</a:t>
            </a:r>
          </a:p>
          <a:p>
            <a:pPr algn="ctr"/>
            <a:r>
              <a:rPr lang="en-US" sz="2000" dirty="0">
                <a:latin typeface="Times New Roman" panose="02020603050405020304" pitchFamily="18" charset="0"/>
                <a:cs typeface="Times New Roman" panose="02020603050405020304" pitchFamily="18" charset="0"/>
              </a:rPr>
              <a:t>But I say to you, love your enemies and pray for those who persecute you,</a:t>
            </a:r>
          </a:p>
        </p:txBody>
      </p:sp>
    </p:spTree>
    <p:extLst>
      <p:ext uri="{BB962C8B-B14F-4D97-AF65-F5344CB8AC3E}">
        <p14:creationId xmlns:p14="http://schemas.microsoft.com/office/powerpoint/2010/main" val="3680869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0" y="0"/>
            <a:ext cx="7399282" cy="1639552"/>
          </a:xfrm>
          <a:prstGeom prst="rect">
            <a:avLst/>
          </a:prstGeom>
        </p:spPr>
        <p:txBody>
          <a:bodyPr vert="horz" lIns="109728" tIns="109728" rIns="109728" bIns="91440" rtlCol="0" anchor="b">
            <a:normAutofit/>
          </a:bodyPr>
          <a:lstStyle/>
          <a:p>
            <a:pPr algn="ctr">
              <a:lnSpc>
                <a:spcPct val="110000"/>
              </a:lnSpc>
              <a:spcBef>
                <a:spcPct val="0"/>
              </a:spcBef>
              <a:spcAft>
                <a:spcPts val="600"/>
              </a:spcAft>
              <a:buClr>
                <a:schemeClr val="tx1"/>
              </a:buClr>
            </a:pPr>
            <a:r>
              <a:rPr lang="en-US" sz="2400" b="1" u="sng" dirty="0">
                <a:latin typeface="Times New Roman" panose="02020603050405020304" pitchFamily="18" charset="0"/>
                <a:cs typeface="Times New Roman" panose="02020603050405020304" pitchFamily="18" charset="0"/>
              </a:rPr>
              <a:t>James 1:2 </a:t>
            </a:r>
            <a:r>
              <a:rPr lang="en-US" sz="2400" dirty="0">
                <a:latin typeface="Times New Roman" panose="02020603050405020304" pitchFamily="18" charset="0"/>
                <a:cs typeface="Times New Roman" panose="02020603050405020304" pitchFamily="18" charset="0"/>
              </a:rPr>
              <a:t>(ESV)</a:t>
            </a:r>
          </a:p>
          <a:p>
            <a:pPr algn="ctr">
              <a:lnSpc>
                <a:spcPct val="110000"/>
              </a:lnSpc>
              <a:spcBef>
                <a:spcPct val="0"/>
              </a:spcBef>
              <a:spcAft>
                <a:spcPts val="600"/>
              </a:spcAft>
              <a:buClr>
                <a:schemeClr val="tx1"/>
              </a:buClr>
            </a:pPr>
            <a:r>
              <a:rPr lang="en-US" sz="2400" dirty="0">
                <a:latin typeface="Times New Roman" panose="02020603050405020304" pitchFamily="18" charset="0"/>
                <a:cs typeface="Times New Roman" panose="02020603050405020304" pitchFamily="18" charset="0"/>
              </a:rPr>
              <a:t>‘Count it all joy, my brothers, when you meet trials of various kinds’</a:t>
            </a:r>
            <a:endParaRPr lang="en-US" spc="150" dirty="0">
              <a:solidFill>
                <a:schemeClr val="tx1">
                  <a:lumMod val="85000"/>
                  <a:lumOff val="15000"/>
                </a:schemeClr>
              </a:solidFill>
              <a:latin typeface="Times New Roman" panose="02020603050405020304" pitchFamily="18" charset="0"/>
              <a:ea typeface="+mj-ea"/>
              <a:cs typeface="Times New Roman" panose="02020603050405020304" pitchFamily="18" charset="0"/>
            </a:endParaRPr>
          </a:p>
        </p:txBody>
      </p:sp>
      <p:pic>
        <p:nvPicPr>
          <p:cNvPr id="6" name="Picture 5" descr="Map&#10;&#10;Description automatically generated">
            <a:extLst>
              <a:ext uri="{FF2B5EF4-FFF2-40B4-BE49-F238E27FC236}">
                <a16:creationId xmlns:a16="http://schemas.microsoft.com/office/drawing/2014/main" id="{8E44FABF-1082-8D6E-98A3-66FBD15F5FDA}"/>
              </a:ext>
            </a:extLst>
          </p:cNvPr>
          <p:cNvPicPr>
            <a:picLocks noChangeAspect="1"/>
          </p:cNvPicPr>
          <p:nvPr/>
        </p:nvPicPr>
        <p:blipFill rotWithShape="1">
          <a:blip r:embed="rId2">
            <a:extLst>
              <a:ext uri="{28A0092B-C50C-407E-A947-70E740481C1C}">
                <a14:useLocalDpi xmlns:a14="http://schemas.microsoft.com/office/drawing/2010/main" val="0"/>
              </a:ext>
            </a:extLst>
          </a:blip>
          <a:srcRect l="1385" r="11231"/>
          <a:stretch/>
        </p:blipFill>
        <p:spPr>
          <a:xfrm>
            <a:off x="7187979" y="10"/>
            <a:ext cx="5004021" cy="6857990"/>
          </a:xfrm>
          <a:custGeom>
            <a:avLst/>
            <a:gdLst/>
            <a:ahLst/>
            <a:cxnLst/>
            <a:rect l="l" t="t" r="r" b="b"/>
            <a:pathLst>
              <a:path w="4901771" h="6858000">
                <a:moveTo>
                  <a:pt x="1623023" y="0"/>
                </a:moveTo>
                <a:lnTo>
                  <a:pt x="2716256" y="0"/>
                </a:lnTo>
                <a:lnTo>
                  <a:pt x="3496422" y="0"/>
                </a:lnTo>
                <a:lnTo>
                  <a:pt x="4544484" y="0"/>
                </a:lnTo>
                <a:lnTo>
                  <a:pt x="4710787" y="0"/>
                </a:lnTo>
                <a:lnTo>
                  <a:pt x="4901771" y="0"/>
                </a:lnTo>
                <a:lnTo>
                  <a:pt x="4901771" y="6858000"/>
                </a:lnTo>
                <a:lnTo>
                  <a:pt x="4710787" y="6858000"/>
                </a:lnTo>
                <a:lnTo>
                  <a:pt x="4544484" y="6858000"/>
                </a:lnTo>
                <a:lnTo>
                  <a:pt x="3496422" y="6858000"/>
                </a:lnTo>
                <a:lnTo>
                  <a:pt x="2716256" y="6858000"/>
                </a:lnTo>
                <a:lnTo>
                  <a:pt x="2502754" y="6858000"/>
                </a:lnTo>
                <a:lnTo>
                  <a:pt x="2390998" y="6780599"/>
                </a:lnTo>
                <a:cubicBezTo>
                  <a:pt x="2217180" y="6653108"/>
                  <a:pt x="2046553" y="6515397"/>
                  <a:pt x="1874350" y="6374814"/>
                </a:cubicBezTo>
                <a:cubicBezTo>
                  <a:pt x="928725" y="5602839"/>
                  <a:pt x="0" y="4969131"/>
                  <a:pt x="0" y="3621656"/>
                </a:cubicBezTo>
                <a:cubicBezTo>
                  <a:pt x="0" y="2093192"/>
                  <a:pt x="573736" y="754641"/>
                  <a:pt x="1600899" y="14997"/>
                </a:cubicBezTo>
                <a:close/>
              </a:path>
            </a:pathLst>
          </a:custGeom>
        </p:spPr>
      </p:pic>
      <p:sp>
        <p:nvSpPr>
          <p:cNvPr id="2" name="TextBox 1">
            <a:extLst>
              <a:ext uri="{FF2B5EF4-FFF2-40B4-BE49-F238E27FC236}">
                <a16:creationId xmlns:a16="http://schemas.microsoft.com/office/drawing/2014/main" id="{32F48287-DFF4-5718-A0D8-6EA7ACC08AFF}"/>
              </a:ext>
            </a:extLst>
          </p:cNvPr>
          <p:cNvSpPr txBox="1"/>
          <p:nvPr/>
        </p:nvSpPr>
        <p:spPr>
          <a:xfrm>
            <a:off x="0" y="2227291"/>
            <a:ext cx="7187979" cy="1569660"/>
          </a:xfrm>
          <a:prstGeom prst="rect">
            <a:avLst/>
          </a:prstGeom>
          <a:noFill/>
        </p:spPr>
        <p:txBody>
          <a:bodyPr wrap="square" rtlCol="0">
            <a:spAutoFit/>
          </a:bodyPr>
          <a:lstStyle/>
          <a:p>
            <a:pPr algn="ctr" rtl="0"/>
            <a:r>
              <a:rPr lang="en-US" sz="2400" b="1" u="sng" dirty="0">
                <a:latin typeface="Times New Roman" panose="02020603050405020304" pitchFamily="18" charset="0"/>
                <a:cs typeface="Times New Roman" panose="02020603050405020304" pitchFamily="18" charset="0"/>
              </a:rPr>
              <a:t>Romans 5:3-4 </a:t>
            </a:r>
            <a:r>
              <a:rPr lang="en-US" sz="2400" dirty="0">
                <a:latin typeface="Times New Roman" panose="02020603050405020304" pitchFamily="18" charset="0"/>
                <a:cs typeface="Times New Roman" panose="02020603050405020304" pitchFamily="18" charset="0"/>
              </a:rPr>
              <a:t>(ESV)</a:t>
            </a:r>
          </a:p>
          <a:p>
            <a:pPr algn="ctr" rtl="0"/>
            <a:r>
              <a:rPr lang="en-US" sz="2400" dirty="0">
                <a:latin typeface="Times New Roman" panose="02020603050405020304" pitchFamily="18" charset="0"/>
                <a:cs typeface="Times New Roman" panose="02020603050405020304" pitchFamily="18" charset="0"/>
              </a:rPr>
              <a:t>… we rejoice in our sufferings, knowing that suffering produces endurance, and endurance produces character, and character produces hope…</a:t>
            </a:r>
          </a:p>
        </p:txBody>
      </p:sp>
      <p:sp>
        <p:nvSpPr>
          <p:cNvPr id="3" name="TextBox 2">
            <a:extLst>
              <a:ext uri="{FF2B5EF4-FFF2-40B4-BE49-F238E27FC236}">
                <a16:creationId xmlns:a16="http://schemas.microsoft.com/office/drawing/2014/main" id="{23E27062-00FD-9F24-FE13-5165E1B79FC7}"/>
              </a:ext>
            </a:extLst>
          </p:cNvPr>
          <p:cNvSpPr txBox="1"/>
          <p:nvPr/>
        </p:nvSpPr>
        <p:spPr>
          <a:xfrm>
            <a:off x="-1" y="4384690"/>
            <a:ext cx="7187979" cy="1938992"/>
          </a:xfrm>
          <a:prstGeom prst="rect">
            <a:avLst/>
          </a:prstGeom>
          <a:noFill/>
        </p:spPr>
        <p:txBody>
          <a:bodyPr wrap="square" rtlCol="0">
            <a:spAutoFit/>
          </a:bodyPr>
          <a:lstStyle/>
          <a:p>
            <a:pPr algn="ctr" rtl="0"/>
            <a:r>
              <a:rPr lang="en-US" sz="2400" b="1" u="sng" dirty="0">
                <a:latin typeface="Times New Roman" panose="02020603050405020304" pitchFamily="18" charset="0"/>
                <a:cs typeface="Times New Roman" panose="02020603050405020304" pitchFamily="18" charset="0"/>
              </a:rPr>
              <a:t>Hebrews 12:2</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(ESV)</a:t>
            </a:r>
          </a:p>
          <a:p>
            <a:pPr algn="ctr" rtl="0"/>
            <a:r>
              <a:rPr lang="en-US" sz="2400" dirty="0">
                <a:latin typeface="Times New Roman" panose="02020603050405020304" pitchFamily="18" charset="0"/>
                <a:cs typeface="Times New Roman" panose="02020603050405020304" pitchFamily="18" charset="0"/>
              </a:rPr>
              <a:t>looking to Jesus, the founder and perfecter of our faith, </a:t>
            </a:r>
            <a:r>
              <a:rPr lang="en-US" sz="2400" i="1" dirty="0">
                <a:latin typeface="Times New Roman" panose="02020603050405020304" pitchFamily="18" charset="0"/>
                <a:cs typeface="Times New Roman" panose="02020603050405020304" pitchFamily="18" charset="0"/>
              </a:rPr>
              <a:t>who for the joy that was set before him endured the cross</a:t>
            </a:r>
            <a:r>
              <a:rPr lang="en-US" sz="2400" dirty="0">
                <a:latin typeface="Times New Roman" panose="02020603050405020304" pitchFamily="18" charset="0"/>
                <a:cs typeface="Times New Roman" panose="02020603050405020304" pitchFamily="18" charset="0"/>
              </a:rPr>
              <a:t>, despising the shame, and is seated at the right hand of the throne of God.</a:t>
            </a:r>
          </a:p>
        </p:txBody>
      </p:sp>
    </p:spTree>
    <p:extLst>
      <p:ext uri="{BB962C8B-B14F-4D97-AF65-F5344CB8AC3E}">
        <p14:creationId xmlns:p14="http://schemas.microsoft.com/office/powerpoint/2010/main" val="3473673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0" y="0"/>
            <a:ext cx="7399282" cy="1569660"/>
          </a:xfrm>
          <a:prstGeom prst="rect">
            <a:avLst/>
          </a:prstGeom>
        </p:spPr>
        <p:txBody>
          <a:bodyPr vert="horz" lIns="109728" tIns="109728" rIns="109728" bIns="91440" rtlCol="0" anchor="b">
            <a:noAutofit/>
          </a:bodyPr>
          <a:lstStyle/>
          <a:p>
            <a:pPr algn="ctr">
              <a:lnSpc>
                <a:spcPct val="110000"/>
              </a:lnSpc>
              <a:spcBef>
                <a:spcPct val="0"/>
              </a:spcBef>
              <a:spcAft>
                <a:spcPts val="600"/>
              </a:spcAft>
              <a:buClr>
                <a:schemeClr val="tx1"/>
              </a:buClr>
            </a:pPr>
            <a:r>
              <a:rPr lang="en-US" sz="2400" b="1" u="sng" dirty="0">
                <a:latin typeface="Times New Roman" panose="02020603050405020304" pitchFamily="18" charset="0"/>
                <a:cs typeface="Times New Roman" panose="02020603050405020304" pitchFamily="18" charset="0"/>
              </a:rPr>
              <a:t>John 15:20b</a:t>
            </a:r>
            <a:r>
              <a:rPr lang="en-US" sz="2400" u="sng"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(ESV)</a:t>
            </a:r>
          </a:p>
          <a:p>
            <a:pPr algn="ctr">
              <a:lnSpc>
                <a:spcPct val="110000"/>
              </a:lnSpc>
              <a:spcBef>
                <a:spcPct val="0"/>
              </a:spcBef>
              <a:spcAft>
                <a:spcPts val="600"/>
              </a:spcAft>
              <a:buClr>
                <a:schemeClr val="tx1"/>
              </a:buClr>
            </a:pPr>
            <a:r>
              <a:rPr lang="en-US" sz="2400" dirty="0">
                <a:latin typeface="Times New Roman" panose="02020603050405020304" pitchFamily="18" charset="0"/>
                <a:cs typeface="Times New Roman" panose="02020603050405020304" pitchFamily="18" charset="0"/>
              </a:rPr>
              <a:t>… If they persecuted me, </a:t>
            </a:r>
            <a:r>
              <a:rPr lang="en-US" sz="2400" i="1" dirty="0">
                <a:latin typeface="Times New Roman" panose="02020603050405020304" pitchFamily="18" charset="0"/>
                <a:cs typeface="Times New Roman" panose="02020603050405020304" pitchFamily="18" charset="0"/>
              </a:rPr>
              <a:t>they will also persecute you </a:t>
            </a:r>
            <a:r>
              <a:rPr lang="en-US" sz="2400" dirty="0">
                <a:latin typeface="Times New Roman" panose="02020603050405020304" pitchFamily="18" charset="0"/>
                <a:cs typeface="Times New Roman" panose="02020603050405020304" pitchFamily="18" charset="0"/>
              </a:rPr>
              <a:t>…</a:t>
            </a:r>
          </a:p>
        </p:txBody>
      </p:sp>
      <p:pic>
        <p:nvPicPr>
          <p:cNvPr id="6" name="Picture 5" descr="Map&#10;&#10;Description automatically generated">
            <a:extLst>
              <a:ext uri="{FF2B5EF4-FFF2-40B4-BE49-F238E27FC236}">
                <a16:creationId xmlns:a16="http://schemas.microsoft.com/office/drawing/2014/main" id="{8E44FABF-1082-8D6E-98A3-66FBD15F5FDA}"/>
              </a:ext>
            </a:extLst>
          </p:cNvPr>
          <p:cNvPicPr>
            <a:picLocks noChangeAspect="1"/>
          </p:cNvPicPr>
          <p:nvPr/>
        </p:nvPicPr>
        <p:blipFill rotWithShape="1">
          <a:blip r:embed="rId2">
            <a:extLst>
              <a:ext uri="{28A0092B-C50C-407E-A947-70E740481C1C}">
                <a14:useLocalDpi xmlns:a14="http://schemas.microsoft.com/office/drawing/2010/main" val="0"/>
              </a:ext>
            </a:extLst>
          </a:blip>
          <a:srcRect l="1385" r="11231"/>
          <a:stretch/>
        </p:blipFill>
        <p:spPr>
          <a:xfrm>
            <a:off x="7187979" y="10"/>
            <a:ext cx="5004021" cy="6857990"/>
          </a:xfrm>
          <a:custGeom>
            <a:avLst/>
            <a:gdLst/>
            <a:ahLst/>
            <a:cxnLst/>
            <a:rect l="l" t="t" r="r" b="b"/>
            <a:pathLst>
              <a:path w="4901771" h="6858000">
                <a:moveTo>
                  <a:pt x="1623023" y="0"/>
                </a:moveTo>
                <a:lnTo>
                  <a:pt x="2716256" y="0"/>
                </a:lnTo>
                <a:lnTo>
                  <a:pt x="3496422" y="0"/>
                </a:lnTo>
                <a:lnTo>
                  <a:pt x="4544484" y="0"/>
                </a:lnTo>
                <a:lnTo>
                  <a:pt x="4710787" y="0"/>
                </a:lnTo>
                <a:lnTo>
                  <a:pt x="4901771" y="0"/>
                </a:lnTo>
                <a:lnTo>
                  <a:pt x="4901771" y="6858000"/>
                </a:lnTo>
                <a:lnTo>
                  <a:pt x="4710787" y="6858000"/>
                </a:lnTo>
                <a:lnTo>
                  <a:pt x="4544484" y="6858000"/>
                </a:lnTo>
                <a:lnTo>
                  <a:pt x="3496422" y="6858000"/>
                </a:lnTo>
                <a:lnTo>
                  <a:pt x="2716256" y="6858000"/>
                </a:lnTo>
                <a:lnTo>
                  <a:pt x="2502754" y="6858000"/>
                </a:lnTo>
                <a:lnTo>
                  <a:pt x="2390998" y="6780599"/>
                </a:lnTo>
                <a:cubicBezTo>
                  <a:pt x="2217180" y="6653108"/>
                  <a:pt x="2046553" y="6515397"/>
                  <a:pt x="1874350" y="6374814"/>
                </a:cubicBezTo>
                <a:cubicBezTo>
                  <a:pt x="928725" y="5602839"/>
                  <a:pt x="0" y="4969131"/>
                  <a:pt x="0" y="3621656"/>
                </a:cubicBezTo>
                <a:cubicBezTo>
                  <a:pt x="0" y="2093192"/>
                  <a:pt x="573736" y="754641"/>
                  <a:pt x="1600899" y="14997"/>
                </a:cubicBezTo>
                <a:close/>
              </a:path>
            </a:pathLst>
          </a:custGeom>
        </p:spPr>
      </p:pic>
      <p:sp>
        <p:nvSpPr>
          <p:cNvPr id="2" name="TextBox 1">
            <a:extLst>
              <a:ext uri="{FF2B5EF4-FFF2-40B4-BE49-F238E27FC236}">
                <a16:creationId xmlns:a16="http://schemas.microsoft.com/office/drawing/2014/main" id="{32F48287-DFF4-5718-A0D8-6EA7ACC08AFF}"/>
              </a:ext>
            </a:extLst>
          </p:cNvPr>
          <p:cNvSpPr txBox="1"/>
          <p:nvPr/>
        </p:nvSpPr>
        <p:spPr>
          <a:xfrm>
            <a:off x="-2" y="2473310"/>
            <a:ext cx="7187979" cy="1200329"/>
          </a:xfrm>
          <a:prstGeom prst="rect">
            <a:avLst/>
          </a:prstGeom>
          <a:noFill/>
        </p:spPr>
        <p:txBody>
          <a:bodyPr wrap="square" rtlCol="0">
            <a:spAutoFit/>
          </a:bodyPr>
          <a:lstStyle/>
          <a:p>
            <a:pPr algn="ctr" rtl="0"/>
            <a:r>
              <a:rPr lang="en-US" sz="2400" b="1" u="sng" dirty="0">
                <a:latin typeface="Times New Roman" panose="02020603050405020304" pitchFamily="18" charset="0"/>
                <a:cs typeface="Times New Roman" panose="02020603050405020304" pitchFamily="18" charset="0"/>
              </a:rPr>
              <a:t>John 16:33b</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(ESV)</a:t>
            </a:r>
          </a:p>
          <a:p>
            <a:pPr algn="ctr"/>
            <a:r>
              <a:rPr lang="en-US" sz="2400" dirty="0">
                <a:latin typeface="Times New Roman" panose="02020603050405020304" pitchFamily="18" charset="0"/>
                <a:cs typeface="Times New Roman" panose="02020603050405020304" pitchFamily="18" charset="0"/>
              </a:rPr>
              <a:t>In the world </a:t>
            </a:r>
            <a:r>
              <a:rPr lang="en-US" sz="2400" i="1" dirty="0">
                <a:latin typeface="Times New Roman" panose="02020603050405020304" pitchFamily="18" charset="0"/>
                <a:cs typeface="Times New Roman" panose="02020603050405020304" pitchFamily="18" charset="0"/>
              </a:rPr>
              <a:t>you will have tribulation</a:t>
            </a:r>
            <a:r>
              <a:rPr lang="en-US" sz="2400" dirty="0">
                <a:latin typeface="Times New Roman" panose="02020603050405020304" pitchFamily="18" charset="0"/>
                <a:cs typeface="Times New Roman" panose="02020603050405020304" pitchFamily="18" charset="0"/>
              </a:rPr>
              <a:t>. But take heart; I have overcome the world.</a:t>
            </a:r>
          </a:p>
        </p:txBody>
      </p:sp>
      <p:sp>
        <p:nvSpPr>
          <p:cNvPr id="3" name="TextBox 2">
            <a:extLst>
              <a:ext uri="{FF2B5EF4-FFF2-40B4-BE49-F238E27FC236}">
                <a16:creationId xmlns:a16="http://schemas.microsoft.com/office/drawing/2014/main" id="{23E27062-00FD-9F24-FE13-5165E1B79FC7}"/>
              </a:ext>
            </a:extLst>
          </p:cNvPr>
          <p:cNvSpPr txBox="1"/>
          <p:nvPr/>
        </p:nvSpPr>
        <p:spPr>
          <a:xfrm>
            <a:off x="-1" y="4384690"/>
            <a:ext cx="7187979" cy="1569660"/>
          </a:xfrm>
          <a:prstGeom prst="rect">
            <a:avLst/>
          </a:prstGeom>
          <a:noFill/>
        </p:spPr>
        <p:txBody>
          <a:bodyPr wrap="square" rtlCol="0">
            <a:spAutoFit/>
          </a:bodyPr>
          <a:lstStyle/>
          <a:p>
            <a:pPr algn="ctr" rtl="0"/>
            <a:r>
              <a:rPr lang="en-US" sz="2400" b="1" u="sng" dirty="0">
                <a:latin typeface="Times New Roman" panose="02020603050405020304" pitchFamily="18" charset="0"/>
                <a:cs typeface="Times New Roman" panose="02020603050405020304" pitchFamily="18" charset="0"/>
              </a:rPr>
              <a:t>John 17:14</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(ESV)</a:t>
            </a:r>
          </a:p>
          <a:p>
            <a:pPr algn="ctr"/>
            <a:r>
              <a:rPr lang="en-US" sz="2400" dirty="0">
                <a:latin typeface="Times New Roman" panose="02020603050405020304" pitchFamily="18" charset="0"/>
                <a:cs typeface="Times New Roman" panose="02020603050405020304" pitchFamily="18" charset="0"/>
              </a:rPr>
              <a:t>I have given them your word, and </a:t>
            </a:r>
            <a:r>
              <a:rPr lang="en-US" sz="2400" i="1" dirty="0">
                <a:latin typeface="Times New Roman" panose="02020603050405020304" pitchFamily="18" charset="0"/>
                <a:cs typeface="Times New Roman" panose="02020603050405020304" pitchFamily="18" charset="0"/>
              </a:rPr>
              <a:t>the world has hated them</a:t>
            </a:r>
            <a:r>
              <a:rPr lang="en-US" sz="2400" dirty="0">
                <a:latin typeface="Times New Roman" panose="02020603050405020304" pitchFamily="18" charset="0"/>
                <a:cs typeface="Times New Roman" panose="02020603050405020304" pitchFamily="18" charset="0"/>
              </a:rPr>
              <a:t> because they are not of the world, just as I am not of the world.</a:t>
            </a:r>
          </a:p>
        </p:txBody>
      </p:sp>
    </p:spTree>
    <p:extLst>
      <p:ext uri="{BB962C8B-B14F-4D97-AF65-F5344CB8AC3E}">
        <p14:creationId xmlns:p14="http://schemas.microsoft.com/office/powerpoint/2010/main" val="275076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0" y="0"/>
            <a:ext cx="7399282" cy="1292250"/>
          </a:xfrm>
          <a:prstGeom prst="rect">
            <a:avLst/>
          </a:prstGeom>
        </p:spPr>
        <p:txBody>
          <a:bodyPr vert="horz" lIns="109728" tIns="109728" rIns="109728" bIns="91440" rtlCol="0" anchor="b">
            <a:normAutofit/>
          </a:bodyPr>
          <a:lstStyle/>
          <a:p>
            <a:pPr marL="514350" indent="-514350">
              <a:lnSpc>
                <a:spcPct val="110000"/>
              </a:lnSpc>
              <a:spcBef>
                <a:spcPct val="0"/>
              </a:spcBef>
              <a:spcAft>
                <a:spcPts val="600"/>
              </a:spcAft>
              <a:buClr>
                <a:schemeClr val="tx1"/>
              </a:buClr>
              <a:buAutoNum type="arabicPeriod"/>
            </a:pPr>
            <a:r>
              <a:rPr lang="en-US" sz="3200" spc="150" dirty="0">
                <a:solidFill>
                  <a:schemeClr val="tx1">
                    <a:lumMod val="85000"/>
                    <a:lumOff val="15000"/>
                  </a:schemeClr>
                </a:solidFill>
                <a:latin typeface="Times New Roman" panose="02020603050405020304" pitchFamily="18" charset="0"/>
                <a:ea typeface="+mj-ea"/>
                <a:cs typeface="Times New Roman" panose="02020603050405020304" pitchFamily="18" charset="0"/>
              </a:rPr>
              <a:t>The Jerusalem church is scattered by the </a:t>
            </a:r>
            <a:r>
              <a:rPr lang="en-US" sz="3200" spc="150" dirty="0">
                <a:solidFill>
                  <a:schemeClr val="accent2">
                    <a:lumMod val="75000"/>
                  </a:schemeClr>
                </a:solidFill>
                <a:latin typeface="Times New Roman" panose="02020603050405020304" pitchFamily="18" charset="0"/>
                <a:ea typeface="+mj-ea"/>
                <a:cs typeface="Times New Roman" panose="02020603050405020304" pitchFamily="18" charset="0"/>
              </a:rPr>
              <a:t>providence</a:t>
            </a:r>
            <a:r>
              <a:rPr lang="en-US" sz="3200" spc="150" dirty="0">
                <a:solidFill>
                  <a:schemeClr val="tx1">
                    <a:lumMod val="85000"/>
                    <a:lumOff val="15000"/>
                  </a:schemeClr>
                </a:solidFill>
                <a:latin typeface="Times New Roman" panose="02020603050405020304" pitchFamily="18" charset="0"/>
                <a:ea typeface="+mj-ea"/>
                <a:cs typeface="Times New Roman" panose="02020603050405020304" pitchFamily="18" charset="0"/>
              </a:rPr>
              <a:t> of God’s </a:t>
            </a:r>
            <a:r>
              <a:rPr lang="en-US" sz="3200" spc="150" dirty="0">
                <a:solidFill>
                  <a:schemeClr val="accent2">
                    <a:lumMod val="75000"/>
                  </a:schemeClr>
                </a:solidFill>
                <a:latin typeface="Times New Roman" panose="02020603050405020304" pitchFamily="18" charset="0"/>
                <a:ea typeface="+mj-ea"/>
                <a:cs typeface="Times New Roman" panose="02020603050405020304" pitchFamily="18" charset="0"/>
              </a:rPr>
              <a:t>will</a:t>
            </a:r>
            <a:r>
              <a:rPr lang="en-US" sz="3200" spc="150" dirty="0">
                <a:solidFill>
                  <a:schemeClr val="tx1">
                    <a:lumMod val="85000"/>
                    <a:lumOff val="15000"/>
                  </a:schemeClr>
                </a:solidFill>
                <a:latin typeface="Times New Roman" panose="02020603050405020304" pitchFamily="18" charset="0"/>
                <a:ea typeface="+mj-ea"/>
                <a:cs typeface="Times New Roman" panose="02020603050405020304" pitchFamily="18" charset="0"/>
              </a:rPr>
              <a:t>.</a:t>
            </a:r>
            <a:endParaRPr lang="en-US" sz="2000" spc="150" dirty="0">
              <a:solidFill>
                <a:schemeClr val="tx1">
                  <a:lumMod val="85000"/>
                  <a:lumOff val="15000"/>
                </a:schemeClr>
              </a:solidFill>
              <a:latin typeface="Times New Roman" panose="02020603050405020304" pitchFamily="18" charset="0"/>
              <a:ea typeface="+mj-ea"/>
              <a:cs typeface="Times New Roman" panose="02020603050405020304" pitchFamily="18" charset="0"/>
            </a:endParaRPr>
          </a:p>
        </p:txBody>
      </p:sp>
      <p:pic>
        <p:nvPicPr>
          <p:cNvPr id="6" name="Picture 5" descr="Map&#10;&#10;Description automatically generated">
            <a:extLst>
              <a:ext uri="{FF2B5EF4-FFF2-40B4-BE49-F238E27FC236}">
                <a16:creationId xmlns:a16="http://schemas.microsoft.com/office/drawing/2014/main" id="{8E44FABF-1082-8D6E-98A3-66FBD15F5FDA}"/>
              </a:ext>
            </a:extLst>
          </p:cNvPr>
          <p:cNvPicPr>
            <a:picLocks noChangeAspect="1"/>
          </p:cNvPicPr>
          <p:nvPr/>
        </p:nvPicPr>
        <p:blipFill rotWithShape="1">
          <a:blip r:embed="rId2">
            <a:extLst>
              <a:ext uri="{28A0092B-C50C-407E-A947-70E740481C1C}">
                <a14:useLocalDpi xmlns:a14="http://schemas.microsoft.com/office/drawing/2010/main" val="0"/>
              </a:ext>
            </a:extLst>
          </a:blip>
          <a:srcRect l="1385" r="11231"/>
          <a:stretch/>
        </p:blipFill>
        <p:spPr>
          <a:xfrm>
            <a:off x="7187979" y="10"/>
            <a:ext cx="5004021" cy="6857990"/>
          </a:xfrm>
          <a:custGeom>
            <a:avLst/>
            <a:gdLst/>
            <a:ahLst/>
            <a:cxnLst/>
            <a:rect l="l" t="t" r="r" b="b"/>
            <a:pathLst>
              <a:path w="4901771" h="6858000">
                <a:moveTo>
                  <a:pt x="1623023" y="0"/>
                </a:moveTo>
                <a:lnTo>
                  <a:pt x="2716256" y="0"/>
                </a:lnTo>
                <a:lnTo>
                  <a:pt x="3496422" y="0"/>
                </a:lnTo>
                <a:lnTo>
                  <a:pt x="4544484" y="0"/>
                </a:lnTo>
                <a:lnTo>
                  <a:pt x="4710787" y="0"/>
                </a:lnTo>
                <a:lnTo>
                  <a:pt x="4901771" y="0"/>
                </a:lnTo>
                <a:lnTo>
                  <a:pt x="4901771" y="6858000"/>
                </a:lnTo>
                <a:lnTo>
                  <a:pt x="4710787" y="6858000"/>
                </a:lnTo>
                <a:lnTo>
                  <a:pt x="4544484" y="6858000"/>
                </a:lnTo>
                <a:lnTo>
                  <a:pt x="3496422" y="6858000"/>
                </a:lnTo>
                <a:lnTo>
                  <a:pt x="2716256" y="6858000"/>
                </a:lnTo>
                <a:lnTo>
                  <a:pt x="2502754" y="6858000"/>
                </a:lnTo>
                <a:lnTo>
                  <a:pt x="2390998" y="6780599"/>
                </a:lnTo>
                <a:cubicBezTo>
                  <a:pt x="2217180" y="6653108"/>
                  <a:pt x="2046553" y="6515397"/>
                  <a:pt x="1874350" y="6374814"/>
                </a:cubicBezTo>
                <a:cubicBezTo>
                  <a:pt x="928725" y="5602839"/>
                  <a:pt x="0" y="4969131"/>
                  <a:pt x="0" y="3621656"/>
                </a:cubicBezTo>
                <a:cubicBezTo>
                  <a:pt x="0" y="2093192"/>
                  <a:pt x="573736" y="754641"/>
                  <a:pt x="1600899" y="14997"/>
                </a:cubicBezTo>
                <a:close/>
              </a:path>
            </a:pathLst>
          </a:custGeom>
        </p:spPr>
      </p:pic>
      <p:sp>
        <p:nvSpPr>
          <p:cNvPr id="2" name="TextBox 1">
            <a:extLst>
              <a:ext uri="{FF2B5EF4-FFF2-40B4-BE49-F238E27FC236}">
                <a16:creationId xmlns:a16="http://schemas.microsoft.com/office/drawing/2014/main" id="{E734A862-EA40-7DDE-9818-133C1C02CBEF}"/>
              </a:ext>
            </a:extLst>
          </p:cNvPr>
          <p:cNvSpPr txBox="1"/>
          <p:nvPr/>
        </p:nvSpPr>
        <p:spPr>
          <a:xfrm>
            <a:off x="0" y="1727812"/>
            <a:ext cx="7399282" cy="1292250"/>
          </a:xfrm>
          <a:prstGeom prst="rect">
            <a:avLst/>
          </a:prstGeom>
        </p:spPr>
        <p:txBody>
          <a:bodyPr vert="horz" lIns="109728" tIns="109728" rIns="109728" bIns="91440" rtlCol="0" anchor="b">
            <a:normAutofit/>
          </a:bodyPr>
          <a:lstStyle/>
          <a:p>
            <a:pPr>
              <a:lnSpc>
                <a:spcPct val="110000"/>
              </a:lnSpc>
              <a:spcBef>
                <a:spcPct val="0"/>
              </a:spcBef>
              <a:spcAft>
                <a:spcPts val="600"/>
              </a:spcAft>
              <a:buClr>
                <a:schemeClr val="tx1"/>
              </a:buClr>
            </a:pPr>
            <a:endParaRPr lang="en-US" sz="2000" spc="150" dirty="0">
              <a:solidFill>
                <a:schemeClr val="tx1">
                  <a:lumMod val="85000"/>
                  <a:lumOff val="15000"/>
                </a:schemeClr>
              </a:solidFill>
              <a:latin typeface="Times New Roman" panose="02020603050405020304" pitchFamily="18" charset="0"/>
              <a:ea typeface="+mj-ea"/>
              <a:cs typeface="Times New Roman" panose="02020603050405020304" pitchFamily="18" charset="0"/>
            </a:endParaRPr>
          </a:p>
        </p:txBody>
      </p:sp>
      <p:sp>
        <p:nvSpPr>
          <p:cNvPr id="5" name="TextBox 4">
            <a:extLst>
              <a:ext uri="{FF2B5EF4-FFF2-40B4-BE49-F238E27FC236}">
                <a16:creationId xmlns:a16="http://schemas.microsoft.com/office/drawing/2014/main" id="{0E9E1BF7-6770-2C00-4B66-766AD44079F9}"/>
              </a:ext>
            </a:extLst>
          </p:cNvPr>
          <p:cNvSpPr txBox="1"/>
          <p:nvPr/>
        </p:nvSpPr>
        <p:spPr>
          <a:xfrm>
            <a:off x="0" y="2241723"/>
            <a:ext cx="7187979" cy="1938992"/>
          </a:xfrm>
          <a:prstGeom prst="rect">
            <a:avLst/>
          </a:prstGeom>
          <a:noFill/>
        </p:spPr>
        <p:txBody>
          <a:bodyPr wrap="square">
            <a:spAutoFit/>
          </a:bodyPr>
          <a:lstStyle/>
          <a:p>
            <a:pPr algn="ctr"/>
            <a:r>
              <a:rPr lang="en-US" sz="2400" b="1" u="sng" dirty="0">
                <a:latin typeface="Times New Roman" panose="02020603050405020304" pitchFamily="18" charset="0"/>
                <a:cs typeface="Times New Roman" panose="02020603050405020304" pitchFamily="18" charset="0"/>
              </a:rPr>
              <a:t>Acts 1:8 </a:t>
            </a:r>
            <a:r>
              <a:rPr lang="en-US" sz="2400" dirty="0">
                <a:latin typeface="Times New Roman" panose="02020603050405020304" pitchFamily="18" charset="0"/>
                <a:cs typeface="Times New Roman" panose="02020603050405020304" pitchFamily="18" charset="0"/>
              </a:rPr>
              <a:t>(ESV)</a:t>
            </a:r>
          </a:p>
          <a:p>
            <a:pPr algn="ctr"/>
            <a:r>
              <a:rPr lang="en-US" sz="2400" dirty="0">
                <a:latin typeface="Times New Roman" panose="02020603050405020304" pitchFamily="18" charset="0"/>
                <a:cs typeface="Times New Roman" panose="02020603050405020304" pitchFamily="18" charset="0"/>
              </a:rPr>
              <a:t>But you will receive power when the Holy Spirit has come upon you, and you will be my witnesses in Jerusalem and </a:t>
            </a:r>
            <a:r>
              <a:rPr lang="en-US" sz="2400" b="1" i="1" dirty="0">
                <a:latin typeface="Times New Roman" panose="02020603050405020304" pitchFamily="18" charset="0"/>
                <a:cs typeface="Times New Roman" panose="02020603050405020304" pitchFamily="18" charset="0"/>
              </a:rPr>
              <a:t>in all Judea and Samaria</a:t>
            </a:r>
            <a:r>
              <a:rPr lang="en-US" sz="2400" dirty="0">
                <a:latin typeface="Times New Roman" panose="02020603050405020304" pitchFamily="18" charset="0"/>
                <a:cs typeface="Times New Roman" panose="02020603050405020304" pitchFamily="18" charset="0"/>
              </a:rPr>
              <a:t>, and to the end of the earth.”</a:t>
            </a:r>
          </a:p>
        </p:txBody>
      </p:sp>
    </p:spTree>
    <p:extLst>
      <p:ext uri="{BB962C8B-B14F-4D97-AF65-F5344CB8AC3E}">
        <p14:creationId xmlns:p14="http://schemas.microsoft.com/office/powerpoint/2010/main" val="2424739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0" y="0"/>
            <a:ext cx="7399282" cy="1292250"/>
          </a:xfrm>
          <a:prstGeom prst="rect">
            <a:avLst/>
          </a:prstGeom>
        </p:spPr>
        <p:txBody>
          <a:bodyPr vert="horz" lIns="109728" tIns="109728" rIns="109728" bIns="91440" rtlCol="0" anchor="b">
            <a:normAutofit/>
          </a:bodyPr>
          <a:lstStyle/>
          <a:p>
            <a:pPr marL="514350" indent="-514350">
              <a:lnSpc>
                <a:spcPct val="110000"/>
              </a:lnSpc>
              <a:spcBef>
                <a:spcPct val="0"/>
              </a:spcBef>
              <a:spcAft>
                <a:spcPts val="600"/>
              </a:spcAft>
              <a:buClr>
                <a:schemeClr val="tx1"/>
              </a:buClr>
              <a:buAutoNum type="arabicPeriod"/>
            </a:pPr>
            <a:r>
              <a:rPr lang="en-US" sz="3200" spc="150" dirty="0">
                <a:solidFill>
                  <a:schemeClr val="tx1">
                    <a:lumMod val="85000"/>
                    <a:lumOff val="15000"/>
                  </a:schemeClr>
                </a:solidFill>
                <a:latin typeface="Times New Roman" panose="02020603050405020304" pitchFamily="18" charset="0"/>
                <a:ea typeface="+mj-ea"/>
                <a:cs typeface="Times New Roman" panose="02020603050405020304" pitchFamily="18" charset="0"/>
              </a:rPr>
              <a:t>The Jerusalem church is scattered by the </a:t>
            </a:r>
            <a:r>
              <a:rPr lang="en-US" sz="3200" spc="150" dirty="0">
                <a:solidFill>
                  <a:schemeClr val="accent2">
                    <a:lumMod val="75000"/>
                  </a:schemeClr>
                </a:solidFill>
                <a:latin typeface="Times New Roman" panose="02020603050405020304" pitchFamily="18" charset="0"/>
                <a:ea typeface="+mj-ea"/>
                <a:cs typeface="Times New Roman" panose="02020603050405020304" pitchFamily="18" charset="0"/>
              </a:rPr>
              <a:t>providence</a:t>
            </a:r>
            <a:r>
              <a:rPr lang="en-US" sz="3200" spc="150" dirty="0">
                <a:solidFill>
                  <a:schemeClr val="tx1">
                    <a:lumMod val="85000"/>
                    <a:lumOff val="15000"/>
                  </a:schemeClr>
                </a:solidFill>
                <a:latin typeface="Times New Roman" panose="02020603050405020304" pitchFamily="18" charset="0"/>
                <a:ea typeface="+mj-ea"/>
                <a:cs typeface="Times New Roman" panose="02020603050405020304" pitchFamily="18" charset="0"/>
              </a:rPr>
              <a:t> of God’s </a:t>
            </a:r>
            <a:r>
              <a:rPr lang="en-US" sz="3200" spc="150" dirty="0">
                <a:solidFill>
                  <a:schemeClr val="accent2">
                    <a:lumMod val="75000"/>
                  </a:schemeClr>
                </a:solidFill>
                <a:latin typeface="Times New Roman" panose="02020603050405020304" pitchFamily="18" charset="0"/>
                <a:ea typeface="+mj-ea"/>
                <a:cs typeface="Times New Roman" panose="02020603050405020304" pitchFamily="18" charset="0"/>
              </a:rPr>
              <a:t>will</a:t>
            </a:r>
            <a:r>
              <a:rPr lang="en-US" sz="3200" spc="150" dirty="0">
                <a:solidFill>
                  <a:schemeClr val="tx1">
                    <a:lumMod val="85000"/>
                    <a:lumOff val="15000"/>
                  </a:schemeClr>
                </a:solidFill>
                <a:latin typeface="Times New Roman" panose="02020603050405020304" pitchFamily="18" charset="0"/>
                <a:ea typeface="+mj-ea"/>
                <a:cs typeface="Times New Roman" panose="02020603050405020304" pitchFamily="18" charset="0"/>
              </a:rPr>
              <a:t>.</a:t>
            </a:r>
            <a:endParaRPr lang="en-US" sz="2000" spc="150" dirty="0">
              <a:solidFill>
                <a:schemeClr val="tx1">
                  <a:lumMod val="85000"/>
                  <a:lumOff val="15000"/>
                </a:schemeClr>
              </a:solidFill>
              <a:latin typeface="Times New Roman" panose="02020603050405020304" pitchFamily="18" charset="0"/>
              <a:ea typeface="+mj-ea"/>
              <a:cs typeface="Times New Roman" panose="02020603050405020304" pitchFamily="18" charset="0"/>
            </a:endParaRPr>
          </a:p>
        </p:txBody>
      </p:sp>
      <p:pic>
        <p:nvPicPr>
          <p:cNvPr id="6" name="Picture 5" descr="Map&#10;&#10;Description automatically generated">
            <a:extLst>
              <a:ext uri="{FF2B5EF4-FFF2-40B4-BE49-F238E27FC236}">
                <a16:creationId xmlns:a16="http://schemas.microsoft.com/office/drawing/2014/main" id="{8E44FABF-1082-8D6E-98A3-66FBD15F5FDA}"/>
              </a:ext>
            </a:extLst>
          </p:cNvPr>
          <p:cNvPicPr>
            <a:picLocks noChangeAspect="1"/>
          </p:cNvPicPr>
          <p:nvPr/>
        </p:nvPicPr>
        <p:blipFill rotWithShape="1">
          <a:blip r:embed="rId2">
            <a:extLst>
              <a:ext uri="{28A0092B-C50C-407E-A947-70E740481C1C}">
                <a14:useLocalDpi xmlns:a14="http://schemas.microsoft.com/office/drawing/2010/main" val="0"/>
              </a:ext>
            </a:extLst>
          </a:blip>
          <a:srcRect l="1385" r="11231"/>
          <a:stretch/>
        </p:blipFill>
        <p:spPr>
          <a:xfrm>
            <a:off x="7187979" y="10"/>
            <a:ext cx="5004021" cy="6857990"/>
          </a:xfrm>
          <a:custGeom>
            <a:avLst/>
            <a:gdLst/>
            <a:ahLst/>
            <a:cxnLst/>
            <a:rect l="l" t="t" r="r" b="b"/>
            <a:pathLst>
              <a:path w="4901771" h="6858000">
                <a:moveTo>
                  <a:pt x="1623023" y="0"/>
                </a:moveTo>
                <a:lnTo>
                  <a:pt x="2716256" y="0"/>
                </a:lnTo>
                <a:lnTo>
                  <a:pt x="3496422" y="0"/>
                </a:lnTo>
                <a:lnTo>
                  <a:pt x="4544484" y="0"/>
                </a:lnTo>
                <a:lnTo>
                  <a:pt x="4710787" y="0"/>
                </a:lnTo>
                <a:lnTo>
                  <a:pt x="4901771" y="0"/>
                </a:lnTo>
                <a:lnTo>
                  <a:pt x="4901771" y="6858000"/>
                </a:lnTo>
                <a:lnTo>
                  <a:pt x="4710787" y="6858000"/>
                </a:lnTo>
                <a:lnTo>
                  <a:pt x="4544484" y="6858000"/>
                </a:lnTo>
                <a:lnTo>
                  <a:pt x="3496422" y="6858000"/>
                </a:lnTo>
                <a:lnTo>
                  <a:pt x="2716256" y="6858000"/>
                </a:lnTo>
                <a:lnTo>
                  <a:pt x="2502754" y="6858000"/>
                </a:lnTo>
                <a:lnTo>
                  <a:pt x="2390998" y="6780599"/>
                </a:lnTo>
                <a:cubicBezTo>
                  <a:pt x="2217180" y="6653108"/>
                  <a:pt x="2046553" y="6515397"/>
                  <a:pt x="1874350" y="6374814"/>
                </a:cubicBezTo>
                <a:cubicBezTo>
                  <a:pt x="928725" y="5602839"/>
                  <a:pt x="0" y="4969131"/>
                  <a:pt x="0" y="3621656"/>
                </a:cubicBezTo>
                <a:cubicBezTo>
                  <a:pt x="0" y="2093192"/>
                  <a:pt x="573736" y="754641"/>
                  <a:pt x="1600899" y="14997"/>
                </a:cubicBezTo>
                <a:close/>
              </a:path>
            </a:pathLst>
          </a:custGeom>
        </p:spPr>
      </p:pic>
      <p:sp>
        <p:nvSpPr>
          <p:cNvPr id="2" name="TextBox 1">
            <a:extLst>
              <a:ext uri="{FF2B5EF4-FFF2-40B4-BE49-F238E27FC236}">
                <a16:creationId xmlns:a16="http://schemas.microsoft.com/office/drawing/2014/main" id="{E734A862-EA40-7DDE-9818-133C1C02CBEF}"/>
              </a:ext>
            </a:extLst>
          </p:cNvPr>
          <p:cNvSpPr txBox="1"/>
          <p:nvPr/>
        </p:nvSpPr>
        <p:spPr>
          <a:xfrm>
            <a:off x="0" y="1727812"/>
            <a:ext cx="7399282" cy="1292250"/>
          </a:xfrm>
          <a:prstGeom prst="rect">
            <a:avLst/>
          </a:prstGeom>
        </p:spPr>
        <p:txBody>
          <a:bodyPr vert="horz" lIns="109728" tIns="109728" rIns="109728" bIns="91440" rtlCol="0" anchor="b">
            <a:normAutofit/>
          </a:bodyPr>
          <a:lstStyle/>
          <a:p>
            <a:pPr>
              <a:lnSpc>
                <a:spcPct val="110000"/>
              </a:lnSpc>
              <a:spcBef>
                <a:spcPct val="0"/>
              </a:spcBef>
              <a:spcAft>
                <a:spcPts val="600"/>
              </a:spcAft>
              <a:buClr>
                <a:schemeClr val="tx1"/>
              </a:buClr>
            </a:pPr>
            <a:endParaRPr lang="en-US" sz="2000" spc="150" dirty="0">
              <a:solidFill>
                <a:schemeClr val="tx1">
                  <a:lumMod val="85000"/>
                  <a:lumOff val="15000"/>
                </a:schemeClr>
              </a:solidFill>
              <a:latin typeface="Times New Roman" panose="02020603050405020304" pitchFamily="18" charset="0"/>
              <a:ea typeface="+mj-ea"/>
              <a:cs typeface="Times New Roman" panose="02020603050405020304" pitchFamily="18" charset="0"/>
            </a:endParaRPr>
          </a:p>
        </p:txBody>
      </p:sp>
      <p:sp>
        <p:nvSpPr>
          <p:cNvPr id="5" name="TextBox 4">
            <a:extLst>
              <a:ext uri="{FF2B5EF4-FFF2-40B4-BE49-F238E27FC236}">
                <a16:creationId xmlns:a16="http://schemas.microsoft.com/office/drawing/2014/main" id="{0E9E1BF7-6770-2C00-4B66-766AD44079F9}"/>
              </a:ext>
            </a:extLst>
          </p:cNvPr>
          <p:cNvSpPr txBox="1"/>
          <p:nvPr/>
        </p:nvSpPr>
        <p:spPr>
          <a:xfrm>
            <a:off x="0" y="2241723"/>
            <a:ext cx="7187979" cy="2308324"/>
          </a:xfrm>
          <a:prstGeom prst="rect">
            <a:avLst/>
          </a:prstGeom>
          <a:noFill/>
        </p:spPr>
        <p:txBody>
          <a:bodyPr wrap="square">
            <a:spAutoFit/>
          </a:bodyPr>
          <a:lstStyle/>
          <a:p>
            <a:pPr algn="ctr"/>
            <a:r>
              <a:rPr lang="en-US" sz="2400" b="1" u="sng" dirty="0">
                <a:latin typeface="Times New Roman" panose="02020603050405020304" pitchFamily="18" charset="0"/>
                <a:cs typeface="Times New Roman" panose="02020603050405020304" pitchFamily="18" charset="0"/>
              </a:rPr>
              <a:t>Acts 2:5-6 </a:t>
            </a:r>
            <a:r>
              <a:rPr lang="en-US" sz="2400" dirty="0">
                <a:latin typeface="Times New Roman" panose="02020603050405020304" pitchFamily="18" charset="0"/>
                <a:cs typeface="Times New Roman" panose="02020603050405020304" pitchFamily="18" charset="0"/>
              </a:rPr>
              <a:t>(ESV)</a:t>
            </a:r>
          </a:p>
          <a:p>
            <a:pPr algn="ctr"/>
            <a:r>
              <a:rPr lang="en-US" sz="2400" dirty="0">
                <a:latin typeface="Times New Roman" panose="02020603050405020304" pitchFamily="18" charset="0"/>
                <a:cs typeface="Times New Roman" panose="02020603050405020304" pitchFamily="18" charset="0"/>
              </a:rPr>
              <a:t>Now there were dwelling in Jerusalem Jews, </a:t>
            </a:r>
            <a:r>
              <a:rPr lang="en-US" sz="2400" b="1" i="1" dirty="0">
                <a:latin typeface="Times New Roman" panose="02020603050405020304" pitchFamily="18" charset="0"/>
                <a:cs typeface="Times New Roman" panose="02020603050405020304" pitchFamily="18" charset="0"/>
              </a:rPr>
              <a:t>devout men </a:t>
            </a:r>
            <a:r>
              <a:rPr lang="en-US" sz="2400" dirty="0">
                <a:latin typeface="Times New Roman" panose="02020603050405020304" pitchFamily="18" charset="0"/>
                <a:cs typeface="Times New Roman" panose="02020603050405020304" pitchFamily="18" charset="0"/>
              </a:rPr>
              <a:t>from every nation under heaven. And at this sound the multitude came together, and they were bewildered, because each one was hearing them speak in his own language.</a:t>
            </a:r>
          </a:p>
        </p:txBody>
      </p:sp>
    </p:spTree>
    <p:extLst>
      <p:ext uri="{BB962C8B-B14F-4D97-AF65-F5344CB8AC3E}">
        <p14:creationId xmlns:p14="http://schemas.microsoft.com/office/powerpoint/2010/main" val="2125029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0" y="0"/>
            <a:ext cx="7399282" cy="1292250"/>
          </a:xfrm>
          <a:prstGeom prst="rect">
            <a:avLst/>
          </a:prstGeom>
        </p:spPr>
        <p:txBody>
          <a:bodyPr vert="horz" lIns="109728" tIns="109728" rIns="109728" bIns="91440" rtlCol="0" anchor="b">
            <a:normAutofit/>
          </a:bodyPr>
          <a:lstStyle/>
          <a:p>
            <a:pPr marL="514350" indent="-514350">
              <a:lnSpc>
                <a:spcPct val="110000"/>
              </a:lnSpc>
              <a:spcBef>
                <a:spcPct val="0"/>
              </a:spcBef>
              <a:spcAft>
                <a:spcPts val="600"/>
              </a:spcAft>
              <a:buClr>
                <a:schemeClr val="tx1"/>
              </a:buClr>
              <a:buAutoNum type="arabicPeriod"/>
            </a:pPr>
            <a:r>
              <a:rPr lang="en-US" sz="3200" spc="150" dirty="0">
                <a:solidFill>
                  <a:schemeClr val="tx1">
                    <a:lumMod val="85000"/>
                    <a:lumOff val="15000"/>
                  </a:schemeClr>
                </a:solidFill>
                <a:latin typeface="Times New Roman" panose="02020603050405020304" pitchFamily="18" charset="0"/>
                <a:ea typeface="+mj-ea"/>
                <a:cs typeface="Times New Roman" panose="02020603050405020304" pitchFamily="18" charset="0"/>
              </a:rPr>
              <a:t>The Jerusalem church is scattered by the </a:t>
            </a:r>
            <a:r>
              <a:rPr lang="en-US" sz="3200" spc="150" dirty="0">
                <a:solidFill>
                  <a:schemeClr val="accent2">
                    <a:lumMod val="75000"/>
                  </a:schemeClr>
                </a:solidFill>
                <a:latin typeface="Times New Roman" panose="02020603050405020304" pitchFamily="18" charset="0"/>
                <a:ea typeface="+mj-ea"/>
                <a:cs typeface="Times New Roman" panose="02020603050405020304" pitchFamily="18" charset="0"/>
              </a:rPr>
              <a:t>providence</a:t>
            </a:r>
            <a:r>
              <a:rPr lang="en-US" sz="3200" spc="150" dirty="0">
                <a:solidFill>
                  <a:schemeClr val="tx1">
                    <a:lumMod val="85000"/>
                    <a:lumOff val="15000"/>
                  </a:schemeClr>
                </a:solidFill>
                <a:latin typeface="Times New Roman" panose="02020603050405020304" pitchFamily="18" charset="0"/>
                <a:ea typeface="+mj-ea"/>
                <a:cs typeface="Times New Roman" panose="02020603050405020304" pitchFamily="18" charset="0"/>
              </a:rPr>
              <a:t> of God’s </a:t>
            </a:r>
            <a:r>
              <a:rPr lang="en-US" sz="3200" spc="150" dirty="0">
                <a:solidFill>
                  <a:schemeClr val="accent2">
                    <a:lumMod val="75000"/>
                  </a:schemeClr>
                </a:solidFill>
                <a:latin typeface="Times New Roman" panose="02020603050405020304" pitchFamily="18" charset="0"/>
                <a:ea typeface="+mj-ea"/>
                <a:cs typeface="Times New Roman" panose="02020603050405020304" pitchFamily="18" charset="0"/>
              </a:rPr>
              <a:t>will</a:t>
            </a:r>
            <a:r>
              <a:rPr lang="en-US" sz="3200" spc="150" dirty="0">
                <a:solidFill>
                  <a:schemeClr val="tx1">
                    <a:lumMod val="85000"/>
                    <a:lumOff val="15000"/>
                  </a:schemeClr>
                </a:solidFill>
                <a:latin typeface="Times New Roman" panose="02020603050405020304" pitchFamily="18" charset="0"/>
                <a:ea typeface="+mj-ea"/>
                <a:cs typeface="Times New Roman" panose="02020603050405020304" pitchFamily="18" charset="0"/>
              </a:rPr>
              <a:t>.</a:t>
            </a:r>
            <a:endParaRPr lang="en-US" sz="2000" spc="150" dirty="0">
              <a:solidFill>
                <a:schemeClr val="tx1">
                  <a:lumMod val="85000"/>
                  <a:lumOff val="15000"/>
                </a:schemeClr>
              </a:solidFill>
              <a:latin typeface="Times New Roman" panose="02020603050405020304" pitchFamily="18" charset="0"/>
              <a:ea typeface="+mj-ea"/>
              <a:cs typeface="Times New Roman" panose="02020603050405020304" pitchFamily="18" charset="0"/>
            </a:endParaRPr>
          </a:p>
        </p:txBody>
      </p:sp>
      <p:pic>
        <p:nvPicPr>
          <p:cNvPr id="6" name="Picture 5" descr="Map&#10;&#10;Description automatically generated">
            <a:extLst>
              <a:ext uri="{FF2B5EF4-FFF2-40B4-BE49-F238E27FC236}">
                <a16:creationId xmlns:a16="http://schemas.microsoft.com/office/drawing/2014/main" id="{8E44FABF-1082-8D6E-98A3-66FBD15F5FDA}"/>
              </a:ext>
            </a:extLst>
          </p:cNvPr>
          <p:cNvPicPr>
            <a:picLocks noChangeAspect="1"/>
          </p:cNvPicPr>
          <p:nvPr/>
        </p:nvPicPr>
        <p:blipFill rotWithShape="1">
          <a:blip r:embed="rId2">
            <a:extLst>
              <a:ext uri="{28A0092B-C50C-407E-A947-70E740481C1C}">
                <a14:useLocalDpi xmlns:a14="http://schemas.microsoft.com/office/drawing/2010/main" val="0"/>
              </a:ext>
            </a:extLst>
          </a:blip>
          <a:srcRect l="1385" r="11231"/>
          <a:stretch/>
        </p:blipFill>
        <p:spPr>
          <a:xfrm>
            <a:off x="7187979" y="10"/>
            <a:ext cx="5004021" cy="6857990"/>
          </a:xfrm>
          <a:custGeom>
            <a:avLst/>
            <a:gdLst/>
            <a:ahLst/>
            <a:cxnLst/>
            <a:rect l="l" t="t" r="r" b="b"/>
            <a:pathLst>
              <a:path w="4901771" h="6858000">
                <a:moveTo>
                  <a:pt x="1623023" y="0"/>
                </a:moveTo>
                <a:lnTo>
                  <a:pt x="2716256" y="0"/>
                </a:lnTo>
                <a:lnTo>
                  <a:pt x="3496422" y="0"/>
                </a:lnTo>
                <a:lnTo>
                  <a:pt x="4544484" y="0"/>
                </a:lnTo>
                <a:lnTo>
                  <a:pt x="4710787" y="0"/>
                </a:lnTo>
                <a:lnTo>
                  <a:pt x="4901771" y="0"/>
                </a:lnTo>
                <a:lnTo>
                  <a:pt x="4901771" y="6858000"/>
                </a:lnTo>
                <a:lnTo>
                  <a:pt x="4710787" y="6858000"/>
                </a:lnTo>
                <a:lnTo>
                  <a:pt x="4544484" y="6858000"/>
                </a:lnTo>
                <a:lnTo>
                  <a:pt x="3496422" y="6858000"/>
                </a:lnTo>
                <a:lnTo>
                  <a:pt x="2716256" y="6858000"/>
                </a:lnTo>
                <a:lnTo>
                  <a:pt x="2502754" y="6858000"/>
                </a:lnTo>
                <a:lnTo>
                  <a:pt x="2390998" y="6780599"/>
                </a:lnTo>
                <a:cubicBezTo>
                  <a:pt x="2217180" y="6653108"/>
                  <a:pt x="2046553" y="6515397"/>
                  <a:pt x="1874350" y="6374814"/>
                </a:cubicBezTo>
                <a:cubicBezTo>
                  <a:pt x="928725" y="5602839"/>
                  <a:pt x="0" y="4969131"/>
                  <a:pt x="0" y="3621656"/>
                </a:cubicBezTo>
                <a:cubicBezTo>
                  <a:pt x="0" y="2093192"/>
                  <a:pt x="573736" y="754641"/>
                  <a:pt x="1600899" y="14997"/>
                </a:cubicBezTo>
                <a:close/>
              </a:path>
            </a:pathLst>
          </a:custGeom>
        </p:spPr>
      </p:pic>
      <p:sp>
        <p:nvSpPr>
          <p:cNvPr id="2" name="TextBox 1">
            <a:extLst>
              <a:ext uri="{FF2B5EF4-FFF2-40B4-BE49-F238E27FC236}">
                <a16:creationId xmlns:a16="http://schemas.microsoft.com/office/drawing/2014/main" id="{E734A862-EA40-7DDE-9818-133C1C02CBEF}"/>
              </a:ext>
            </a:extLst>
          </p:cNvPr>
          <p:cNvSpPr txBox="1"/>
          <p:nvPr/>
        </p:nvSpPr>
        <p:spPr>
          <a:xfrm>
            <a:off x="0" y="1727812"/>
            <a:ext cx="7399282" cy="1292250"/>
          </a:xfrm>
          <a:prstGeom prst="rect">
            <a:avLst/>
          </a:prstGeom>
        </p:spPr>
        <p:txBody>
          <a:bodyPr vert="horz" lIns="109728" tIns="109728" rIns="109728" bIns="91440" rtlCol="0" anchor="b">
            <a:normAutofit/>
          </a:bodyPr>
          <a:lstStyle/>
          <a:p>
            <a:pPr>
              <a:lnSpc>
                <a:spcPct val="110000"/>
              </a:lnSpc>
              <a:spcBef>
                <a:spcPct val="0"/>
              </a:spcBef>
              <a:spcAft>
                <a:spcPts val="600"/>
              </a:spcAft>
              <a:buClr>
                <a:schemeClr val="tx1"/>
              </a:buClr>
            </a:pPr>
            <a:endParaRPr lang="en-US" sz="2000" spc="150" dirty="0">
              <a:solidFill>
                <a:schemeClr val="tx1">
                  <a:lumMod val="85000"/>
                  <a:lumOff val="15000"/>
                </a:schemeClr>
              </a:solidFill>
              <a:latin typeface="Times New Roman" panose="02020603050405020304" pitchFamily="18" charset="0"/>
              <a:ea typeface="+mj-ea"/>
              <a:cs typeface="Times New Roman" panose="02020603050405020304" pitchFamily="18" charset="0"/>
            </a:endParaRPr>
          </a:p>
        </p:txBody>
      </p:sp>
      <p:sp>
        <p:nvSpPr>
          <p:cNvPr id="5" name="TextBox 4">
            <a:extLst>
              <a:ext uri="{FF2B5EF4-FFF2-40B4-BE49-F238E27FC236}">
                <a16:creationId xmlns:a16="http://schemas.microsoft.com/office/drawing/2014/main" id="{0E9E1BF7-6770-2C00-4B66-766AD44079F9}"/>
              </a:ext>
            </a:extLst>
          </p:cNvPr>
          <p:cNvSpPr txBox="1"/>
          <p:nvPr/>
        </p:nvSpPr>
        <p:spPr>
          <a:xfrm>
            <a:off x="1" y="1613762"/>
            <a:ext cx="7105880" cy="2308324"/>
          </a:xfrm>
          <a:prstGeom prst="rect">
            <a:avLst/>
          </a:prstGeom>
          <a:noFill/>
        </p:spPr>
        <p:txBody>
          <a:bodyPr wrap="square">
            <a:spAutoFit/>
          </a:bodyPr>
          <a:lstStyle/>
          <a:p>
            <a:pPr algn="ctr"/>
            <a:r>
              <a:rPr lang="en-US" sz="2400" b="1" u="sng" dirty="0">
                <a:latin typeface="Times New Roman" panose="02020603050405020304" pitchFamily="18" charset="0"/>
                <a:cs typeface="Times New Roman" panose="02020603050405020304" pitchFamily="18" charset="0"/>
              </a:rPr>
              <a:t>Galatians 1:13-14</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(ESV)</a:t>
            </a:r>
          </a:p>
          <a:p>
            <a:pPr algn="ctr"/>
            <a:r>
              <a:rPr lang="en-US" sz="2400" dirty="0">
                <a:latin typeface="Times New Roman" panose="02020603050405020304" pitchFamily="18" charset="0"/>
                <a:cs typeface="Times New Roman" panose="02020603050405020304" pitchFamily="18" charset="0"/>
              </a:rPr>
              <a:t>For you have heard of my former life in Judaism, </a:t>
            </a:r>
            <a:r>
              <a:rPr lang="en-US" sz="2400" b="1" i="1" dirty="0">
                <a:latin typeface="Times New Roman" panose="02020603050405020304" pitchFamily="18" charset="0"/>
                <a:cs typeface="Times New Roman" panose="02020603050405020304" pitchFamily="18" charset="0"/>
              </a:rPr>
              <a:t>how I persecuted the church of God violently and tried to destroy it</a:t>
            </a:r>
            <a:r>
              <a:rPr lang="en-US" sz="2400" dirty="0">
                <a:latin typeface="Times New Roman" panose="02020603050405020304" pitchFamily="18" charset="0"/>
                <a:cs typeface="Times New Roman" panose="02020603050405020304" pitchFamily="18" charset="0"/>
              </a:rPr>
              <a:t>. And I was advancing in Judaism beyond many of my own age among my people, </a:t>
            </a:r>
            <a:r>
              <a:rPr lang="en-US" sz="2400" b="1" i="1" dirty="0">
                <a:latin typeface="Times New Roman" panose="02020603050405020304" pitchFamily="18" charset="0"/>
                <a:cs typeface="Times New Roman" panose="02020603050405020304" pitchFamily="18" charset="0"/>
              </a:rPr>
              <a:t>so extremely zealous was I for the traditions of my fathers</a:t>
            </a:r>
            <a:r>
              <a:rPr lang="en-US" sz="2400" dirty="0">
                <a:latin typeface="Times New Roman" panose="02020603050405020304" pitchFamily="18" charset="0"/>
                <a:cs typeface="Times New Roman" panose="02020603050405020304" pitchFamily="18" charset="0"/>
              </a:rPr>
              <a:t>.</a:t>
            </a:r>
          </a:p>
        </p:txBody>
      </p:sp>
      <p:sp>
        <p:nvSpPr>
          <p:cNvPr id="3" name="TextBox 2">
            <a:extLst>
              <a:ext uri="{FF2B5EF4-FFF2-40B4-BE49-F238E27FC236}">
                <a16:creationId xmlns:a16="http://schemas.microsoft.com/office/drawing/2014/main" id="{F2DC2365-A1A1-25E4-B0E4-9C50F352C13A}"/>
              </a:ext>
            </a:extLst>
          </p:cNvPr>
          <p:cNvSpPr txBox="1"/>
          <p:nvPr/>
        </p:nvSpPr>
        <p:spPr>
          <a:xfrm>
            <a:off x="1" y="4640725"/>
            <a:ext cx="7105880" cy="1200329"/>
          </a:xfrm>
          <a:prstGeom prst="rect">
            <a:avLst/>
          </a:prstGeom>
          <a:noFill/>
        </p:spPr>
        <p:txBody>
          <a:bodyPr wrap="square">
            <a:spAutoFit/>
          </a:bodyPr>
          <a:lstStyle/>
          <a:p>
            <a:pPr algn="ctr"/>
            <a:r>
              <a:rPr lang="en-US" sz="2400" b="1" u="sng" dirty="0">
                <a:latin typeface="Times New Roman" panose="02020603050405020304" pitchFamily="18" charset="0"/>
                <a:cs typeface="Times New Roman" panose="02020603050405020304" pitchFamily="18" charset="0"/>
              </a:rPr>
              <a:t>Psalm 80:13</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(ESV)</a:t>
            </a:r>
          </a:p>
          <a:p>
            <a:pPr algn="ctr"/>
            <a:r>
              <a:rPr lang="en-US" sz="2400" dirty="0">
                <a:latin typeface="Times New Roman" panose="02020603050405020304" pitchFamily="18" charset="0"/>
                <a:cs typeface="Times New Roman" panose="02020603050405020304" pitchFamily="18" charset="0"/>
              </a:rPr>
              <a:t>The boar from the forest </a:t>
            </a:r>
            <a:r>
              <a:rPr lang="en-US" sz="2400" b="1" i="1" dirty="0">
                <a:latin typeface="Times New Roman" panose="02020603050405020304" pitchFamily="18" charset="0"/>
                <a:cs typeface="Times New Roman" panose="02020603050405020304" pitchFamily="18" charset="0"/>
              </a:rPr>
              <a:t>ravages</a:t>
            </a:r>
            <a:r>
              <a:rPr lang="en-US" sz="2400" dirty="0">
                <a:latin typeface="Times New Roman" panose="02020603050405020304" pitchFamily="18" charset="0"/>
                <a:cs typeface="Times New Roman" panose="02020603050405020304" pitchFamily="18" charset="0"/>
              </a:rPr>
              <a:t> it, and all that move in the field feed on it.</a:t>
            </a:r>
          </a:p>
        </p:txBody>
      </p:sp>
    </p:spTree>
    <p:extLst>
      <p:ext uri="{BB962C8B-B14F-4D97-AF65-F5344CB8AC3E}">
        <p14:creationId xmlns:p14="http://schemas.microsoft.com/office/powerpoint/2010/main" val="567946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0" y="0"/>
            <a:ext cx="7399282" cy="1292250"/>
          </a:xfrm>
          <a:prstGeom prst="rect">
            <a:avLst/>
          </a:prstGeom>
        </p:spPr>
        <p:txBody>
          <a:bodyPr vert="horz" lIns="109728" tIns="109728" rIns="109728" bIns="91440" rtlCol="0" anchor="b">
            <a:normAutofit/>
          </a:bodyPr>
          <a:lstStyle/>
          <a:p>
            <a:pPr marL="514350" indent="-514350">
              <a:lnSpc>
                <a:spcPct val="110000"/>
              </a:lnSpc>
              <a:spcBef>
                <a:spcPct val="0"/>
              </a:spcBef>
              <a:spcAft>
                <a:spcPts val="600"/>
              </a:spcAft>
              <a:buClr>
                <a:schemeClr val="tx1"/>
              </a:buClr>
              <a:buAutoNum type="arabicPeriod"/>
            </a:pPr>
            <a:r>
              <a:rPr lang="en-US" sz="3200" spc="150" dirty="0">
                <a:solidFill>
                  <a:schemeClr val="tx1">
                    <a:lumMod val="85000"/>
                    <a:lumOff val="15000"/>
                  </a:schemeClr>
                </a:solidFill>
                <a:latin typeface="Times New Roman" panose="02020603050405020304" pitchFamily="18" charset="0"/>
                <a:ea typeface="+mj-ea"/>
                <a:cs typeface="Times New Roman" panose="02020603050405020304" pitchFamily="18" charset="0"/>
              </a:rPr>
              <a:t>The Jerusalem church is scattered by the </a:t>
            </a:r>
            <a:r>
              <a:rPr lang="en-US" sz="3200" spc="150" dirty="0">
                <a:solidFill>
                  <a:schemeClr val="accent2">
                    <a:lumMod val="75000"/>
                  </a:schemeClr>
                </a:solidFill>
                <a:latin typeface="Times New Roman" panose="02020603050405020304" pitchFamily="18" charset="0"/>
                <a:ea typeface="+mj-ea"/>
                <a:cs typeface="Times New Roman" panose="02020603050405020304" pitchFamily="18" charset="0"/>
              </a:rPr>
              <a:t>providence</a:t>
            </a:r>
            <a:r>
              <a:rPr lang="en-US" sz="3200" spc="150" dirty="0">
                <a:solidFill>
                  <a:schemeClr val="tx1">
                    <a:lumMod val="85000"/>
                    <a:lumOff val="15000"/>
                  </a:schemeClr>
                </a:solidFill>
                <a:latin typeface="Times New Roman" panose="02020603050405020304" pitchFamily="18" charset="0"/>
                <a:ea typeface="+mj-ea"/>
                <a:cs typeface="Times New Roman" panose="02020603050405020304" pitchFamily="18" charset="0"/>
              </a:rPr>
              <a:t> of God’s </a:t>
            </a:r>
            <a:r>
              <a:rPr lang="en-US" sz="3200" spc="150" dirty="0">
                <a:solidFill>
                  <a:schemeClr val="accent2">
                    <a:lumMod val="75000"/>
                  </a:schemeClr>
                </a:solidFill>
                <a:latin typeface="Times New Roman" panose="02020603050405020304" pitchFamily="18" charset="0"/>
                <a:ea typeface="+mj-ea"/>
                <a:cs typeface="Times New Roman" panose="02020603050405020304" pitchFamily="18" charset="0"/>
              </a:rPr>
              <a:t>will</a:t>
            </a:r>
            <a:r>
              <a:rPr lang="en-US" sz="3200" spc="150" dirty="0">
                <a:solidFill>
                  <a:schemeClr val="tx1">
                    <a:lumMod val="85000"/>
                    <a:lumOff val="15000"/>
                  </a:schemeClr>
                </a:solidFill>
                <a:latin typeface="Times New Roman" panose="02020603050405020304" pitchFamily="18" charset="0"/>
                <a:ea typeface="+mj-ea"/>
                <a:cs typeface="Times New Roman" panose="02020603050405020304" pitchFamily="18" charset="0"/>
              </a:rPr>
              <a:t>.</a:t>
            </a:r>
            <a:endParaRPr lang="en-US" sz="2000" spc="150" dirty="0">
              <a:solidFill>
                <a:schemeClr val="tx1">
                  <a:lumMod val="85000"/>
                  <a:lumOff val="15000"/>
                </a:schemeClr>
              </a:solidFill>
              <a:latin typeface="Times New Roman" panose="02020603050405020304" pitchFamily="18" charset="0"/>
              <a:ea typeface="+mj-ea"/>
              <a:cs typeface="Times New Roman" panose="02020603050405020304" pitchFamily="18" charset="0"/>
            </a:endParaRPr>
          </a:p>
        </p:txBody>
      </p:sp>
      <p:pic>
        <p:nvPicPr>
          <p:cNvPr id="6" name="Picture 5" descr="Map&#10;&#10;Description automatically generated">
            <a:extLst>
              <a:ext uri="{FF2B5EF4-FFF2-40B4-BE49-F238E27FC236}">
                <a16:creationId xmlns:a16="http://schemas.microsoft.com/office/drawing/2014/main" id="{8E44FABF-1082-8D6E-98A3-66FBD15F5FDA}"/>
              </a:ext>
            </a:extLst>
          </p:cNvPr>
          <p:cNvPicPr>
            <a:picLocks noChangeAspect="1"/>
          </p:cNvPicPr>
          <p:nvPr/>
        </p:nvPicPr>
        <p:blipFill rotWithShape="1">
          <a:blip r:embed="rId2">
            <a:extLst>
              <a:ext uri="{28A0092B-C50C-407E-A947-70E740481C1C}">
                <a14:useLocalDpi xmlns:a14="http://schemas.microsoft.com/office/drawing/2010/main" val="0"/>
              </a:ext>
            </a:extLst>
          </a:blip>
          <a:srcRect l="1385" r="11231"/>
          <a:stretch/>
        </p:blipFill>
        <p:spPr>
          <a:xfrm>
            <a:off x="7187979" y="10"/>
            <a:ext cx="5004021" cy="6857990"/>
          </a:xfrm>
          <a:custGeom>
            <a:avLst/>
            <a:gdLst/>
            <a:ahLst/>
            <a:cxnLst/>
            <a:rect l="l" t="t" r="r" b="b"/>
            <a:pathLst>
              <a:path w="4901771" h="6858000">
                <a:moveTo>
                  <a:pt x="1623023" y="0"/>
                </a:moveTo>
                <a:lnTo>
                  <a:pt x="2716256" y="0"/>
                </a:lnTo>
                <a:lnTo>
                  <a:pt x="3496422" y="0"/>
                </a:lnTo>
                <a:lnTo>
                  <a:pt x="4544484" y="0"/>
                </a:lnTo>
                <a:lnTo>
                  <a:pt x="4710787" y="0"/>
                </a:lnTo>
                <a:lnTo>
                  <a:pt x="4901771" y="0"/>
                </a:lnTo>
                <a:lnTo>
                  <a:pt x="4901771" y="6858000"/>
                </a:lnTo>
                <a:lnTo>
                  <a:pt x="4710787" y="6858000"/>
                </a:lnTo>
                <a:lnTo>
                  <a:pt x="4544484" y="6858000"/>
                </a:lnTo>
                <a:lnTo>
                  <a:pt x="3496422" y="6858000"/>
                </a:lnTo>
                <a:lnTo>
                  <a:pt x="2716256" y="6858000"/>
                </a:lnTo>
                <a:lnTo>
                  <a:pt x="2502754" y="6858000"/>
                </a:lnTo>
                <a:lnTo>
                  <a:pt x="2390998" y="6780599"/>
                </a:lnTo>
                <a:cubicBezTo>
                  <a:pt x="2217180" y="6653108"/>
                  <a:pt x="2046553" y="6515397"/>
                  <a:pt x="1874350" y="6374814"/>
                </a:cubicBezTo>
                <a:cubicBezTo>
                  <a:pt x="928725" y="5602839"/>
                  <a:pt x="0" y="4969131"/>
                  <a:pt x="0" y="3621656"/>
                </a:cubicBezTo>
                <a:cubicBezTo>
                  <a:pt x="0" y="2093192"/>
                  <a:pt x="573736" y="754641"/>
                  <a:pt x="1600899" y="14997"/>
                </a:cubicBezTo>
                <a:close/>
              </a:path>
            </a:pathLst>
          </a:custGeom>
        </p:spPr>
      </p:pic>
      <p:sp>
        <p:nvSpPr>
          <p:cNvPr id="2" name="TextBox 1">
            <a:extLst>
              <a:ext uri="{FF2B5EF4-FFF2-40B4-BE49-F238E27FC236}">
                <a16:creationId xmlns:a16="http://schemas.microsoft.com/office/drawing/2014/main" id="{E734A862-EA40-7DDE-9818-133C1C02CBEF}"/>
              </a:ext>
            </a:extLst>
          </p:cNvPr>
          <p:cNvSpPr txBox="1"/>
          <p:nvPr/>
        </p:nvSpPr>
        <p:spPr>
          <a:xfrm>
            <a:off x="0" y="1727812"/>
            <a:ext cx="7399282" cy="1292250"/>
          </a:xfrm>
          <a:prstGeom prst="rect">
            <a:avLst/>
          </a:prstGeom>
        </p:spPr>
        <p:txBody>
          <a:bodyPr vert="horz" lIns="109728" tIns="109728" rIns="109728" bIns="91440" rtlCol="0" anchor="b">
            <a:normAutofit/>
          </a:bodyPr>
          <a:lstStyle/>
          <a:p>
            <a:pPr>
              <a:lnSpc>
                <a:spcPct val="110000"/>
              </a:lnSpc>
              <a:spcBef>
                <a:spcPct val="0"/>
              </a:spcBef>
              <a:spcAft>
                <a:spcPts val="600"/>
              </a:spcAft>
              <a:buClr>
                <a:schemeClr val="tx1"/>
              </a:buClr>
            </a:pPr>
            <a:endParaRPr lang="en-US" sz="2000" spc="150" dirty="0">
              <a:solidFill>
                <a:schemeClr val="tx1">
                  <a:lumMod val="85000"/>
                  <a:lumOff val="15000"/>
                </a:schemeClr>
              </a:solidFill>
              <a:latin typeface="Times New Roman" panose="02020603050405020304" pitchFamily="18" charset="0"/>
              <a:ea typeface="+mj-ea"/>
              <a:cs typeface="Times New Roman" panose="02020603050405020304" pitchFamily="18" charset="0"/>
            </a:endParaRPr>
          </a:p>
        </p:txBody>
      </p:sp>
      <p:sp>
        <p:nvSpPr>
          <p:cNvPr id="5" name="TextBox 4">
            <a:extLst>
              <a:ext uri="{FF2B5EF4-FFF2-40B4-BE49-F238E27FC236}">
                <a16:creationId xmlns:a16="http://schemas.microsoft.com/office/drawing/2014/main" id="{0E9E1BF7-6770-2C00-4B66-766AD44079F9}"/>
              </a:ext>
            </a:extLst>
          </p:cNvPr>
          <p:cNvSpPr txBox="1"/>
          <p:nvPr/>
        </p:nvSpPr>
        <p:spPr>
          <a:xfrm>
            <a:off x="0" y="1404441"/>
            <a:ext cx="7105880" cy="2616101"/>
          </a:xfrm>
          <a:prstGeom prst="rect">
            <a:avLst/>
          </a:prstGeom>
          <a:noFill/>
        </p:spPr>
        <p:txBody>
          <a:bodyPr wrap="square">
            <a:spAutoFit/>
          </a:bodyPr>
          <a:lstStyle/>
          <a:p>
            <a:pPr algn="ctr"/>
            <a:r>
              <a:rPr lang="en-US" sz="2000" b="1" u="sng" dirty="0">
                <a:latin typeface="Times New Roman" panose="02020603050405020304" pitchFamily="18" charset="0"/>
                <a:cs typeface="Times New Roman" panose="02020603050405020304" pitchFamily="18" charset="0"/>
              </a:rPr>
              <a:t>Acts 26:9-10</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(ESV)</a:t>
            </a:r>
          </a:p>
          <a:p>
            <a:pPr algn="ctr"/>
            <a:r>
              <a:rPr lang="en-US" sz="2000" dirty="0">
                <a:latin typeface="Times New Roman" panose="02020603050405020304" pitchFamily="18" charset="0"/>
                <a:cs typeface="Times New Roman" panose="02020603050405020304" pitchFamily="18" charset="0"/>
              </a:rPr>
              <a:t>I myself was convinced that I ought to do many things in opposing the name of Jesus of Nazareth. And I did so in Jerusalem. I not only </a:t>
            </a:r>
            <a:r>
              <a:rPr lang="en-US" sz="2000" b="1" i="1" dirty="0">
                <a:latin typeface="Times New Roman" panose="02020603050405020304" pitchFamily="18" charset="0"/>
                <a:cs typeface="Times New Roman" panose="02020603050405020304" pitchFamily="18" charset="0"/>
              </a:rPr>
              <a:t>locked up many of the saints in prison </a:t>
            </a:r>
            <a:r>
              <a:rPr lang="en-US" sz="2000" dirty="0">
                <a:latin typeface="Times New Roman" panose="02020603050405020304" pitchFamily="18" charset="0"/>
                <a:cs typeface="Times New Roman" panose="02020603050405020304" pitchFamily="18" charset="0"/>
              </a:rPr>
              <a:t>after receiving authority from the chief priests, but </a:t>
            </a:r>
            <a:r>
              <a:rPr lang="en-US" sz="2000" b="1" i="1" dirty="0">
                <a:latin typeface="Times New Roman" panose="02020603050405020304" pitchFamily="18" charset="0"/>
                <a:cs typeface="Times New Roman" panose="02020603050405020304" pitchFamily="18" charset="0"/>
              </a:rPr>
              <a:t>when they were put to death I cast my vote against them</a:t>
            </a:r>
            <a:r>
              <a:rPr lang="en-US" sz="2000" dirty="0">
                <a:latin typeface="Times New Roman" panose="02020603050405020304" pitchFamily="18" charset="0"/>
                <a:cs typeface="Times New Roman" panose="02020603050405020304" pitchFamily="18" charset="0"/>
              </a:rPr>
              <a:t>. </a:t>
            </a:r>
            <a:r>
              <a:rPr lang="en-US" sz="2000" b="1" i="1" dirty="0">
                <a:latin typeface="Times New Roman" panose="02020603050405020304" pitchFamily="18" charset="0"/>
                <a:cs typeface="Times New Roman" panose="02020603050405020304" pitchFamily="18" charset="0"/>
              </a:rPr>
              <a:t>And I punished them </a:t>
            </a:r>
            <a:r>
              <a:rPr lang="en-US" sz="2000" dirty="0">
                <a:latin typeface="Times New Roman" panose="02020603050405020304" pitchFamily="18" charset="0"/>
                <a:cs typeface="Times New Roman" panose="02020603050405020304" pitchFamily="18" charset="0"/>
              </a:rPr>
              <a:t>often in all the synagogues and tried to make them blaspheme, and in </a:t>
            </a:r>
            <a:r>
              <a:rPr lang="en-US" sz="2000" b="1" i="1" dirty="0">
                <a:latin typeface="Times New Roman" panose="02020603050405020304" pitchFamily="18" charset="0"/>
                <a:cs typeface="Times New Roman" panose="02020603050405020304" pitchFamily="18" charset="0"/>
              </a:rPr>
              <a:t>raging fury </a:t>
            </a:r>
            <a:r>
              <a:rPr lang="en-US" sz="2000" dirty="0">
                <a:latin typeface="Times New Roman" panose="02020603050405020304" pitchFamily="18" charset="0"/>
                <a:cs typeface="Times New Roman" panose="02020603050405020304" pitchFamily="18" charset="0"/>
              </a:rPr>
              <a:t>against them I </a:t>
            </a:r>
            <a:r>
              <a:rPr lang="en-US" sz="2000" b="1" i="1" dirty="0">
                <a:latin typeface="Times New Roman" panose="02020603050405020304" pitchFamily="18" charset="0"/>
                <a:cs typeface="Times New Roman" panose="02020603050405020304" pitchFamily="18" charset="0"/>
              </a:rPr>
              <a:t>persecuted</a:t>
            </a:r>
            <a:r>
              <a:rPr lang="en-US" sz="2000" dirty="0">
                <a:latin typeface="Times New Roman" panose="02020603050405020304" pitchFamily="18" charset="0"/>
                <a:cs typeface="Times New Roman" panose="02020603050405020304" pitchFamily="18" charset="0"/>
              </a:rPr>
              <a:t> them even to foreign cities.</a:t>
            </a:r>
          </a:p>
        </p:txBody>
      </p:sp>
      <p:sp>
        <p:nvSpPr>
          <p:cNvPr id="3" name="TextBox 2">
            <a:extLst>
              <a:ext uri="{FF2B5EF4-FFF2-40B4-BE49-F238E27FC236}">
                <a16:creationId xmlns:a16="http://schemas.microsoft.com/office/drawing/2014/main" id="{F2DC2365-A1A1-25E4-B0E4-9C50F352C13A}"/>
              </a:ext>
            </a:extLst>
          </p:cNvPr>
          <p:cNvSpPr txBox="1"/>
          <p:nvPr/>
        </p:nvSpPr>
        <p:spPr>
          <a:xfrm>
            <a:off x="0" y="4253230"/>
            <a:ext cx="7105880" cy="1015663"/>
          </a:xfrm>
          <a:prstGeom prst="rect">
            <a:avLst/>
          </a:prstGeom>
          <a:noFill/>
        </p:spPr>
        <p:txBody>
          <a:bodyPr wrap="square">
            <a:spAutoFit/>
          </a:bodyPr>
          <a:lstStyle/>
          <a:p>
            <a:pPr algn="ctr"/>
            <a:r>
              <a:rPr lang="en-US" sz="2000" b="1" u="sng" dirty="0">
                <a:latin typeface="Times New Roman" panose="02020603050405020304" pitchFamily="18" charset="0"/>
                <a:cs typeface="Times New Roman" panose="02020603050405020304" pitchFamily="18" charset="0"/>
              </a:rPr>
              <a:t>Acts 22:4</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(ESV)</a:t>
            </a:r>
          </a:p>
          <a:p>
            <a:pPr algn="ctr"/>
            <a:r>
              <a:rPr lang="en-US" sz="2000" dirty="0">
                <a:latin typeface="Times New Roman" panose="02020603050405020304" pitchFamily="18" charset="0"/>
                <a:cs typeface="Times New Roman" panose="02020603050405020304" pitchFamily="18" charset="0"/>
              </a:rPr>
              <a:t>I </a:t>
            </a:r>
            <a:r>
              <a:rPr lang="en-US" sz="2000" b="1" i="1" dirty="0">
                <a:latin typeface="Times New Roman" panose="02020603050405020304" pitchFamily="18" charset="0"/>
                <a:cs typeface="Times New Roman" panose="02020603050405020304" pitchFamily="18" charset="0"/>
              </a:rPr>
              <a:t>persecuted this Way to the death</a:t>
            </a:r>
            <a:r>
              <a:rPr lang="en-US" sz="2000" dirty="0">
                <a:latin typeface="Times New Roman" panose="02020603050405020304" pitchFamily="18" charset="0"/>
                <a:cs typeface="Times New Roman" panose="02020603050405020304" pitchFamily="18" charset="0"/>
              </a:rPr>
              <a:t>, binding and delivering to prison both men and women,</a:t>
            </a:r>
          </a:p>
        </p:txBody>
      </p:sp>
      <p:sp>
        <p:nvSpPr>
          <p:cNvPr id="7" name="TextBox 6">
            <a:extLst>
              <a:ext uri="{FF2B5EF4-FFF2-40B4-BE49-F238E27FC236}">
                <a16:creationId xmlns:a16="http://schemas.microsoft.com/office/drawing/2014/main" id="{02D51EDF-91DF-8507-D365-21E39EE0E17D}"/>
              </a:ext>
            </a:extLst>
          </p:cNvPr>
          <p:cNvSpPr txBox="1"/>
          <p:nvPr/>
        </p:nvSpPr>
        <p:spPr>
          <a:xfrm>
            <a:off x="0" y="5453559"/>
            <a:ext cx="7105880" cy="1015663"/>
          </a:xfrm>
          <a:prstGeom prst="rect">
            <a:avLst/>
          </a:prstGeom>
          <a:noFill/>
        </p:spPr>
        <p:txBody>
          <a:bodyPr wrap="square">
            <a:spAutoFit/>
          </a:bodyPr>
          <a:lstStyle/>
          <a:p>
            <a:pPr algn="ctr"/>
            <a:r>
              <a:rPr lang="en-US" sz="2000" b="1" u="sng" dirty="0">
                <a:latin typeface="Times New Roman" panose="02020603050405020304" pitchFamily="18" charset="0"/>
                <a:cs typeface="Times New Roman" panose="02020603050405020304" pitchFamily="18" charset="0"/>
              </a:rPr>
              <a:t>Acts 9:1</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(ESV)</a:t>
            </a:r>
          </a:p>
          <a:p>
            <a:pPr algn="ctr"/>
            <a:r>
              <a:rPr lang="en-US" sz="2000" dirty="0">
                <a:latin typeface="Times New Roman" panose="02020603050405020304" pitchFamily="18" charset="0"/>
                <a:cs typeface="Times New Roman" panose="02020603050405020304" pitchFamily="18" charset="0"/>
              </a:rPr>
              <a:t>But Saul, still </a:t>
            </a:r>
            <a:r>
              <a:rPr lang="en-US" sz="2000" b="1" i="1" dirty="0">
                <a:latin typeface="Times New Roman" panose="02020603050405020304" pitchFamily="18" charset="0"/>
                <a:cs typeface="Times New Roman" panose="02020603050405020304" pitchFamily="18" charset="0"/>
              </a:rPr>
              <a:t>breathing threats and murder </a:t>
            </a:r>
            <a:r>
              <a:rPr lang="en-US" sz="2000" dirty="0">
                <a:latin typeface="Times New Roman" panose="02020603050405020304" pitchFamily="18" charset="0"/>
                <a:cs typeface="Times New Roman" panose="02020603050405020304" pitchFamily="18" charset="0"/>
              </a:rPr>
              <a:t>against the disciples of the Lord, went to the high priest</a:t>
            </a:r>
          </a:p>
        </p:txBody>
      </p:sp>
    </p:spTree>
    <p:extLst>
      <p:ext uri="{BB962C8B-B14F-4D97-AF65-F5344CB8AC3E}">
        <p14:creationId xmlns:p14="http://schemas.microsoft.com/office/powerpoint/2010/main" val="3417581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0" y="0"/>
            <a:ext cx="7399282" cy="1292250"/>
          </a:xfrm>
          <a:prstGeom prst="rect">
            <a:avLst/>
          </a:prstGeom>
        </p:spPr>
        <p:txBody>
          <a:bodyPr vert="horz" lIns="109728" tIns="109728" rIns="109728" bIns="91440" rtlCol="0" anchor="b">
            <a:normAutofit/>
          </a:bodyPr>
          <a:lstStyle/>
          <a:p>
            <a:pPr marL="514350" indent="-514350">
              <a:lnSpc>
                <a:spcPct val="110000"/>
              </a:lnSpc>
              <a:spcBef>
                <a:spcPct val="0"/>
              </a:spcBef>
              <a:spcAft>
                <a:spcPts val="600"/>
              </a:spcAft>
              <a:buClr>
                <a:schemeClr val="tx1"/>
              </a:buClr>
              <a:buAutoNum type="arabicPeriod"/>
            </a:pPr>
            <a:r>
              <a:rPr lang="en-US" sz="3200" spc="150" dirty="0">
                <a:solidFill>
                  <a:schemeClr val="tx1">
                    <a:lumMod val="85000"/>
                    <a:lumOff val="15000"/>
                  </a:schemeClr>
                </a:solidFill>
                <a:latin typeface="Times New Roman" panose="02020603050405020304" pitchFamily="18" charset="0"/>
                <a:ea typeface="+mj-ea"/>
                <a:cs typeface="Times New Roman" panose="02020603050405020304" pitchFamily="18" charset="0"/>
              </a:rPr>
              <a:t>The Jerusalem church is scattered by the </a:t>
            </a:r>
            <a:r>
              <a:rPr lang="en-US" sz="3200" spc="150" dirty="0">
                <a:solidFill>
                  <a:schemeClr val="accent2">
                    <a:lumMod val="75000"/>
                  </a:schemeClr>
                </a:solidFill>
                <a:latin typeface="Times New Roman" panose="02020603050405020304" pitchFamily="18" charset="0"/>
                <a:ea typeface="+mj-ea"/>
                <a:cs typeface="Times New Roman" panose="02020603050405020304" pitchFamily="18" charset="0"/>
              </a:rPr>
              <a:t>providence</a:t>
            </a:r>
            <a:r>
              <a:rPr lang="en-US" sz="3200" spc="150" dirty="0">
                <a:solidFill>
                  <a:schemeClr val="tx1">
                    <a:lumMod val="85000"/>
                    <a:lumOff val="15000"/>
                  </a:schemeClr>
                </a:solidFill>
                <a:latin typeface="Times New Roman" panose="02020603050405020304" pitchFamily="18" charset="0"/>
                <a:ea typeface="+mj-ea"/>
                <a:cs typeface="Times New Roman" panose="02020603050405020304" pitchFamily="18" charset="0"/>
              </a:rPr>
              <a:t> of God’s </a:t>
            </a:r>
            <a:r>
              <a:rPr lang="en-US" sz="3200" spc="150" dirty="0">
                <a:solidFill>
                  <a:schemeClr val="accent2">
                    <a:lumMod val="75000"/>
                  </a:schemeClr>
                </a:solidFill>
                <a:latin typeface="Times New Roman" panose="02020603050405020304" pitchFamily="18" charset="0"/>
                <a:ea typeface="+mj-ea"/>
                <a:cs typeface="Times New Roman" panose="02020603050405020304" pitchFamily="18" charset="0"/>
              </a:rPr>
              <a:t>will</a:t>
            </a:r>
            <a:r>
              <a:rPr lang="en-US" sz="3200" spc="150" dirty="0">
                <a:solidFill>
                  <a:schemeClr val="tx1">
                    <a:lumMod val="85000"/>
                    <a:lumOff val="15000"/>
                  </a:schemeClr>
                </a:solidFill>
                <a:latin typeface="Times New Roman" panose="02020603050405020304" pitchFamily="18" charset="0"/>
                <a:ea typeface="+mj-ea"/>
                <a:cs typeface="Times New Roman" panose="02020603050405020304" pitchFamily="18" charset="0"/>
              </a:rPr>
              <a:t>.</a:t>
            </a:r>
            <a:endParaRPr lang="en-US" sz="2000" spc="150" dirty="0">
              <a:solidFill>
                <a:schemeClr val="tx1">
                  <a:lumMod val="85000"/>
                  <a:lumOff val="15000"/>
                </a:schemeClr>
              </a:solidFill>
              <a:latin typeface="Times New Roman" panose="02020603050405020304" pitchFamily="18" charset="0"/>
              <a:ea typeface="+mj-ea"/>
              <a:cs typeface="Times New Roman" panose="02020603050405020304" pitchFamily="18" charset="0"/>
            </a:endParaRPr>
          </a:p>
        </p:txBody>
      </p:sp>
      <p:pic>
        <p:nvPicPr>
          <p:cNvPr id="6" name="Picture 5" descr="Map&#10;&#10;Description automatically generated">
            <a:extLst>
              <a:ext uri="{FF2B5EF4-FFF2-40B4-BE49-F238E27FC236}">
                <a16:creationId xmlns:a16="http://schemas.microsoft.com/office/drawing/2014/main" id="{8E44FABF-1082-8D6E-98A3-66FBD15F5FDA}"/>
              </a:ext>
            </a:extLst>
          </p:cNvPr>
          <p:cNvPicPr>
            <a:picLocks noChangeAspect="1"/>
          </p:cNvPicPr>
          <p:nvPr/>
        </p:nvPicPr>
        <p:blipFill rotWithShape="1">
          <a:blip r:embed="rId2">
            <a:extLst>
              <a:ext uri="{28A0092B-C50C-407E-A947-70E740481C1C}">
                <a14:useLocalDpi xmlns:a14="http://schemas.microsoft.com/office/drawing/2010/main" val="0"/>
              </a:ext>
            </a:extLst>
          </a:blip>
          <a:srcRect l="1385" r="11231"/>
          <a:stretch/>
        </p:blipFill>
        <p:spPr>
          <a:xfrm>
            <a:off x="7187979" y="10"/>
            <a:ext cx="5004021" cy="6857990"/>
          </a:xfrm>
          <a:custGeom>
            <a:avLst/>
            <a:gdLst/>
            <a:ahLst/>
            <a:cxnLst/>
            <a:rect l="l" t="t" r="r" b="b"/>
            <a:pathLst>
              <a:path w="4901771" h="6858000">
                <a:moveTo>
                  <a:pt x="1623023" y="0"/>
                </a:moveTo>
                <a:lnTo>
                  <a:pt x="2716256" y="0"/>
                </a:lnTo>
                <a:lnTo>
                  <a:pt x="3496422" y="0"/>
                </a:lnTo>
                <a:lnTo>
                  <a:pt x="4544484" y="0"/>
                </a:lnTo>
                <a:lnTo>
                  <a:pt x="4710787" y="0"/>
                </a:lnTo>
                <a:lnTo>
                  <a:pt x="4901771" y="0"/>
                </a:lnTo>
                <a:lnTo>
                  <a:pt x="4901771" y="6858000"/>
                </a:lnTo>
                <a:lnTo>
                  <a:pt x="4710787" y="6858000"/>
                </a:lnTo>
                <a:lnTo>
                  <a:pt x="4544484" y="6858000"/>
                </a:lnTo>
                <a:lnTo>
                  <a:pt x="3496422" y="6858000"/>
                </a:lnTo>
                <a:lnTo>
                  <a:pt x="2716256" y="6858000"/>
                </a:lnTo>
                <a:lnTo>
                  <a:pt x="2502754" y="6858000"/>
                </a:lnTo>
                <a:lnTo>
                  <a:pt x="2390998" y="6780599"/>
                </a:lnTo>
                <a:cubicBezTo>
                  <a:pt x="2217180" y="6653108"/>
                  <a:pt x="2046553" y="6515397"/>
                  <a:pt x="1874350" y="6374814"/>
                </a:cubicBezTo>
                <a:cubicBezTo>
                  <a:pt x="928725" y="5602839"/>
                  <a:pt x="0" y="4969131"/>
                  <a:pt x="0" y="3621656"/>
                </a:cubicBezTo>
                <a:cubicBezTo>
                  <a:pt x="0" y="2093192"/>
                  <a:pt x="573736" y="754641"/>
                  <a:pt x="1600899" y="14997"/>
                </a:cubicBezTo>
                <a:close/>
              </a:path>
            </a:pathLst>
          </a:custGeom>
        </p:spPr>
      </p:pic>
      <p:sp>
        <p:nvSpPr>
          <p:cNvPr id="2" name="TextBox 1">
            <a:extLst>
              <a:ext uri="{FF2B5EF4-FFF2-40B4-BE49-F238E27FC236}">
                <a16:creationId xmlns:a16="http://schemas.microsoft.com/office/drawing/2014/main" id="{E734A862-EA40-7DDE-9818-133C1C02CBEF}"/>
              </a:ext>
            </a:extLst>
          </p:cNvPr>
          <p:cNvSpPr txBox="1"/>
          <p:nvPr/>
        </p:nvSpPr>
        <p:spPr>
          <a:xfrm>
            <a:off x="0" y="1727812"/>
            <a:ext cx="7399282" cy="1292250"/>
          </a:xfrm>
          <a:prstGeom prst="rect">
            <a:avLst/>
          </a:prstGeom>
        </p:spPr>
        <p:txBody>
          <a:bodyPr vert="horz" lIns="109728" tIns="109728" rIns="109728" bIns="91440" rtlCol="0" anchor="b">
            <a:normAutofit/>
          </a:bodyPr>
          <a:lstStyle/>
          <a:p>
            <a:pPr>
              <a:lnSpc>
                <a:spcPct val="110000"/>
              </a:lnSpc>
              <a:spcBef>
                <a:spcPct val="0"/>
              </a:spcBef>
              <a:spcAft>
                <a:spcPts val="600"/>
              </a:spcAft>
              <a:buClr>
                <a:schemeClr val="tx1"/>
              </a:buClr>
            </a:pPr>
            <a:endParaRPr lang="en-US" sz="2000" spc="150" dirty="0">
              <a:solidFill>
                <a:schemeClr val="tx1">
                  <a:lumMod val="85000"/>
                  <a:lumOff val="15000"/>
                </a:schemeClr>
              </a:solidFill>
              <a:latin typeface="Times New Roman" panose="02020603050405020304" pitchFamily="18" charset="0"/>
              <a:ea typeface="+mj-ea"/>
              <a:cs typeface="Times New Roman" panose="02020603050405020304" pitchFamily="18" charset="0"/>
            </a:endParaRPr>
          </a:p>
        </p:txBody>
      </p:sp>
      <p:sp>
        <p:nvSpPr>
          <p:cNvPr id="5" name="TextBox 4">
            <a:extLst>
              <a:ext uri="{FF2B5EF4-FFF2-40B4-BE49-F238E27FC236}">
                <a16:creationId xmlns:a16="http://schemas.microsoft.com/office/drawing/2014/main" id="{0E9E1BF7-6770-2C00-4B66-766AD44079F9}"/>
              </a:ext>
            </a:extLst>
          </p:cNvPr>
          <p:cNvSpPr txBox="1"/>
          <p:nvPr/>
        </p:nvSpPr>
        <p:spPr>
          <a:xfrm>
            <a:off x="0" y="3021502"/>
            <a:ext cx="7105880" cy="1569660"/>
          </a:xfrm>
          <a:prstGeom prst="rect">
            <a:avLst/>
          </a:prstGeom>
          <a:noFill/>
        </p:spPr>
        <p:txBody>
          <a:bodyPr wrap="square">
            <a:spAutoFit/>
          </a:bodyPr>
          <a:lstStyle/>
          <a:p>
            <a:pPr algn="ctr"/>
            <a:r>
              <a:rPr lang="en-US" sz="2400" b="1" u="sng" dirty="0">
                <a:latin typeface="Times New Roman" panose="02020603050405020304" pitchFamily="18" charset="0"/>
                <a:cs typeface="Times New Roman" panose="02020603050405020304" pitchFamily="18" charset="0"/>
              </a:rPr>
              <a:t>John 12:24</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(ESV)</a:t>
            </a:r>
          </a:p>
          <a:p>
            <a:pPr algn="ctr" rtl="0"/>
            <a:r>
              <a:rPr lang="en-US" sz="2400" dirty="0">
                <a:latin typeface="Times New Roman" panose="02020603050405020304" pitchFamily="18" charset="0"/>
                <a:cs typeface="Times New Roman" panose="02020603050405020304" pitchFamily="18" charset="0"/>
              </a:rPr>
              <a:t>Truly, truly, I say to you, unless a grain of wheat falls into the earth and dies, it remains alone; but if it dies, it bears much fruit.</a:t>
            </a:r>
          </a:p>
        </p:txBody>
      </p:sp>
    </p:spTree>
    <p:extLst>
      <p:ext uri="{BB962C8B-B14F-4D97-AF65-F5344CB8AC3E}">
        <p14:creationId xmlns:p14="http://schemas.microsoft.com/office/powerpoint/2010/main" val="3857898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0" y="0"/>
            <a:ext cx="7399282" cy="1292250"/>
          </a:xfrm>
          <a:prstGeom prst="rect">
            <a:avLst/>
          </a:prstGeom>
        </p:spPr>
        <p:txBody>
          <a:bodyPr vert="horz" lIns="109728" tIns="109728" rIns="109728" bIns="91440" rtlCol="0" anchor="b">
            <a:normAutofit/>
          </a:bodyPr>
          <a:lstStyle/>
          <a:p>
            <a:pPr marL="514350" indent="-514350">
              <a:lnSpc>
                <a:spcPct val="110000"/>
              </a:lnSpc>
              <a:spcBef>
                <a:spcPct val="0"/>
              </a:spcBef>
              <a:spcAft>
                <a:spcPts val="600"/>
              </a:spcAft>
              <a:buClr>
                <a:schemeClr val="tx1"/>
              </a:buClr>
              <a:buFont typeface="+mj-lt"/>
              <a:buAutoNum type="arabicPeriod" startAt="2"/>
            </a:pPr>
            <a:r>
              <a:rPr lang="en-US" sz="3200" spc="150" dirty="0">
                <a:solidFill>
                  <a:schemeClr val="tx1">
                    <a:lumMod val="85000"/>
                    <a:lumOff val="15000"/>
                  </a:schemeClr>
                </a:solidFill>
                <a:latin typeface="Times New Roman" panose="02020603050405020304" pitchFamily="18" charset="0"/>
                <a:ea typeface="+mj-ea"/>
                <a:cs typeface="Times New Roman" panose="02020603050405020304" pitchFamily="18" charset="0"/>
              </a:rPr>
              <a:t>The scattering of the church leads to the </a:t>
            </a:r>
            <a:r>
              <a:rPr lang="en-US" sz="3200" spc="150" dirty="0">
                <a:solidFill>
                  <a:schemeClr val="accent2">
                    <a:lumMod val="75000"/>
                  </a:schemeClr>
                </a:solidFill>
                <a:latin typeface="Times New Roman" panose="02020603050405020304" pitchFamily="18" charset="0"/>
                <a:ea typeface="+mj-ea"/>
                <a:cs typeface="Times New Roman" panose="02020603050405020304" pitchFamily="18" charset="0"/>
              </a:rPr>
              <a:t>preaching </a:t>
            </a:r>
            <a:r>
              <a:rPr lang="en-US" sz="3200" spc="150" dirty="0">
                <a:latin typeface="Times New Roman" panose="02020603050405020304" pitchFamily="18" charset="0"/>
                <a:ea typeface="+mj-ea"/>
                <a:cs typeface="Times New Roman" panose="02020603050405020304" pitchFamily="18" charset="0"/>
              </a:rPr>
              <a:t>of God’s </a:t>
            </a:r>
            <a:r>
              <a:rPr lang="en-US" sz="3200" spc="150" dirty="0">
                <a:solidFill>
                  <a:schemeClr val="accent2">
                    <a:lumMod val="75000"/>
                  </a:schemeClr>
                </a:solidFill>
                <a:latin typeface="Times New Roman" panose="02020603050405020304" pitchFamily="18" charset="0"/>
                <a:ea typeface="+mj-ea"/>
                <a:cs typeface="Times New Roman" panose="02020603050405020304" pitchFamily="18" charset="0"/>
              </a:rPr>
              <a:t>word.</a:t>
            </a:r>
            <a:endParaRPr lang="en-US" sz="2000" spc="150" dirty="0">
              <a:solidFill>
                <a:schemeClr val="tx1">
                  <a:lumMod val="85000"/>
                  <a:lumOff val="15000"/>
                </a:schemeClr>
              </a:solidFill>
              <a:latin typeface="Times New Roman" panose="02020603050405020304" pitchFamily="18" charset="0"/>
              <a:ea typeface="+mj-ea"/>
              <a:cs typeface="Times New Roman" panose="02020603050405020304" pitchFamily="18" charset="0"/>
            </a:endParaRPr>
          </a:p>
        </p:txBody>
      </p:sp>
      <p:pic>
        <p:nvPicPr>
          <p:cNvPr id="6" name="Picture 5" descr="Map&#10;&#10;Description automatically generated">
            <a:extLst>
              <a:ext uri="{FF2B5EF4-FFF2-40B4-BE49-F238E27FC236}">
                <a16:creationId xmlns:a16="http://schemas.microsoft.com/office/drawing/2014/main" id="{8E44FABF-1082-8D6E-98A3-66FBD15F5FDA}"/>
              </a:ext>
            </a:extLst>
          </p:cNvPr>
          <p:cNvPicPr>
            <a:picLocks noChangeAspect="1"/>
          </p:cNvPicPr>
          <p:nvPr/>
        </p:nvPicPr>
        <p:blipFill rotWithShape="1">
          <a:blip r:embed="rId2">
            <a:extLst>
              <a:ext uri="{28A0092B-C50C-407E-A947-70E740481C1C}">
                <a14:useLocalDpi xmlns:a14="http://schemas.microsoft.com/office/drawing/2010/main" val="0"/>
              </a:ext>
            </a:extLst>
          </a:blip>
          <a:srcRect l="1385" r="11231"/>
          <a:stretch/>
        </p:blipFill>
        <p:spPr>
          <a:xfrm>
            <a:off x="7187979" y="10"/>
            <a:ext cx="5004021" cy="6857990"/>
          </a:xfrm>
          <a:custGeom>
            <a:avLst/>
            <a:gdLst/>
            <a:ahLst/>
            <a:cxnLst/>
            <a:rect l="l" t="t" r="r" b="b"/>
            <a:pathLst>
              <a:path w="4901771" h="6858000">
                <a:moveTo>
                  <a:pt x="1623023" y="0"/>
                </a:moveTo>
                <a:lnTo>
                  <a:pt x="2716256" y="0"/>
                </a:lnTo>
                <a:lnTo>
                  <a:pt x="3496422" y="0"/>
                </a:lnTo>
                <a:lnTo>
                  <a:pt x="4544484" y="0"/>
                </a:lnTo>
                <a:lnTo>
                  <a:pt x="4710787" y="0"/>
                </a:lnTo>
                <a:lnTo>
                  <a:pt x="4901771" y="0"/>
                </a:lnTo>
                <a:lnTo>
                  <a:pt x="4901771" y="6858000"/>
                </a:lnTo>
                <a:lnTo>
                  <a:pt x="4710787" y="6858000"/>
                </a:lnTo>
                <a:lnTo>
                  <a:pt x="4544484" y="6858000"/>
                </a:lnTo>
                <a:lnTo>
                  <a:pt x="3496422" y="6858000"/>
                </a:lnTo>
                <a:lnTo>
                  <a:pt x="2716256" y="6858000"/>
                </a:lnTo>
                <a:lnTo>
                  <a:pt x="2502754" y="6858000"/>
                </a:lnTo>
                <a:lnTo>
                  <a:pt x="2390998" y="6780599"/>
                </a:lnTo>
                <a:cubicBezTo>
                  <a:pt x="2217180" y="6653108"/>
                  <a:pt x="2046553" y="6515397"/>
                  <a:pt x="1874350" y="6374814"/>
                </a:cubicBezTo>
                <a:cubicBezTo>
                  <a:pt x="928725" y="5602839"/>
                  <a:pt x="0" y="4969131"/>
                  <a:pt x="0" y="3621656"/>
                </a:cubicBezTo>
                <a:cubicBezTo>
                  <a:pt x="0" y="2093192"/>
                  <a:pt x="573736" y="754641"/>
                  <a:pt x="1600899" y="14997"/>
                </a:cubicBezTo>
                <a:close/>
              </a:path>
            </a:pathLst>
          </a:custGeom>
        </p:spPr>
      </p:pic>
      <p:sp>
        <p:nvSpPr>
          <p:cNvPr id="2" name="TextBox 1">
            <a:extLst>
              <a:ext uri="{FF2B5EF4-FFF2-40B4-BE49-F238E27FC236}">
                <a16:creationId xmlns:a16="http://schemas.microsoft.com/office/drawing/2014/main" id="{0686AF10-612F-2CCC-2C96-F67D262EE6A0}"/>
              </a:ext>
            </a:extLst>
          </p:cNvPr>
          <p:cNvSpPr txBox="1"/>
          <p:nvPr/>
        </p:nvSpPr>
        <p:spPr>
          <a:xfrm>
            <a:off x="0" y="2701887"/>
            <a:ext cx="7058795" cy="2185214"/>
          </a:xfrm>
          <a:prstGeom prst="rect">
            <a:avLst/>
          </a:prstGeom>
          <a:noFill/>
        </p:spPr>
        <p:txBody>
          <a:bodyPr wrap="square" rtlCol="0">
            <a:spAutoFit/>
          </a:bodyPr>
          <a:lstStyle/>
          <a:p>
            <a:pPr algn="ctr"/>
            <a:r>
              <a:rPr lang="en-US" sz="2000" dirty="0">
                <a:solidFill>
                  <a:srgbClr val="000000"/>
                </a:solidFill>
                <a:effectLst/>
                <a:latin typeface="Times New Roman" panose="02020603050405020304" pitchFamily="18" charset="0"/>
                <a:ea typeface="Calibri" panose="020F0502020204030204" pitchFamily="34" charset="0"/>
              </a:rPr>
              <a:t>“But go zealously on, good presidents, you will stand higher with the people if you sacrifice the Christians at their wish, kill us, torture us, condemn us, grind us to dust; your injustice is the proof that we are innocent ... The oftener we are mown down by you, the more in number we grow; </a:t>
            </a:r>
            <a:r>
              <a:rPr lang="en-US" sz="2000" i="1" dirty="0">
                <a:solidFill>
                  <a:srgbClr val="000000"/>
                </a:solidFill>
                <a:effectLst/>
                <a:latin typeface="Times New Roman" panose="02020603050405020304" pitchFamily="18" charset="0"/>
                <a:ea typeface="Calibri" panose="020F0502020204030204" pitchFamily="34" charset="0"/>
              </a:rPr>
              <a:t>the blood of Christians is seed”</a:t>
            </a:r>
          </a:p>
          <a:p>
            <a:pPr algn="ctr"/>
            <a:endParaRPr lang="en-US" sz="1800" i="1" dirty="0">
              <a:solidFill>
                <a:srgbClr val="000000"/>
              </a:solidFill>
              <a:effectLst/>
              <a:latin typeface="Times New Roman" panose="02020603050405020304" pitchFamily="18" charset="0"/>
              <a:ea typeface="Calibri" panose="020F0502020204030204" pitchFamily="34" charset="0"/>
            </a:endParaRPr>
          </a:p>
          <a:p>
            <a:pPr algn="r"/>
            <a:r>
              <a:rPr lang="en-US" sz="1800" i="1" dirty="0">
                <a:solidFill>
                  <a:srgbClr val="000000"/>
                </a:solidFill>
                <a:effectLst/>
                <a:latin typeface="Times New Roman" panose="02020603050405020304" pitchFamily="18" charset="0"/>
                <a:ea typeface="Calibri" panose="020F0502020204030204" pitchFamily="34" charset="0"/>
              </a:rPr>
              <a:t> – </a:t>
            </a:r>
            <a:r>
              <a:rPr lang="en-US" sz="1800" dirty="0">
                <a:solidFill>
                  <a:srgbClr val="000000"/>
                </a:solidFill>
                <a:effectLst/>
                <a:latin typeface="Times New Roman" panose="02020603050405020304" pitchFamily="18" charset="0"/>
                <a:ea typeface="Calibri" panose="020F0502020204030204" pitchFamily="34" charset="0"/>
              </a:rPr>
              <a:t>Tertullian</a:t>
            </a:r>
            <a:r>
              <a:rPr lang="en-US" sz="1800" i="1" dirty="0">
                <a:solidFill>
                  <a:srgbClr val="000000"/>
                </a:solidFill>
                <a:effectLst/>
                <a:latin typeface="Times New Roman" panose="02020603050405020304" pitchFamily="18" charset="0"/>
                <a:ea typeface="Calibri" panose="020F0502020204030204" pitchFamily="34" charset="0"/>
              </a:rPr>
              <a:t>, The Apology</a:t>
            </a:r>
            <a:endParaRPr lang="en-US" dirty="0"/>
          </a:p>
        </p:txBody>
      </p:sp>
    </p:spTree>
    <p:extLst>
      <p:ext uri="{BB962C8B-B14F-4D97-AF65-F5344CB8AC3E}">
        <p14:creationId xmlns:p14="http://schemas.microsoft.com/office/powerpoint/2010/main" val="1205071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5233</TotalTime>
  <Words>1172</Words>
  <Application>Microsoft Office PowerPoint</Application>
  <PresentationFormat>Widescreen</PresentationFormat>
  <Paragraphs>61</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Bookman Old Style</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Decker, Rich Lee</dc:creator>
  <cp:lastModifiedBy>Decker, Rich Lee</cp:lastModifiedBy>
  <cp:revision>98</cp:revision>
  <dcterms:created xsi:type="dcterms:W3CDTF">2022-07-07T17:16:49Z</dcterms:created>
  <dcterms:modified xsi:type="dcterms:W3CDTF">2022-11-06T04:49:26Z</dcterms:modified>
</cp:coreProperties>
</file>