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sldIdLst>
    <p:sldId id="256" r:id="rId2"/>
    <p:sldId id="264" r:id="rId3"/>
    <p:sldId id="263" r:id="rId4"/>
    <p:sldId id="265" r:id="rId5"/>
    <p:sldId id="266" r:id="rId6"/>
    <p:sldId id="267" r:id="rId7"/>
    <p:sldId id="268" r:id="rId8"/>
    <p:sldId id="269" r:id="rId9"/>
    <p:sldId id="270" r:id="rId10"/>
    <p:sldId id="271" r:id="rId11"/>
    <p:sldId id="272" r:id="rId12"/>
    <p:sldId id="273" r:id="rId13"/>
    <p:sldId id="274" r:id="rId14"/>
    <p:sldId id="27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58" autoAdjust="0"/>
    <p:restoredTop sz="94660"/>
  </p:normalViewPr>
  <p:slideViewPr>
    <p:cSldViewPr snapToGrid="0">
      <p:cViewPr varScale="1">
        <p:scale>
          <a:sx n="100" d="100"/>
          <a:sy n="100" d="100"/>
        </p:scale>
        <p:origin x="1092"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BB15B-D307-BF4C-D394-8113065349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94B8CC-8EBB-C99E-FF99-9A4CEB6076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EF8192-7385-1A23-473D-6FF945B3A721}"/>
              </a:ext>
            </a:extLst>
          </p:cNvPr>
          <p:cNvSpPr>
            <a:spLocks noGrp="1"/>
          </p:cNvSpPr>
          <p:nvPr>
            <p:ph type="dt" sz="half" idx="10"/>
          </p:nvPr>
        </p:nvSpPr>
        <p:spPr/>
        <p:txBody>
          <a:bodyPr/>
          <a:lstStyle/>
          <a:p>
            <a:fld id="{12241623-A064-4BED-B073-BA4D61433402}" type="datetime1">
              <a:rPr lang="en-US" smtClean="0"/>
              <a:t>11/20/2022</a:t>
            </a:fld>
            <a:endParaRPr lang="en-US" dirty="0"/>
          </a:p>
        </p:txBody>
      </p:sp>
      <p:sp>
        <p:nvSpPr>
          <p:cNvPr id="5" name="Footer Placeholder 4">
            <a:extLst>
              <a:ext uri="{FF2B5EF4-FFF2-40B4-BE49-F238E27FC236}">
                <a16:creationId xmlns:a16="http://schemas.microsoft.com/office/drawing/2014/main" id="{F17102F9-FA4B-914D-2260-2C35E4B615A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670784-E221-C67B-6949-F5543E9B23DA}"/>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5865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EC08-ECB7-8D10-7976-3E802E575A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6C988D-DAA2-B679-9C98-2F0BA42698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7E2625-5235-943A-12FA-C1956E1E65E9}"/>
              </a:ext>
            </a:extLst>
          </p:cNvPr>
          <p:cNvSpPr>
            <a:spLocks noGrp="1"/>
          </p:cNvSpPr>
          <p:nvPr>
            <p:ph type="dt" sz="half" idx="10"/>
          </p:nvPr>
        </p:nvSpPr>
        <p:spPr/>
        <p:txBody>
          <a:bodyPr/>
          <a:lstStyle/>
          <a:p>
            <a:fld id="{6F86ED0C-1DA7-41F0-94CF-6218B1FEDFF1}" type="datetime1">
              <a:rPr lang="en-US" smtClean="0"/>
              <a:t>11/20/2022</a:t>
            </a:fld>
            <a:endParaRPr lang="en-US" dirty="0"/>
          </a:p>
        </p:txBody>
      </p:sp>
      <p:sp>
        <p:nvSpPr>
          <p:cNvPr id="5" name="Footer Placeholder 4">
            <a:extLst>
              <a:ext uri="{FF2B5EF4-FFF2-40B4-BE49-F238E27FC236}">
                <a16:creationId xmlns:a16="http://schemas.microsoft.com/office/drawing/2014/main" id="{8E261D34-E702-5E76-1678-608AA84254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74C5B5-6C21-C397-5291-F4BA9518575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80099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307BD3-A7B2-7B4B-29B6-9E55D74C8D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5CD0F7-41E3-50F3-9F06-4A0FD371A4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571AB6-1EBA-0F5C-F08A-0DBD54FDD4D0}"/>
              </a:ext>
            </a:extLst>
          </p:cNvPr>
          <p:cNvSpPr>
            <a:spLocks noGrp="1"/>
          </p:cNvSpPr>
          <p:nvPr>
            <p:ph type="dt" sz="half" idx="10"/>
          </p:nvPr>
        </p:nvSpPr>
        <p:spPr/>
        <p:txBody>
          <a:bodyPr/>
          <a:lstStyle/>
          <a:p>
            <a:fld id="{EECF02AB-6034-4B88-BC5A-7C17CB0EF809}" type="datetime1">
              <a:rPr lang="en-US" smtClean="0"/>
              <a:t>11/20/2022</a:t>
            </a:fld>
            <a:endParaRPr lang="en-US" dirty="0"/>
          </a:p>
        </p:txBody>
      </p:sp>
      <p:sp>
        <p:nvSpPr>
          <p:cNvPr id="5" name="Footer Placeholder 4">
            <a:extLst>
              <a:ext uri="{FF2B5EF4-FFF2-40B4-BE49-F238E27FC236}">
                <a16:creationId xmlns:a16="http://schemas.microsoft.com/office/drawing/2014/main" id="{A3CE9ED2-42CE-A581-C988-0360B2B3EE3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C96A96-F343-2269-3B5E-AE9D7CA5F30E}"/>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993537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9D46-A82A-DBCE-0752-1ED04C1B31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A0EFD0-9531-65DC-E748-B072386078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74B9F1-EDFD-F3B5-AACC-409373CE55FD}"/>
              </a:ext>
            </a:extLst>
          </p:cNvPr>
          <p:cNvSpPr>
            <a:spLocks noGrp="1"/>
          </p:cNvSpPr>
          <p:nvPr>
            <p:ph type="dt" sz="half" idx="10"/>
          </p:nvPr>
        </p:nvSpPr>
        <p:spPr/>
        <p:txBody>
          <a:bodyPr/>
          <a:lstStyle/>
          <a:p>
            <a:fld id="{22F3E5F3-28EE-488F-BD53-B744C06C3DEC}" type="datetime1">
              <a:rPr lang="en-US" smtClean="0"/>
              <a:t>11/20/2022</a:t>
            </a:fld>
            <a:endParaRPr lang="en-US" dirty="0"/>
          </a:p>
        </p:txBody>
      </p:sp>
      <p:sp>
        <p:nvSpPr>
          <p:cNvPr id="5" name="Footer Placeholder 4">
            <a:extLst>
              <a:ext uri="{FF2B5EF4-FFF2-40B4-BE49-F238E27FC236}">
                <a16:creationId xmlns:a16="http://schemas.microsoft.com/office/drawing/2014/main" id="{17563585-C6D3-EDB5-E50A-8923F2A30C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D92E3C-7BA7-64B8-1E22-A1913459D90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215309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DE49-C3A0-86E0-CA87-86F9E9519B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7ECDEF-D2AC-EB7E-E55D-80D55B073F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782360-6B8B-3576-EF20-F18138CDC1BD}"/>
              </a:ext>
            </a:extLst>
          </p:cNvPr>
          <p:cNvSpPr>
            <a:spLocks noGrp="1"/>
          </p:cNvSpPr>
          <p:nvPr>
            <p:ph type="dt" sz="half" idx="10"/>
          </p:nvPr>
        </p:nvSpPr>
        <p:spPr/>
        <p:txBody>
          <a:bodyPr/>
          <a:lstStyle/>
          <a:p>
            <a:fld id="{E72EB70D-CD01-44DA-83B3-8FEB3383D307}" type="datetime1">
              <a:rPr lang="en-US" smtClean="0"/>
              <a:t>11/20/2022</a:t>
            </a:fld>
            <a:endParaRPr lang="en-US" dirty="0"/>
          </a:p>
        </p:txBody>
      </p:sp>
      <p:sp>
        <p:nvSpPr>
          <p:cNvPr id="5" name="Footer Placeholder 4">
            <a:extLst>
              <a:ext uri="{FF2B5EF4-FFF2-40B4-BE49-F238E27FC236}">
                <a16:creationId xmlns:a16="http://schemas.microsoft.com/office/drawing/2014/main" id="{3403C7B1-2102-9EBC-287B-A1E6D8A07F8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C0CB4E4-63E5-792C-CC8D-AD517343F0A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2540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41FFE-DEE9-1FB0-B43A-555E1C930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444E99-868E-BFE3-6472-C2D82F8024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CA6F46-E475-045D-664C-070B2C0F5D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CCF464-A92B-1FCA-8B48-4509C632209B}"/>
              </a:ext>
            </a:extLst>
          </p:cNvPr>
          <p:cNvSpPr>
            <a:spLocks noGrp="1"/>
          </p:cNvSpPr>
          <p:nvPr>
            <p:ph type="dt" sz="half" idx="10"/>
          </p:nvPr>
        </p:nvSpPr>
        <p:spPr/>
        <p:txBody>
          <a:bodyPr/>
          <a:lstStyle/>
          <a:p>
            <a:fld id="{D0158CFD-9357-46BE-A189-D637A67C8730}" type="datetime1">
              <a:rPr lang="en-US" smtClean="0"/>
              <a:t>11/20/2022</a:t>
            </a:fld>
            <a:endParaRPr lang="en-US" dirty="0"/>
          </a:p>
        </p:txBody>
      </p:sp>
      <p:sp>
        <p:nvSpPr>
          <p:cNvPr id="6" name="Footer Placeholder 5">
            <a:extLst>
              <a:ext uri="{FF2B5EF4-FFF2-40B4-BE49-F238E27FC236}">
                <a16:creationId xmlns:a16="http://schemas.microsoft.com/office/drawing/2014/main" id="{EC7CDAA2-F7F3-6DFF-F782-58E7C68D66B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D8BA351-DE38-0583-84F9-82B482DC107C}"/>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56406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1B977-6A87-09FA-6528-98A30982EA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EE8814-557F-ECFD-88EC-10703EEA7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D361E8-4399-E802-9F63-4924092F51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F2A6C3-8D02-A155-2103-BB6243230D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370178-3D67-55DF-6034-64BBA2579C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409F00-4567-234D-C789-5411AB8D3110}"/>
              </a:ext>
            </a:extLst>
          </p:cNvPr>
          <p:cNvSpPr>
            <a:spLocks noGrp="1"/>
          </p:cNvSpPr>
          <p:nvPr>
            <p:ph type="dt" sz="half" idx="10"/>
          </p:nvPr>
        </p:nvSpPr>
        <p:spPr/>
        <p:txBody>
          <a:bodyPr/>
          <a:lstStyle/>
          <a:p>
            <a:fld id="{7B4742EE-B331-4632-BD10-A82FED6B6FC0}" type="datetime1">
              <a:rPr lang="en-US" smtClean="0"/>
              <a:t>11/20/2022</a:t>
            </a:fld>
            <a:endParaRPr lang="en-US" dirty="0"/>
          </a:p>
        </p:txBody>
      </p:sp>
      <p:sp>
        <p:nvSpPr>
          <p:cNvPr id="8" name="Footer Placeholder 7">
            <a:extLst>
              <a:ext uri="{FF2B5EF4-FFF2-40B4-BE49-F238E27FC236}">
                <a16:creationId xmlns:a16="http://schemas.microsoft.com/office/drawing/2014/main" id="{7E8962EA-7F4A-2E4F-2485-3CF473388C5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45ACEE5-2092-0F8F-42E6-CD795A02364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00652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E0AB7-0456-646C-4A9E-AE82950207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6D9C2D-A014-C815-0FC9-2AFE8564335B}"/>
              </a:ext>
            </a:extLst>
          </p:cNvPr>
          <p:cNvSpPr>
            <a:spLocks noGrp="1"/>
          </p:cNvSpPr>
          <p:nvPr>
            <p:ph type="dt" sz="half" idx="10"/>
          </p:nvPr>
        </p:nvSpPr>
        <p:spPr/>
        <p:txBody>
          <a:bodyPr/>
          <a:lstStyle/>
          <a:p>
            <a:fld id="{451BA835-D13F-49F4-8F11-5D576AC65FAD}" type="datetime1">
              <a:rPr lang="en-US" smtClean="0"/>
              <a:t>11/20/2022</a:t>
            </a:fld>
            <a:endParaRPr lang="en-US" dirty="0"/>
          </a:p>
        </p:txBody>
      </p:sp>
      <p:sp>
        <p:nvSpPr>
          <p:cNvPr id="4" name="Footer Placeholder 3">
            <a:extLst>
              <a:ext uri="{FF2B5EF4-FFF2-40B4-BE49-F238E27FC236}">
                <a16:creationId xmlns:a16="http://schemas.microsoft.com/office/drawing/2014/main" id="{8EE6E2C1-0DEE-B1F8-D90B-ACCAD4F24AF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171FE09-355A-5A81-6A7C-EC208C1B68C7}"/>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2504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B28AF4-FBC2-AF5C-7648-0CFB6B03DB6A}"/>
              </a:ext>
            </a:extLst>
          </p:cNvPr>
          <p:cNvSpPr>
            <a:spLocks noGrp="1"/>
          </p:cNvSpPr>
          <p:nvPr>
            <p:ph type="dt" sz="half" idx="10"/>
          </p:nvPr>
        </p:nvSpPr>
        <p:spPr/>
        <p:txBody>
          <a:bodyPr/>
          <a:lstStyle/>
          <a:p>
            <a:fld id="{ADBD1799-ACB5-4CB2-86A2-5C574F1C8706}" type="datetime1">
              <a:rPr lang="en-US" smtClean="0"/>
              <a:t>11/20/2022</a:t>
            </a:fld>
            <a:endParaRPr lang="en-US" dirty="0"/>
          </a:p>
        </p:txBody>
      </p:sp>
      <p:sp>
        <p:nvSpPr>
          <p:cNvPr id="3" name="Footer Placeholder 2">
            <a:extLst>
              <a:ext uri="{FF2B5EF4-FFF2-40B4-BE49-F238E27FC236}">
                <a16:creationId xmlns:a16="http://schemas.microsoft.com/office/drawing/2014/main" id="{AFEE9760-494D-C2AB-5511-4B44A4FA5DA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D9EA789-7B1B-F476-205B-5CDE7743D5A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52595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A167C-08E9-36E8-95C8-C61904B2A9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0D75027-AE84-F9AB-A14F-A70DE14E0C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0F4E64-1028-874D-11FF-E340BAB4D1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CABDE0-6347-5709-76F0-FA906C6E4EF6}"/>
              </a:ext>
            </a:extLst>
          </p:cNvPr>
          <p:cNvSpPr>
            <a:spLocks noGrp="1"/>
          </p:cNvSpPr>
          <p:nvPr>
            <p:ph type="dt" sz="half" idx="10"/>
          </p:nvPr>
        </p:nvSpPr>
        <p:spPr/>
        <p:txBody>
          <a:bodyPr/>
          <a:lstStyle/>
          <a:p>
            <a:fld id="{ED5DD0D6-7A82-473E-879B-C6ECD6CCCFEC}" type="datetime1">
              <a:rPr lang="en-US" smtClean="0"/>
              <a:t>11/20/2022</a:t>
            </a:fld>
            <a:endParaRPr lang="en-US" dirty="0"/>
          </a:p>
        </p:txBody>
      </p:sp>
      <p:sp>
        <p:nvSpPr>
          <p:cNvPr id="6" name="Footer Placeholder 5">
            <a:extLst>
              <a:ext uri="{FF2B5EF4-FFF2-40B4-BE49-F238E27FC236}">
                <a16:creationId xmlns:a16="http://schemas.microsoft.com/office/drawing/2014/main" id="{4FCD3E0C-039E-16E4-0408-7A545928A44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2C52BF-7714-5202-FFFC-0C09A046B7C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842751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01D4D-9318-7E67-FF3A-154B51F1E5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F00BE3-ADD1-BF74-BD21-5634A6BFC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4E25AF-FBC2-3984-82AC-855743F8A5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2F4706-6E3E-BF49-F819-007EDC70235B}"/>
              </a:ext>
            </a:extLst>
          </p:cNvPr>
          <p:cNvSpPr>
            <a:spLocks noGrp="1"/>
          </p:cNvSpPr>
          <p:nvPr>
            <p:ph type="dt" sz="half" idx="10"/>
          </p:nvPr>
        </p:nvSpPr>
        <p:spPr/>
        <p:txBody>
          <a:bodyPr/>
          <a:lstStyle/>
          <a:p>
            <a:fld id="{D4605E03-BC17-41A7-854C-DFAB672737DC}" type="datetime1">
              <a:rPr lang="en-US" smtClean="0"/>
              <a:t>11/20/2022</a:t>
            </a:fld>
            <a:endParaRPr lang="en-US" dirty="0"/>
          </a:p>
        </p:txBody>
      </p:sp>
      <p:sp>
        <p:nvSpPr>
          <p:cNvPr id="6" name="Footer Placeholder 5">
            <a:extLst>
              <a:ext uri="{FF2B5EF4-FFF2-40B4-BE49-F238E27FC236}">
                <a16:creationId xmlns:a16="http://schemas.microsoft.com/office/drawing/2014/main" id="{9F80C55E-4FD5-BE60-A949-6D275A0625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6B98EA-E6E1-CD3C-98F0-5541EECAB6B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102289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BD174B-F7A8-1159-77B9-B395DD5A68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96FF02-90A4-B14C-A7A3-186887CAEA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1152F8-65DA-3F1C-3BFD-3CEC76A8D9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08324-A84C-4A45-93B6-78D079CCE772}" type="datetime1">
              <a:rPr lang="en-US" smtClean="0"/>
              <a:t>11/20/2022</a:t>
            </a:fld>
            <a:endParaRPr lang="en-US" dirty="0"/>
          </a:p>
        </p:txBody>
      </p:sp>
      <p:sp>
        <p:nvSpPr>
          <p:cNvPr id="5" name="Footer Placeholder 4">
            <a:extLst>
              <a:ext uri="{FF2B5EF4-FFF2-40B4-BE49-F238E27FC236}">
                <a16:creationId xmlns:a16="http://schemas.microsoft.com/office/drawing/2014/main" id="{C52F40F4-67A9-F4C1-15A0-D14583415C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54DF2A7-D789-FD89-C7B8-ED17A4661F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618453763"/>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5736609" y="2570300"/>
            <a:ext cx="6455391" cy="1717399"/>
          </a:xfrm>
          <a:prstGeom prst="rect">
            <a:avLst/>
          </a:prstGeom>
        </p:spPr>
        <p:txBody>
          <a:bodyPr vert="horz" lIns="109728" tIns="109728" rIns="109728" bIns="91440" rtlCol="0" anchor="b">
            <a:normAutofit lnSpcReduction="10000"/>
          </a:bodyPr>
          <a:lstStyle/>
          <a:p>
            <a:pPr algn="ctr">
              <a:lnSpc>
                <a:spcPct val="110000"/>
              </a:lnSpc>
              <a:spcBef>
                <a:spcPct val="0"/>
              </a:spcBef>
              <a:spcAft>
                <a:spcPts val="600"/>
              </a:spcAft>
            </a:pPr>
            <a:r>
              <a:rPr lang="en-US" sz="3200" b="1" spc="150" dirty="0">
                <a:solidFill>
                  <a:schemeClr val="tx1">
                    <a:lumMod val="85000"/>
                    <a:lumOff val="15000"/>
                  </a:schemeClr>
                </a:solidFill>
                <a:latin typeface="Bookman Old Style" panose="02050604050505020204" pitchFamily="18" charset="0"/>
                <a:ea typeface="+mj-ea"/>
                <a:cs typeface="+mj-cs"/>
              </a:rPr>
              <a:t>Philip and the Eunuch:</a:t>
            </a:r>
          </a:p>
          <a:p>
            <a:pPr algn="ctr">
              <a:lnSpc>
                <a:spcPct val="110000"/>
              </a:lnSpc>
              <a:spcBef>
                <a:spcPct val="0"/>
              </a:spcBef>
              <a:spcAft>
                <a:spcPts val="600"/>
              </a:spcAft>
            </a:pPr>
            <a:r>
              <a:rPr lang="en-US" sz="3200" b="1" spc="150" dirty="0">
                <a:solidFill>
                  <a:schemeClr val="tx1">
                    <a:lumMod val="85000"/>
                    <a:lumOff val="15000"/>
                  </a:schemeClr>
                </a:solidFill>
                <a:latin typeface="Bookman Old Style" panose="02050604050505020204" pitchFamily="18" charset="0"/>
                <a:ea typeface="+mj-ea"/>
                <a:cs typeface="+mj-cs"/>
              </a:rPr>
              <a:t>Three Steps to Conversion</a:t>
            </a:r>
          </a:p>
          <a:p>
            <a:pPr algn="ctr">
              <a:lnSpc>
                <a:spcPct val="110000"/>
              </a:lnSpc>
              <a:spcBef>
                <a:spcPct val="0"/>
              </a:spcBef>
              <a:spcAft>
                <a:spcPts val="600"/>
              </a:spcAft>
            </a:pPr>
            <a:r>
              <a:rPr lang="en-US" sz="2000" b="1" i="1" spc="150" dirty="0">
                <a:solidFill>
                  <a:schemeClr val="tx1">
                    <a:lumMod val="85000"/>
                    <a:lumOff val="15000"/>
                  </a:schemeClr>
                </a:solidFill>
                <a:latin typeface="+mj-lt"/>
                <a:ea typeface="+mj-ea"/>
                <a:cs typeface="+mj-cs"/>
              </a:rPr>
              <a:t>Acts 8:26-40</a:t>
            </a:r>
          </a:p>
        </p:txBody>
      </p:sp>
      <p:pic>
        <p:nvPicPr>
          <p:cNvPr id="2" name="Picture 1" descr="Map&#10;&#10;Description automatically generated">
            <a:extLst>
              <a:ext uri="{FF2B5EF4-FFF2-40B4-BE49-F238E27FC236}">
                <a16:creationId xmlns:a16="http://schemas.microsoft.com/office/drawing/2014/main" id="{42D62EA5-6AEB-74CD-9836-BDE05BB78A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5736609" cy="6857999"/>
          </a:xfrm>
          <a:prstGeom prst="rect">
            <a:avLst/>
          </a:prstGeom>
        </p:spPr>
      </p:pic>
    </p:spTree>
    <p:extLst>
      <p:ext uri="{BB962C8B-B14F-4D97-AF65-F5344CB8AC3E}">
        <p14:creationId xmlns:p14="http://schemas.microsoft.com/office/powerpoint/2010/main" val="2897463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3"/>
            <a:ext cx="7534275" cy="461665"/>
          </a:xfrm>
          <a:prstGeom prst="rect">
            <a:avLst/>
          </a:prstGeom>
        </p:spPr>
        <p:txBody>
          <a:bodyPr vert="horz" lIns="109728" tIns="109728" rIns="109728" bIns="91440" rtlCol="0" anchor="b">
            <a:noAutofit/>
          </a:bodyPr>
          <a:lstStyle/>
          <a:p>
            <a:pPr marL="0" marR="0" lvl="0" indent="0" algn="ctr" defTabSz="914400" rtl="0" eaLnBrk="1" fontAlgn="auto" latinLnBrk="0" hangingPunct="1">
              <a:lnSpc>
                <a:spcPct val="100000"/>
              </a:lnSpc>
              <a:spcBef>
                <a:spcPct val="0"/>
              </a:spcBef>
              <a:spcAft>
                <a:spcPts val="0"/>
              </a:spcAft>
              <a:buClr>
                <a:prstClr val="black"/>
              </a:buClr>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 There must be a proper </a:t>
            </a:r>
            <a:r>
              <a:rPr kumimoji="0" lang="en-US" sz="2400" b="1"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presentation</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 name="TextBox 1">
            <a:extLst>
              <a:ext uri="{FF2B5EF4-FFF2-40B4-BE49-F238E27FC236}">
                <a16:creationId xmlns:a16="http://schemas.microsoft.com/office/drawing/2014/main" id="{32F48287-DFF4-5718-A0D8-6EA7ACC08AFF}"/>
              </a:ext>
            </a:extLst>
          </p:cNvPr>
          <p:cNvSpPr txBox="1"/>
          <p:nvPr/>
        </p:nvSpPr>
        <p:spPr>
          <a:xfrm>
            <a:off x="4657725" y="664517"/>
            <a:ext cx="7534274"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It must be </a:t>
            </a:r>
            <a:r>
              <a:rPr kumimoji="0" lang="en-US" sz="2400" b="0"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centered</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on God’s </a:t>
            </a:r>
            <a:r>
              <a:rPr kumimoji="0" lang="en-US" sz="2400" b="0"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word</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2400" b="0" i="0" u="sng" strike="noStrike" kern="1200" cap="none" spc="0" normalizeH="0" baseline="0" noProof="0" dirty="0">
              <a:ln>
                <a:noFill/>
              </a:ln>
              <a:solidFill>
                <a:srgbClr val="00B0F0"/>
              </a:solidFill>
              <a:effectLst/>
              <a:uLnTx/>
              <a:uFillTx/>
              <a:latin typeface="Times New Roman" panose="02020603050405020304" pitchFamily="18" charset="0"/>
              <a:ea typeface="+mn-ea"/>
              <a:cs typeface="Times New Roman" panose="02020603050405020304" pitchFamily="18" charset="0"/>
            </a:endParaRP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4657725" cy="6857999"/>
          </a:xfrm>
          <a:prstGeom prst="rect">
            <a:avLst/>
          </a:prstGeom>
        </p:spPr>
      </p:pic>
      <p:sp>
        <p:nvSpPr>
          <p:cNvPr id="3" name="TextBox 2">
            <a:extLst>
              <a:ext uri="{FF2B5EF4-FFF2-40B4-BE49-F238E27FC236}">
                <a16:creationId xmlns:a16="http://schemas.microsoft.com/office/drawing/2014/main" id="{486847F5-4543-C467-9800-AF21457CE615}"/>
              </a:ext>
            </a:extLst>
          </p:cNvPr>
          <p:cNvSpPr txBox="1"/>
          <p:nvPr/>
        </p:nvSpPr>
        <p:spPr>
          <a:xfrm>
            <a:off x="4657725" y="1748136"/>
            <a:ext cx="7534274"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2 Timothy 2:15 (ESV)</a:t>
            </a:r>
          </a:p>
          <a:p>
            <a:pPr algn="ctr"/>
            <a:r>
              <a:rPr lang="en-US" sz="2000" dirty="0">
                <a:latin typeface="Times New Roman" panose="02020603050405020304" pitchFamily="18" charset="0"/>
                <a:cs typeface="Times New Roman" panose="02020603050405020304" pitchFamily="18" charset="0"/>
              </a:rPr>
              <a:t>Do your best to present yourself to God as one approved, a worker who has no need to be ashamed, rightly handling the word of truth.</a:t>
            </a:r>
          </a:p>
        </p:txBody>
      </p:sp>
    </p:spTree>
    <p:extLst>
      <p:ext uri="{BB962C8B-B14F-4D97-AF65-F5344CB8AC3E}">
        <p14:creationId xmlns:p14="http://schemas.microsoft.com/office/powerpoint/2010/main" val="1604152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3"/>
            <a:ext cx="7534275" cy="461665"/>
          </a:xfrm>
          <a:prstGeom prst="rect">
            <a:avLst/>
          </a:prstGeom>
        </p:spPr>
        <p:txBody>
          <a:bodyPr vert="horz" lIns="109728" tIns="109728" rIns="109728" bIns="91440" rtlCol="0" anchor="b">
            <a:noAutofit/>
          </a:bodyPr>
          <a:lstStyle/>
          <a:p>
            <a:pPr marL="0" marR="0" lvl="0" indent="0" algn="ctr" defTabSz="914400" rtl="0" eaLnBrk="1" fontAlgn="auto" latinLnBrk="0" hangingPunct="1">
              <a:lnSpc>
                <a:spcPct val="100000"/>
              </a:lnSpc>
              <a:spcBef>
                <a:spcPct val="0"/>
              </a:spcBef>
              <a:spcAft>
                <a:spcPts val="0"/>
              </a:spcAft>
              <a:buClr>
                <a:prstClr val="black"/>
              </a:buClr>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 There must be a proper </a:t>
            </a:r>
            <a:r>
              <a:rPr kumimoji="0" lang="en-US" sz="2400" b="1"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presentation</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 name="TextBox 1">
            <a:extLst>
              <a:ext uri="{FF2B5EF4-FFF2-40B4-BE49-F238E27FC236}">
                <a16:creationId xmlns:a16="http://schemas.microsoft.com/office/drawing/2014/main" id="{32F48287-DFF4-5718-A0D8-6EA7ACC08AFF}"/>
              </a:ext>
            </a:extLst>
          </p:cNvPr>
          <p:cNvSpPr txBox="1"/>
          <p:nvPr/>
        </p:nvSpPr>
        <p:spPr>
          <a:xfrm>
            <a:off x="4657725" y="664517"/>
            <a:ext cx="7534274"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prstClr val="black"/>
                </a:solidFill>
                <a:latin typeface="Times New Roman" panose="02020603050405020304" pitchFamily="18" charset="0"/>
                <a:cs typeface="Times New Roman" panose="02020603050405020304" pitchFamily="18" charset="0"/>
              </a:rPr>
              <a:t>b</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It must be </a:t>
            </a:r>
            <a:r>
              <a:rPr kumimoji="0" lang="en-US" sz="2400" b="0" i="0" u="sng" strike="noStrike" kern="1200" cap="none" spc="0" normalizeH="0" baseline="0" noProof="0" dirty="0">
                <a:ln>
                  <a:noFill/>
                </a:ln>
                <a:solidFill>
                  <a:srgbClr val="00B0F0"/>
                </a:solidFill>
                <a:effectLst/>
                <a:uLnTx/>
                <a:uFillTx/>
                <a:latin typeface="Times New Roman" panose="02020603050405020304" pitchFamily="18" charset="0"/>
                <a:ea typeface="+mn-ea"/>
                <a:cs typeface="Times New Roman" panose="02020603050405020304" pitchFamily="18" charset="0"/>
              </a:rPr>
              <a:t>centered</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on </a:t>
            </a:r>
            <a:r>
              <a:rPr kumimoji="0" lang="en-US" sz="2400" b="0" i="0" u="sng" strike="noStrike" kern="1200" cap="none" spc="0" normalizeH="0" baseline="0" noProof="0" dirty="0">
                <a:ln>
                  <a:noFill/>
                </a:ln>
                <a:solidFill>
                  <a:srgbClr val="00B0F0"/>
                </a:solidFill>
                <a:effectLst/>
                <a:uLnTx/>
                <a:uFillTx/>
                <a:latin typeface="Times New Roman" panose="02020603050405020304" pitchFamily="18" charset="0"/>
                <a:ea typeface="+mn-ea"/>
                <a:cs typeface="Times New Roman" panose="02020603050405020304" pitchFamily="18" charset="0"/>
              </a:rPr>
              <a:t>Jesus Christ</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2400" b="0" i="0" u="sng" strike="noStrike" kern="1200" cap="none" spc="0" normalizeH="0" baseline="0" noProof="0" dirty="0">
              <a:ln>
                <a:noFill/>
              </a:ln>
              <a:solidFill>
                <a:srgbClr val="00B0F0"/>
              </a:solidFill>
              <a:effectLst/>
              <a:uLnTx/>
              <a:uFillTx/>
              <a:latin typeface="Times New Roman" panose="02020603050405020304" pitchFamily="18" charset="0"/>
              <a:ea typeface="+mn-ea"/>
              <a:cs typeface="Times New Roman" panose="02020603050405020304" pitchFamily="18" charset="0"/>
            </a:endParaRP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4657725" cy="6857999"/>
          </a:xfrm>
          <a:prstGeom prst="rect">
            <a:avLst/>
          </a:prstGeom>
        </p:spPr>
      </p:pic>
      <p:sp>
        <p:nvSpPr>
          <p:cNvPr id="5" name="TextBox 4">
            <a:extLst>
              <a:ext uri="{FF2B5EF4-FFF2-40B4-BE49-F238E27FC236}">
                <a16:creationId xmlns:a16="http://schemas.microsoft.com/office/drawing/2014/main" id="{6CE0E929-451D-BA2A-4C6D-D7B0C36FBD44}"/>
              </a:ext>
            </a:extLst>
          </p:cNvPr>
          <p:cNvSpPr txBox="1"/>
          <p:nvPr/>
        </p:nvSpPr>
        <p:spPr>
          <a:xfrm>
            <a:off x="4657726" y="2053099"/>
            <a:ext cx="7534274" cy="34778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Hebrews 10:1-5 (ESV)</a:t>
            </a:r>
          </a:p>
          <a:p>
            <a:pPr algn="ctr"/>
            <a:r>
              <a:rPr lang="en-US" sz="2000" dirty="0">
                <a:latin typeface="Times New Roman" panose="02020603050405020304" pitchFamily="18" charset="0"/>
                <a:cs typeface="Times New Roman" panose="02020603050405020304" pitchFamily="18" charset="0"/>
              </a:rPr>
              <a:t>For since </a:t>
            </a:r>
            <a:r>
              <a:rPr lang="en-US" sz="2000" b="1" dirty="0">
                <a:latin typeface="Times New Roman" panose="02020603050405020304" pitchFamily="18" charset="0"/>
                <a:cs typeface="Times New Roman" panose="02020603050405020304" pitchFamily="18" charset="0"/>
              </a:rPr>
              <a:t>the law has but a shadow </a:t>
            </a:r>
            <a:r>
              <a:rPr lang="en-US" sz="2000" dirty="0">
                <a:latin typeface="Times New Roman" panose="02020603050405020304" pitchFamily="18" charset="0"/>
                <a:cs typeface="Times New Roman" panose="02020603050405020304" pitchFamily="18" charset="0"/>
              </a:rPr>
              <a:t>of the good things to come instead of the true form </a:t>
            </a:r>
            <a:r>
              <a:rPr lang="en-US" sz="2000" b="1" dirty="0">
                <a:latin typeface="Times New Roman" panose="02020603050405020304" pitchFamily="18" charset="0"/>
                <a:cs typeface="Times New Roman" panose="02020603050405020304" pitchFamily="18" charset="0"/>
              </a:rPr>
              <a:t>of these realities</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it can never, by</a:t>
            </a:r>
            <a:r>
              <a:rPr lang="en-US" sz="2000" dirty="0">
                <a:latin typeface="Times New Roman" panose="02020603050405020304" pitchFamily="18" charset="0"/>
                <a:cs typeface="Times New Roman" panose="02020603050405020304" pitchFamily="18" charset="0"/>
              </a:rPr>
              <a:t> the same </a:t>
            </a:r>
            <a:r>
              <a:rPr lang="en-US" sz="2000" b="1" dirty="0">
                <a:latin typeface="Times New Roman" panose="02020603050405020304" pitchFamily="18" charset="0"/>
                <a:cs typeface="Times New Roman" panose="02020603050405020304" pitchFamily="18" charset="0"/>
              </a:rPr>
              <a:t>sacrifices</a:t>
            </a:r>
            <a:r>
              <a:rPr lang="en-US" sz="2000" dirty="0">
                <a:latin typeface="Times New Roman" panose="02020603050405020304" pitchFamily="18" charset="0"/>
                <a:cs typeface="Times New Roman" panose="02020603050405020304" pitchFamily="18" charset="0"/>
              </a:rPr>
              <a:t> that are continually offered every year, </a:t>
            </a:r>
            <a:r>
              <a:rPr lang="en-US" sz="2000" b="1" dirty="0">
                <a:latin typeface="Times New Roman" panose="02020603050405020304" pitchFamily="18" charset="0"/>
                <a:cs typeface="Times New Roman" panose="02020603050405020304" pitchFamily="18" charset="0"/>
              </a:rPr>
              <a:t>make perfect </a:t>
            </a:r>
            <a:r>
              <a:rPr lang="en-US" sz="2000" dirty="0">
                <a:latin typeface="Times New Roman" panose="02020603050405020304" pitchFamily="18" charset="0"/>
                <a:cs typeface="Times New Roman" panose="02020603050405020304" pitchFamily="18" charset="0"/>
              </a:rPr>
              <a:t>those who draw near. Otherwise, would they not have ceased to be offered, since the worshipers, having once been cleansed, would no longer have any consciousness of sins? But </a:t>
            </a:r>
            <a:r>
              <a:rPr lang="en-US" sz="2000" b="1" dirty="0">
                <a:latin typeface="Times New Roman" panose="02020603050405020304" pitchFamily="18" charset="0"/>
                <a:cs typeface="Times New Roman" panose="02020603050405020304" pitchFamily="18" charset="0"/>
              </a:rPr>
              <a:t>in these sacrifices there is a reminder of sins </a:t>
            </a:r>
            <a:r>
              <a:rPr lang="en-US" sz="2000" dirty="0">
                <a:latin typeface="Times New Roman" panose="02020603050405020304" pitchFamily="18" charset="0"/>
                <a:cs typeface="Times New Roman" panose="02020603050405020304" pitchFamily="18" charset="0"/>
              </a:rPr>
              <a:t>every year. For </a:t>
            </a:r>
            <a:r>
              <a:rPr lang="en-US" sz="2000" b="1" dirty="0">
                <a:latin typeface="Times New Roman" panose="02020603050405020304" pitchFamily="18" charset="0"/>
                <a:cs typeface="Times New Roman" panose="02020603050405020304" pitchFamily="18" charset="0"/>
              </a:rPr>
              <a:t>it is impossible for the blood of bulls and goats to take away sins</a:t>
            </a:r>
            <a:r>
              <a:rPr lang="en-US" sz="2000" dirty="0">
                <a:latin typeface="Times New Roman" panose="02020603050405020304" pitchFamily="18" charset="0"/>
                <a:cs typeface="Times New Roman" panose="02020603050405020304" pitchFamily="18" charset="0"/>
              </a:rPr>
              <a:t>. Consequently, </a:t>
            </a:r>
            <a:r>
              <a:rPr lang="en-US" sz="2000" b="1" dirty="0">
                <a:latin typeface="Times New Roman" panose="02020603050405020304" pitchFamily="18" charset="0"/>
                <a:cs typeface="Times New Roman" panose="02020603050405020304" pitchFamily="18" charset="0"/>
              </a:rPr>
              <a:t>when Christ came into the world, he said, “Sacrifices and offerings you have not desired, but a body have you prepared for me</a:t>
            </a:r>
            <a:r>
              <a:rPr lang="en-US"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629670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3"/>
            <a:ext cx="7534275" cy="461665"/>
          </a:xfrm>
          <a:prstGeom prst="rect">
            <a:avLst/>
          </a:prstGeom>
        </p:spPr>
        <p:txBody>
          <a:bodyPr vert="horz" lIns="109728" tIns="109728" rIns="109728" bIns="91440" rtlCol="0" anchor="b">
            <a:noAutofit/>
          </a:bodyPr>
          <a:lstStyle/>
          <a:p>
            <a:pPr marL="0" marR="0" lvl="0" indent="0" algn="ctr" defTabSz="914400" rtl="0" eaLnBrk="1" fontAlgn="auto" latinLnBrk="0" hangingPunct="1">
              <a:lnSpc>
                <a:spcPct val="100000"/>
              </a:lnSpc>
              <a:spcBef>
                <a:spcPct val="0"/>
              </a:spcBef>
              <a:spcAft>
                <a:spcPts val="0"/>
              </a:spcAft>
              <a:buClr>
                <a:prstClr val="black"/>
              </a:buClr>
              <a:buSzTx/>
              <a:buFontTx/>
              <a:buNone/>
              <a:tabLst/>
              <a:defRPr/>
            </a:pPr>
            <a:r>
              <a:rPr lang="en-US" sz="2400" b="1" dirty="0">
                <a:solidFill>
                  <a:prstClr val="black"/>
                </a:solidFill>
                <a:latin typeface="Times New Roman" panose="02020603050405020304" pitchFamily="18" charset="0"/>
                <a:cs typeface="Times New Roman" panose="02020603050405020304" pitchFamily="18" charset="0"/>
              </a:rPr>
              <a:t>3</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There must be a proper </a:t>
            </a:r>
            <a:r>
              <a:rPr kumimoji="0" lang="en-US" sz="2400" b="1" i="0" u="sng" strike="noStrike" kern="1200" cap="none" spc="0" normalizeH="0" baseline="0" noProof="0" dirty="0">
                <a:ln>
                  <a:noFill/>
                </a:ln>
                <a:solidFill>
                  <a:srgbClr val="0070C0"/>
                </a:solidFill>
                <a:effectLst/>
                <a:uLnTx/>
                <a:uFillTx/>
                <a:latin typeface="Times New Roman" panose="02020603050405020304" pitchFamily="18" charset="0"/>
                <a:ea typeface="+mn-ea"/>
                <a:cs typeface="Times New Roman" panose="02020603050405020304" pitchFamily="18" charset="0"/>
              </a:rPr>
              <a:t>response</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 name="TextBox 1">
            <a:extLst>
              <a:ext uri="{FF2B5EF4-FFF2-40B4-BE49-F238E27FC236}">
                <a16:creationId xmlns:a16="http://schemas.microsoft.com/office/drawing/2014/main" id="{32F48287-DFF4-5718-A0D8-6EA7ACC08AFF}"/>
              </a:ext>
            </a:extLst>
          </p:cNvPr>
          <p:cNvSpPr txBox="1"/>
          <p:nvPr/>
        </p:nvSpPr>
        <p:spPr>
          <a:xfrm>
            <a:off x="4657725" y="664517"/>
            <a:ext cx="7534274"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response of </a:t>
            </a:r>
            <a:r>
              <a:rPr kumimoji="0" lang="en-US" sz="2400" b="0" i="0" u="sng" strike="noStrike" kern="1200" cap="none" spc="0" normalizeH="0" baseline="0" noProof="0" dirty="0">
                <a:ln>
                  <a:noFill/>
                </a:ln>
                <a:solidFill>
                  <a:srgbClr val="00B0F0"/>
                </a:solidFill>
                <a:effectLst/>
                <a:uLnTx/>
                <a:uFillTx/>
                <a:latin typeface="Times New Roman" panose="02020603050405020304" pitchFamily="18" charset="0"/>
                <a:ea typeface="+mn-ea"/>
                <a:cs typeface="Times New Roman" panose="02020603050405020304" pitchFamily="18" charset="0"/>
              </a:rPr>
              <a:t>faith</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in Jesus </a:t>
            </a:r>
            <a:r>
              <a:rPr kumimoji="0" lang="en-US" sz="2400" b="0"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Christ</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2400" b="0" i="0" u="sng" strike="noStrike" kern="1200" cap="none" spc="0" normalizeH="0" baseline="0" noProof="0" dirty="0">
              <a:ln>
                <a:noFill/>
              </a:ln>
              <a:solidFill>
                <a:srgbClr val="00B0F0"/>
              </a:solidFill>
              <a:effectLst/>
              <a:uLnTx/>
              <a:uFillTx/>
              <a:latin typeface="Times New Roman" panose="02020603050405020304" pitchFamily="18" charset="0"/>
              <a:ea typeface="+mn-ea"/>
              <a:cs typeface="Times New Roman" panose="02020603050405020304" pitchFamily="18" charset="0"/>
            </a:endParaRP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4657725" cy="6857999"/>
          </a:xfrm>
          <a:prstGeom prst="rect">
            <a:avLst/>
          </a:prstGeom>
        </p:spPr>
      </p:pic>
      <p:sp>
        <p:nvSpPr>
          <p:cNvPr id="5" name="TextBox 4">
            <a:extLst>
              <a:ext uri="{FF2B5EF4-FFF2-40B4-BE49-F238E27FC236}">
                <a16:creationId xmlns:a16="http://schemas.microsoft.com/office/drawing/2014/main" id="{6CE0E929-451D-BA2A-4C6D-D7B0C36FBD44}"/>
              </a:ext>
            </a:extLst>
          </p:cNvPr>
          <p:cNvSpPr txBox="1"/>
          <p:nvPr/>
        </p:nvSpPr>
        <p:spPr>
          <a:xfrm>
            <a:off x="4657726" y="2053099"/>
            <a:ext cx="7534274" cy="126188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Acts 8:37</a:t>
            </a:r>
            <a:r>
              <a:rPr kumimoji="0" lang="en-US" sz="2000" b="0" i="0" u="sng"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 (NASB95)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1"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(not in oldest and best </a:t>
            </a:r>
            <a:r>
              <a:rPr kumimoji="0" lang="en-US" sz="1600" b="0" i="1" strike="noStrike" kern="1200" cap="none" spc="0" normalizeH="0" noProof="0" dirty="0" err="1">
                <a:ln>
                  <a:noFill/>
                </a:ln>
                <a:solidFill>
                  <a:prstClr val="black"/>
                </a:solidFill>
                <a:effectLst/>
                <a:uLnTx/>
                <a:uFillTx/>
                <a:latin typeface="Times New Roman" panose="02020603050405020304" pitchFamily="18" charset="0"/>
                <a:cs typeface="Times New Roman" panose="02020603050405020304" pitchFamily="18" charset="0"/>
              </a:rPr>
              <a:t>mss.</a:t>
            </a:r>
            <a:r>
              <a:rPr kumimoji="0" lang="en-US" sz="1600" b="0" i="1"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rPr>
              <a:t>)</a:t>
            </a:r>
            <a:endParaRPr kumimoji="0" lang="en-US" sz="1600" b="0" i="1"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[And Philip said, “If you believe with all your heart, you may.” And he answered and said, “I believe that Jesus Christ is the Son of God.”]</a:t>
            </a:r>
          </a:p>
        </p:txBody>
      </p:sp>
    </p:spTree>
    <p:extLst>
      <p:ext uri="{BB962C8B-B14F-4D97-AF65-F5344CB8AC3E}">
        <p14:creationId xmlns:p14="http://schemas.microsoft.com/office/powerpoint/2010/main" val="1497260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3"/>
            <a:ext cx="7534275" cy="461665"/>
          </a:xfrm>
          <a:prstGeom prst="rect">
            <a:avLst/>
          </a:prstGeom>
        </p:spPr>
        <p:txBody>
          <a:bodyPr vert="horz" lIns="109728" tIns="109728" rIns="109728" bIns="91440" rtlCol="0" anchor="b">
            <a:noAutofit/>
          </a:bodyPr>
          <a:lstStyle/>
          <a:p>
            <a:pPr marL="0" marR="0" lvl="0" indent="0" algn="ctr" defTabSz="914400" rtl="0" eaLnBrk="1" fontAlgn="auto" latinLnBrk="0" hangingPunct="1">
              <a:lnSpc>
                <a:spcPct val="100000"/>
              </a:lnSpc>
              <a:spcBef>
                <a:spcPct val="0"/>
              </a:spcBef>
              <a:spcAft>
                <a:spcPts val="0"/>
              </a:spcAft>
              <a:buClr>
                <a:prstClr val="black"/>
              </a:buClr>
              <a:buSzTx/>
              <a:buFontTx/>
              <a:buNone/>
              <a:tabLst/>
              <a:defRPr/>
            </a:pPr>
            <a:r>
              <a:rPr lang="en-US" sz="2400" b="1" dirty="0">
                <a:solidFill>
                  <a:prstClr val="black"/>
                </a:solidFill>
                <a:latin typeface="Times New Roman" panose="02020603050405020304" pitchFamily="18" charset="0"/>
                <a:cs typeface="Times New Roman" panose="02020603050405020304" pitchFamily="18" charset="0"/>
              </a:rPr>
              <a:t>3</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There must be a proper </a:t>
            </a:r>
            <a:r>
              <a:rPr kumimoji="0" lang="en-US" sz="2400" b="1"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response</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 name="TextBox 1">
            <a:extLst>
              <a:ext uri="{FF2B5EF4-FFF2-40B4-BE49-F238E27FC236}">
                <a16:creationId xmlns:a16="http://schemas.microsoft.com/office/drawing/2014/main" id="{32F48287-DFF4-5718-A0D8-6EA7ACC08AFF}"/>
              </a:ext>
            </a:extLst>
          </p:cNvPr>
          <p:cNvSpPr txBox="1"/>
          <p:nvPr/>
        </p:nvSpPr>
        <p:spPr>
          <a:xfrm>
            <a:off x="4657725" y="664517"/>
            <a:ext cx="7534274"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noProof="0" dirty="0">
                <a:solidFill>
                  <a:prstClr val="black"/>
                </a:solidFill>
                <a:latin typeface="Times New Roman" panose="02020603050405020304" pitchFamily="18" charset="0"/>
                <a:cs typeface="Times New Roman" panose="02020603050405020304" pitchFamily="18" charset="0"/>
              </a:rPr>
              <a:t>b</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response of </a:t>
            </a:r>
            <a:r>
              <a:rPr kumimoji="0" lang="en-US" sz="2400" b="0" i="0" u="sng" strike="noStrike" kern="1200" cap="none" spc="0" normalizeH="0" baseline="0" noProof="0" dirty="0">
                <a:ln>
                  <a:noFill/>
                </a:ln>
                <a:solidFill>
                  <a:srgbClr val="00B0F0"/>
                </a:solidFill>
                <a:effectLst/>
                <a:uLnTx/>
                <a:uFillTx/>
                <a:latin typeface="Times New Roman" panose="02020603050405020304" pitchFamily="18" charset="0"/>
                <a:ea typeface="+mn-ea"/>
                <a:cs typeface="Times New Roman" panose="02020603050405020304" pitchFamily="18" charset="0"/>
              </a:rPr>
              <a:t>joy</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to God.</a:t>
            </a:r>
            <a:endParaRPr kumimoji="0" lang="en-US" sz="2400" b="0" i="0" u="sng" strike="noStrike" kern="1200" cap="none" spc="0" normalizeH="0" baseline="0" noProof="0" dirty="0">
              <a:ln>
                <a:noFill/>
              </a:ln>
              <a:solidFill>
                <a:srgbClr val="00B0F0"/>
              </a:solidFill>
              <a:effectLst/>
              <a:uLnTx/>
              <a:uFillTx/>
              <a:latin typeface="Times New Roman" panose="02020603050405020304" pitchFamily="18" charset="0"/>
              <a:ea typeface="+mn-ea"/>
              <a:cs typeface="Times New Roman" panose="02020603050405020304" pitchFamily="18" charset="0"/>
            </a:endParaRP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4657725" cy="6857999"/>
          </a:xfrm>
          <a:prstGeom prst="rect">
            <a:avLst/>
          </a:prstGeom>
        </p:spPr>
      </p:pic>
      <p:sp>
        <p:nvSpPr>
          <p:cNvPr id="3" name="TextBox 2">
            <a:extLst>
              <a:ext uri="{FF2B5EF4-FFF2-40B4-BE49-F238E27FC236}">
                <a16:creationId xmlns:a16="http://schemas.microsoft.com/office/drawing/2014/main" id="{AC37E4B3-A9A2-E513-ABC3-38735AB09D91}"/>
              </a:ext>
            </a:extLst>
          </p:cNvPr>
          <p:cNvSpPr txBox="1"/>
          <p:nvPr/>
        </p:nvSpPr>
        <p:spPr>
          <a:xfrm>
            <a:off x="4657725" y="1569392"/>
            <a:ext cx="7534274" cy="32316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u="sng" noProof="0" dirty="0">
                <a:solidFill>
                  <a:prstClr val="black"/>
                </a:solidFill>
                <a:latin typeface="Times New Roman" panose="02020603050405020304" pitchFamily="18" charset="0"/>
                <a:cs typeface="Times New Roman" panose="02020603050405020304" pitchFamily="18" charset="0"/>
              </a:rPr>
              <a:t>Isaiah 56:1-5 (ESV)</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Thus says the LORD: “Keep justice, and do righteousness, </a:t>
            </a:r>
            <a:r>
              <a:rPr kumimoji="0" lang="en-US" b="1"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for soon my salvation will come</a:t>
            </a:r>
            <a:r>
              <a:rPr kumimoji="0" lang="en-US"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and my righteousness be revealed. Blessed is the man who does this, and the son of man who holds it fast, who keeps the Sabbath, not profaning it, and keeps his hand from doing any evil.” </a:t>
            </a:r>
            <a:r>
              <a:rPr kumimoji="0" lang="en-US" b="1"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Let not the foreigner who has joined himself to the LORD say, “The LORD will surely separate me from his people”; and let not the </a:t>
            </a:r>
            <a:r>
              <a:rPr kumimoji="0" lang="en-US" b="1" i="0" u="sng"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eunuch</a:t>
            </a:r>
            <a:r>
              <a:rPr kumimoji="0" lang="en-US" b="1"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say, “Behold, I am a dry tree.”</a:t>
            </a:r>
            <a:r>
              <a:rPr kumimoji="0" lang="en-US"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For thus says the LORD: “</a:t>
            </a:r>
            <a:r>
              <a:rPr kumimoji="0" lang="en-US" b="1"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To the eunuchs </a:t>
            </a:r>
            <a:r>
              <a:rPr kumimoji="0" lang="en-US"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who keep my Sabbaths, who choose the things that please me and hold fast my covenant, </a:t>
            </a:r>
            <a:r>
              <a:rPr kumimoji="0" lang="en-US" b="1"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I will give in my house</a:t>
            </a:r>
            <a:r>
              <a:rPr kumimoji="0" lang="en-US"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and within my walls a monument and </a:t>
            </a:r>
            <a:r>
              <a:rPr kumimoji="0" lang="en-US" b="1"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 name better than sons and daughters</a:t>
            </a:r>
            <a:r>
              <a:rPr kumimoji="0" lang="en-US"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I will give them </a:t>
            </a:r>
            <a:r>
              <a:rPr kumimoji="0" lang="en-US" b="1"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an everlasting name that shall not be cut off</a:t>
            </a:r>
            <a:r>
              <a:rPr kumimoji="0" lang="en-US"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 “</a:t>
            </a:r>
            <a:endParaRPr kumimoji="0" lang="en-US" sz="2800" i="0" strike="noStrike" kern="1200" cap="none" spc="0" normalizeH="0" baseline="0" noProof="0" dirty="0">
              <a:ln>
                <a:noFill/>
              </a:ln>
              <a:solidFill>
                <a:srgbClr val="00B0F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576942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3"/>
            <a:ext cx="7534275" cy="461665"/>
          </a:xfrm>
          <a:prstGeom prst="rect">
            <a:avLst/>
          </a:prstGeom>
        </p:spPr>
        <p:txBody>
          <a:bodyPr vert="horz" lIns="109728" tIns="109728" rIns="109728" bIns="91440" rtlCol="0" anchor="b">
            <a:noAutofit/>
          </a:bodyPr>
          <a:lstStyle/>
          <a:p>
            <a:pPr marL="0" marR="0" lvl="0" indent="0" algn="ctr" defTabSz="914400" rtl="0" eaLnBrk="1" fontAlgn="auto" latinLnBrk="0" hangingPunct="1">
              <a:lnSpc>
                <a:spcPct val="100000"/>
              </a:lnSpc>
              <a:spcBef>
                <a:spcPct val="0"/>
              </a:spcBef>
              <a:spcAft>
                <a:spcPts val="0"/>
              </a:spcAft>
              <a:buClr>
                <a:prstClr val="black"/>
              </a:buClr>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3. There must be a proper response.</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 name="TextBox 1">
            <a:extLst>
              <a:ext uri="{FF2B5EF4-FFF2-40B4-BE49-F238E27FC236}">
                <a16:creationId xmlns:a16="http://schemas.microsoft.com/office/drawing/2014/main" id="{32F48287-DFF4-5718-A0D8-6EA7ACC08AFF}"/>
              </a:ext>
            </a:extLst>
          </p:cNvPr>
          <p:cNvSpPr txBox="1"/>
          <p:nvPr/>
        </p:nvSpPr>
        <p:spPr>
          <a:xfrm>
            <a:off x="4657725" y="664517"/>
            <a:ext cx="7534274"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 These responses cause</a:t>
            </a:r>
            <a:r>
              <a:rPr lang="en-US" sz="2400" dirty="0">
                <a:solidFill>
                  <a:prstClr val="black"/>
                </a:solidFill>
                <a:latin typeface="Times New Roman" panose="02020603050405020304" pitchFamily="18" charset="0"/>
                <a:cs typeface="Times New Roman" panose="02020603050405020304" pitchFamily="18" charset="0"/>
              </a:rPr>
              <a:t> God’s Gospel to </a:t>
            </a:r>
            <a:r>
              <a:rPr lang="en-US" sz="2400" u="sng" dirty="0">
                <a:solidFill>
                  <a:srgbClr val="0070C0"/>
                </a:solidFill>
                <a:latin typeface="Times New Roman" panose="02020603050405020304" pitchFamily="18" charset="0"/>
                <a:cs typeface="Times New Roman" panose="02020603050405020304" pitchFamily="18" charset="0"/>
              </a:rPr>
              <a:t>spread</a:t>
            </a:r>
            <a:r>
              <a:rPr lang="en-US" sz="2400" dirty="0">
                <a:solidFill>
                  <a:prstClr val="black"/>
                </a:solidFill>
                <a:latin typeface="Times New Roman" panose="02020603050405020304" pitchFamily="18" charset="0"/>
                <a:cs typeface="Times New Roman" panose="02020603050405020304" pitchFamily="18" charset="0"/>
              </a:rPr>
              <a:t>!</a:t>
            </a:r>
            <a:endParaRPr kumimoji="0" lang="en-US" sz="2400" i="0" u="sng" strike="noStrike" kern="1200" cap="none" spc="0" normalizeH="0" baseline="0" noProof="0" dirty="0">
              <a:ln>
                <a:noFill/>
              </a:ln>
              <a:solidFill>
                <a:srgbClr val="00B0F0"/>
              </a:solidFill>
              <a:effectLst/>
              <a:uLnTx/>
              <a:uFillTx/>
              <a:latin typeface="Times New Roman" panose="02020603050405020304" pitchFamily="18" charset="0"/>
              <a:ea typeface="+mn-ea"/>
              <a:cs typeface="Times New Roman" panose="02020603050405020304" pitchFamily="18" charset="0"/>
            </a:endParaRP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4657725" cy="6857999"/>
          </a:xfrm>
          <a:prstGeom prst="rect">
            <a:avLst/>
          </a:prstGeom>
        </p:spPr>
      </p:pic>
    </p:spTree>
    <p:extLst>
      <p:ext uri="{BB962C8B-B14F-4D97-AF65-F5344CB8AC3E}">
        <p14:creationId xmlns:p14="http://schemas.microsoft.com/office/powerpoint/2010/main" val="563141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3"/>
            <a:ext cx="7534275" cy="461665"/>
          </a:xfrm>
          <a:prstGeom prst="rect">
            <a:avLst/>
          </a:prstGeom>
        </p:spPr>
        <p:txBody>
          <a:bodyPr vert="horz" lIns="109728" tIns="109728" rIns="109728" bIns="91440" rtlCol="0" anchor="b">
            <a:noAutofit/>
          </a:bodyPr>
          <a:lstStyle/>
          <a:p>
            <a:pPr marL="0" marR="0" lvl="0" indent="0" algn="ctr" defTabSz="914400" rtl="0" eaLnBrk="1" fontAlgn="auto" latinLnBrk="0" hangingPunct="1">
              <a:lnSpc>
                <a:spcPct val="100000"/>
              </a:lnSpc>
              <a:spcBef>
                <a:spcPct val="0"/>
              </a:spcBef>
              <a:spcAft>
                <a:spcPts val="0"/>
              </a:spcAft>
              <a:buClr>
                <a:prstClr val="black"/>
              </a:buClr>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There must be a proper </a:t>
            </a:r>
            <a:r>
              <a:rPr kumimoji="0" lang="en-US" sz="2400" b="1" i="0" u="sng" strike="noStrike" kern="1200" cap="none" spc="0" normalizeH="0" baseline="0" noProof="0" dirty="0">
                <a:ln>
                  <a:noFill/>
                </a:ln>
                <a:solidFill>
                  <a:srgbClr val="0070C0"/>
                </a:solidFill>
                <a:effectLst/>
                <a:uLnTx/>
                <a:uFillTx/>
                <a:latin typeface="Times New Roman" panose="02020603050405020304" pitchFamily="18" charset="0"/>
                <a:ea typeface="+mn-ea"/>
                <a:cs typeface="Times New Roman" panose="02020603050405020304" pitchFamily="18" charset="0"/>
              </a:rPr>
              <a:t>preparation</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 name="TextBox 1">
            <a:extLst>
              <a:ext uri="{FF2B5EF4-FFF2-40B4-BE49-F238E27FC236}">
                <a16:creationId xmlns:a16="http://schemas.microsoft.com/office/drawing/2014/main" id="{32F48287-DFF4-5718-A0D8-6EA7ACC08AFF}"/>
              </a:ext>
            </a:extLst>
          </p:cNvPr>
          <p:cNvSpPr txBox="1"/>
          <p:nvPr/>
        </p:nvSpPr>
        <p:spPr>
          <a:xfrm>
            <a:off x="4657725" y="664517"/>
            <a:ext cx="7534274"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God </a:t>
            </a:r>
            <a:r>
              <a:rPr kumimoji="0" lang="en-US" sz="2400" b="0" i="0" u="sng" strike="noStrike" kern="1200" cap="none" spc="0" normalizeH="0" baseline="0" noProof="0" dirty="0">
                <a:ln>
                  <a:noFill/>
                </a:ln>
                <a:solidFill>
                  <a:srgbClr val="00B0F0"/>
                </a:solidFill>
                <a:effectLst/>
                <a:uLnTx/>
                <a:uFillTx/>
                <a:latin typeface="Times New Roman" panose="02020603050405020304" pitchFamily="18" charset="0"/>
                <a:ea typeface="+mn-ea"/>
                <a:cs typeface="Times New Roman" panose="02020603050405020304" pitchFamily="18" charset="0"/>
              </a:rPr>
              <a:t>prepares</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the </a:t>
            </a:r>
            <a:r>
              <a:rPr kumimoji="0" lang="en-US" sz="2400" b="0" i="0" u="sng" strike="noStrike" kern="1200" cap="none" spc="0" normalizeH="0" baseline="0" noProof="0" dirty="0">
                <a:ln>
                  <a:noFill/>
                </a:ln>
                <a:solidFill>
                  <a:srgbClr val="00B0F0"/>
                </a:solidFill>
                <a:effectLst/>
                <a:uLnTx/>
                <a:uFillTx/>
                <a:latin typeface="Times New Roman" panose="02020603050405020304" pitchFamily="18" charset="0"/>
                <a:ea typeface="+mn-ea"/>
                <a:cs typeface="Times New Roman" panose="02020603050405020304" pitchFamily="18" charset="0"/>
              </a:rPr>
              <a:t>messenger</a:t>
            </a: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4657725" cy="6857999"/>
          </a:xfrm>
          <a:prstGeom prst="rect">
            <a:avLst/>
          </a:prstGeom>
        </p:spPr>
      </p:pic>
      <p:sp>
        <p:nvSpPr>
          <p:cNvPr id="3" name="TextBox 2">
            <a:extLst>
              <a:ext uri="{FF2B5EF4-FFF2-40B4-BE49-F238E27FC236}">
                <a16:creationId xmlns:a16="http://schemas.microsoft.com/office/drawing/2014/main" id="{FF64D4FC-84C5-1DE8-3B59-BFFED40CE3F5}"/>
              </a:ext>
            </a:extLst>
          </p:cNvPr>
          <p:cNvSpPr txBox="1"/>
          <p:nvPr/>
        </p:nvSpPr>
        <p:spPr>
          <a:xfrm>
            <a:off x="4657724" y="3402425"/>
            <a:ext cx="7534275" cy="16312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Acts 6:2-5 (ESV)</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Therefore, brothers, </a:t>
            </a: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pick out </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from among you </a:t>
            </a: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seven men </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of good repute, </a:t>
            </a: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full of the Spirit and of wisdom</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whom we will appoint </a:t>
            </a: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to this duty </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16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v.2: serving tables</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and they chose Stephen, a man full of faith and of the Holy Spirit, and </a:t>
            </a: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Philip</a:t>
            </a: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p:txBody>
      </p:sp>
      <p:sp>
        <p:nvSpPr>
          <p:cNvPr id="5" name="TextBox 4">
            <a:extLst>
              <a:ext uri="{FF2B5EF4-FFF2-40B4-BE49-F238E27FC236}">
                <a16:creationId xmlns:a16="http://schemas.microsoft.com/office/drawing/2014/main" id="{DD6687A0-B9EE-1C47-ECCA-FAF36E65AEAD}"/>
              </a:ext>
            </a:extLst>
          </p:cNvPr>
          <p:cNvSpPr txBox="1"/>
          <p:nvPr/>
        </p:nvSpPr>
        <p:spPr>
          <a:xfrm>
            <a:off x="4657725" y="1597729"/>
            <a:ext cx="7534275"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Luke 16:10</a:t>
            </a:r>
            <a:r>
              <a:rPr kumimoji="0" lang="en-US" sz="2000" b="0" i="0" u="sng"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0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(ESV)</a:t>
            </a:r>
          </a:p>
          <a:p>
            <a:pPr lvl="0" algn="ctr"/>
            <a:r>
              <a:rPr lang="en-US" sz="2000" dirty="0">
                <a:solidFill>
                  <a:prstClr val="black"/>
                </a:solidFill>
                <a:latin typeface="Times New Roman" panose="02020603050405020304" pitchFamily="18" charset="0"/>
                <a:cs typeface="Times New Roman" panose="02020603050405020304" pitchFamily="18" charset="0"/>
              </a:rPr>
              <a:t>“He who is faithful in a very little thing is faithful also in much; and he who is unrighteous in a very little thing is unrighteous also in much.</a:t>
            </a:r>
          </a:p>
        </p:txBody>
      </p:sp>
    </p:spTree>
    <p:extLst>
      <p:ext uri="{BB962C8B-B14F-4D97-AF65-F5344CB8AC3E}">
        <p14:creationId xmlns:p14="http://schemas.microsoft.com/office/powerpoint/2010/main" val="1666440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3"/>
            <a:ext cx="7534275" cy="461665"/>
          </a:xfrm>
          <a:prstGeom prst="rect">
            <a:avLst/>
          </a:prstGeom>
        </p:spPr>
        <p:txBody>
          <a:bodyPr vert="horz" lIns="109728" tIns="109728" rIns="109728" bIns="91440" rtlCol="0" anchor="b">
            <a:noAutofit/>
          </a:bodyPr>
          <a:lstStyle/>
          <a:p>
            <a:pPr algn="ctr">
              <a:spcBef>
                <a:spcPct val="0"/>
              </a:spcBef>
              <a:buClr>
                <a:schemeClr val="tx1"/>
              </a:buClr>
            </a:pPr>
            <a:r>
              <a:rPr lang="en-US" sz="2400" b="1" dirty="0">
                <a:latin typeface="Times New Roman" panose="02020603050405020304" pitchFamily="18" charset="0"/>
                <a:cs typeface="Times New Roman" panose="02020603050405020304" pitchFamily="18" charset="0"/>
              </a:rPr>
              <a:t>1. There must be a proper preparation.</a:t>
            </a:r>
            <a:endParaRPr lang="en-US" sz="2400" dirty="0">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32F48287-DFF4-5718-A0D8-6EA7ACC08AFF}"/>
              </a:ext>
            </a:extLst>
          </p:cNvPr>
          <p:cNvSpPr txBox="1"/>
          <p:nvPr/>
        </p:nvSpPr>
        <p:spPr>
          <a:xfrm>
            <a:off x="4657725" y="664517"/>
            <a:ext cx="7534274" cy="461665"/>
          </a:xfrm>
          <a:prstGeom prst="rect">
            <a:avLst/>
          </a:prstGeom>
          <a:noFill/>
        </p:spPr>
        <p:txBody>
          <a:bodyPr wrap="square" rtlCol="0">
            <a:spAutoFit/>
          </a:bodyPr>
          <a:lstStyle/>
          <a:p>
            <a:pPr algn="ctr" rtl="0"/>
            <a:r>
              <a:rPr lang="en-US" sz="2400" b="1" dirty="0">
                <a:latin typeface="Times New Roman" panose="02020603050405020304" pitchFamily="18" charset="0"/>
                <a:cs typeface="Times New Roman" panose="02020603050405020304" pitchFamily="18" charset="0"/>
              </a:rPr>
              <a:t>b. </a:t>
            </a:r>
            <a:r>
              <a:rPr lang="en-US" sz="2400" dirty="0">
                <a:latin typeface="Times New Roman" panose="02020603050405020304" pitchFamily="18" charset="0"/>
                <a:cs typeface="Times New Roman" panose="02020603050405020304" pitchFamily="18" charset="0"/>
              </a:rPr>
              <a:t>God </a:t>
            </a:r>
            <a:r>
              <a:rPr lang="en-US" sz="2400" u="sng" dirty="0">
                <a:solidFill>
                  <a:srgbClr val="00B0F0"/>
                </a:solidFill>
                <a:latin typeface="Times New Roman" panose="02020603050405020304" pitchFamily="18" charset="0"/>
                <a:cs typeface="Times New Roman" panose="02020603050405020304" pitchFamily="18" charset="0"/>
              </a:rPr>
              <a:t>prepares</a:t>
            </a:r>
            <a:r>
              <a:rPr lang="en-US" sz="2400" dirty="0">
                <a:latin typeface="Times New Roman" panose="02020603050405020304" pitchFamily="18" charset="0"/>
                <a:cs typeface="Times New Roman" panose="02020603050405020304" pitchFamily="18" charset="0"/>
              </a:rPr>
              <a:t> the </a:t>
            </a:r>
            <a:r>
              <a:rPr lang="en-US" sz="2400" u="sng" dirty="0">
                <a:solidFill>
                  <a:srgbClr val="00B0F0"/>
                </a:solidFill>
                <a:latin typeface="Times New Roman" panose="02020603050405020304" pitchFamily="18" charset="0"/>
                <a:cs typeface="Times New Roman" panose="02020603050405020304" pitchFamily="18" charset="0"/>
              </a:rPr>
              <a:t>listener</a:t>
            </a: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4657725" cy="6857999"/>
          </a:xfrm>
          <a:prstGeom prst="rect">
            <a:avLst/>
          </a:prstGeom>
        </p:spPr>
      </p:pic>
    </p:spTree>
    <p:extLst>
      <p:ext uri="{BB962C8B-B14F-4D97-AF65-F5344CB8AC3E}">
        <p14:creationId xmlns:p14="http://schemas.microsoft.com/office/powerpoint/2010/main" val="275076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3"/>
            <a:ext cx="7534275" cy="461665"/>
          </a:xfrm>
          <a:prstGeom prst="rect">
            <a:avLst/>
          </a:prstGeom>
        </p:spPr>
        <p:txBody>
          <a:bodyPr vert="horz" lIns="109728" tIns="109728" rIns="109728" bIns="91440" rtlCol="0" anchor="b">
            <a:noAutofit/>
          </a:bodyPr>
          <a:lstStyle/>
          <a:p>
            <a:pPr marL="0" marR="0" lvl="0" indent="0" algn="ctr" defTabSz="914400" rtl="0" eaLnBrk="1" fontAlgn="auto" latinLnBrk="0" hangingPunct="1">
              <a:lnSpc>
                <a:spcPct val="100000"/>
              </a:lnSpc>
              <a:spcBef>
                <a:spcPct val="0"/>
              </a:spcBef>
              <a:spcAft>
                <a:spcPts val="0"/>
              </a:spcAft>
              <a:buClr>
                <a:prstClr val="black"/>
              </a:buClr>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There must be a proper </a:t>
            </a:r>
            <a:r>
              <a:rPr kumimoji="0" lang="en-US" sz="2400" b="1"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preparation</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 name="TextBox 1">
            <a:extLst>
              <a:ext uri="{FF2B5EF4-FFF2-40B4-BE49-F238E27FC236}">
                <a16:creationId xmlns:a16="http://schemas.microsoft.com/office/drawing/2014/main" id="{32F48287-DFF4-5718-A0D8-6EA7ACC08AFF}"/>
              </a:ext>
            </a:extLst>
          </p:cNvPr>
          <p:cNvSpPr txBox="1"/>
          <p:nvPr/>
        </p:nvSpPr>
        <p:spPr>
          <a:xfrm>
            <a:off x="4657724" y="664517"/>
            <a:ext cx="753427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noProof="0" dirty="0">
                <a:solidFill>
                  <a:prstClr val="black"/>
                </a:solidFill>
                <a:latin typeface="Times New Roman" panose="02020603050405020304" pitchFamily="18" charset="0"/>
                <a:cs typeface="Times New Roman" panose="02020603050405020304" pitchFamily="18" charset="0"/>
              </a:rPr>
              <a:t>b</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God </a:t>
            </a:r>
            <a:r>
              <a:rPr kumimoji="0" lang="en-US" sz="2400" b="0"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prepares</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the </a:t>
            </a:r>
            <a:r>
              <a:rPr kumimoji="0" lang="en-US" sz="2400" b="0"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listener</a:t>
            </a:r>
          </a:p>
        </p:txBody>
      </p:sp>
      <p:pic>
        <p:nvPicPr>
          <p:cNvPr id="5" name="Picture 4" descr="Map&#10;&#10;Description automatically generated">
            <a:extLst>
              <a:ext uri="{FF2B5EF4-FFF2-40B4-BE49-F238E27FC236}">
                <a16:creationId xmlns:a16="http://schemas.microsoft.com/office/drawing/2014/main" id="{DC0B16DF-350A-95B4-65CC-74C20BFAD1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5724525" cy="6858000"/>
          </a:xfrm>
          <a:prstGeom prst="rect">
            <a:avLst/>
          </a:prstGeom>
        </p:spPr>
      </p:pic>
    </p:spTree>
    <p:extLst>
      <p:ext uri="{BB962C8B-B14F-4D97-AF65-F5344CB8AC3E}">
        <p14:creationId xmlns:p14="http://schemas.microsoft.com/office/powerpoint/2010/main" val="928653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3"/>
            <a:ext cx="7534275" cy="461665"/>
          </a:xfrm>
          <a:prstGeom prst="rect">
            <a:avLst/>
          </a:prstGeom>
        </p:spPr>
        <p:txBody>
          <a:bodyPr vert="horz" lIns="109728" tIns="109728" rIns="109728" bIns="91440" rtlCol="0" anchor="b">
            <a:noAutofit/>
          </a:bodyPr>
          <a:lstStyle/>
          <a:p>
            <a:pPr marL="0" marR="0" lvl="0" indent="0" algn="ctr" defTabSz="914400" rtl="0" eaLnBrk="1" fontAlgn="auto" latinLnBrk="0" hangingPunct="1">
              <a:lnSpc>
                <a:spcPct val="100000"/>
              </a:lnSpc>
              <a:spcBef>
                <a:spcPct val="0"/>
              </a:spcBef>
              <a:spcAft>
                <a:spcPts val="0"/>
              </a:spcAft>
              <a:buClr>
                <a:prstClr val="black"/>
              </a:buClr>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There must be a proper </a:t>
            </a:r>
            <a:r>
              <a:rPr kumimoji="0" lang="en-US" sz="2400" b="1"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preparation</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 name="TextBox 1">
            <a:extLst>
              <a:ext uri="{FF2B5EF4-FFF2-40B4-BE49-F238E27FC236}">
                <a16:creationId xmlns:a16="http://schemas.microsoft.com/office/drawing/2014/main" id="{32F48287-DFF4-5718-A0D8-6EA7ACC08AFF}"/>
              </a:ext>
            </a:extLst>
          </p:cNvPr>
          <p:cNvSpPr txBox="1"/>
          <p:nvPr/>
        </p:nvSpPr>
        <p:spPr>
          <a:xfrm>
            <a:off x="4657723" y="664517"/>
            <a:ext cx="753427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prstClr val="black"/>
                </a:solidFill>
                <a:latin typeface="Times New Roman" panose="02020603050405020304" pitchFamily="18" charset="0"/>
                <a:cs typeface="Times New Roman" panose="02020603050405020304" pitchFamily="18" charset="0"/>
              </a:rPr>
              <a:t>b</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God </a:t>
            </a:r>
            <a:r>
              <a:rPr kumimoji="0" lang="en-US" sz="2400" b="0"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prepares</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the </a:t>
            </a:r>
            <a:r>
              <a:rPr kumimoji="0" lang="en-US" sz="2400" b="0"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listener</a:t>
            </a:r>
          </a:p>
        </p:txBody>
      </p:sp>
      <p:pic>
        <p:nvPicPr>
          <p:cNvPr id="5" name="Picture 4" descr="Map&#10;&#10;Description automatically generated">
            <a:extLst>
              <a:ext uri="{FF2B5EF4-FFF2-40B4-BE49-F238E27FC236}">
                <a16:creationId xmlns:a16="http://schemas.microsoft.com/office/drawing/2014/main" id="{C3895207-A139-3C65-BC3C-5E8ABF7F8B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
            <a:ext cx="5437250" cy="6858000"/>
          </a:xfrm>
          <a:prstGeom prst="rect">
            <a:avLst/>
          </a:prstGeom>
        </p:spPr>
      </p:pic>
    </p:spTree>
    <p:extLst>
      <p:ext uri="{BB962C8B-B14F-4D97-AF65-F5344CB8AC3E}">
        <p14:creationId xmlns:p14="http://schemas.microsoft.com/office/powerpoint/2010/main" val="4092345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3"/>
            <a:ext cx="7534275" cy="461665"/>
          </a:xfrm>
          <a:prstGeom prst="rect">
            <a:avLst/>
          </a:prstGeom>
        </p:spPr>
        <p:txBody>
          <a:bodyPr vert="horz" lIns="109728" tIns="109728" rIns="109728" bIns="91440" rtlCol="0" anchor="b">
            <a:noAutofit/>
          </a:bodyPr>
          <a:lstStyle/>
          <a:p>
            <a:pPr marL="0" marR="0" lvl="0" indent="0" algn="ctr" defTabSz="914400" rtl="0" eaLnBrk="1" fontAlgn="auto" latinLnBrk="0" hangingPunct="1">
              <a:lnSpc>
                <a:spcPct val="100000"/>
              </a:lnSpc>
              <a:spcBef>
                <a:spcPct val="0"/>
              </a:spcBef>
              <a:spcAft>
                <a:spcPts val="0"/>
              </a:spcAft>
              <a:buClr>
                <a:prstClr val="black"/>
              </a:buClr>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There must be a proper </a:t>
            </a:r>
            <a:r>
              <a:rPr kumimoji="0" lang="en-US" sz="2400" b="1"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preparation</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 name="TextBox 1">
            <a:extLst>
              <a:ext uri="{FF2B5EF4-FFF2-40B4-BE49-F238E27FC236}">
                <a16:creationId xmlns:a16="http://schemas.microsoft.com/office/drawing/2014/main" id="{32F48287-DFF4-5718-A0D8-6EA7ACC08AFF}"/>
              </a:ext>
            </a:extLst>
          </p:cNvPr>
          <p:cNvSpPr txBox="1"/>
          <p:nvPr/>
        </p:nvSpPr>
        <p:spPr>
          <a:xfrm>
            <a:off x="4657723" y="664517"/>
            <a:ext cx="7534275"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prstClr val="black"/>
                </a:solidFill>
                <a:latin typeface="Times New Roman" panose="02020603050405020304" pitchFamily="18" charset="0"/>
                <a:cs typeface="Times New Roman" panose="02020603050405020304" pitchFamily="18" charset="0"/>
              </a:rPr>
              <a:t>b</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God </a:t>
            </a:r>
            <a:r>
              <a:rPr kumimoji="0" lang="en-US" sz="2400" b="0"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prepares</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the </a:t>
            </a:r>
            <a:r>
              <a:rPr kumimoji="0" lang="en-US" sz="2400" b="0"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listener</a:t>
            </a:r>
          </a:p>
        </p:txBody>
      </p:sp>
      <p:pic>
        <p:nvPicPr>
          <p:cNvPr id="8" name="Picture 7" descr="Map&#10;&#10;Description automatically generated">
            <a:extLst>
              <a:ext uri="{FF2B5EF4-FFF2-40B4-BE49-F238E27FC236}">
                <a16:creationId xmlns:a16="http://schemas.microsoft.com/office/drawing/2014/main" id="{8DAF1BE0-D7DF-1613-06C4-818E69DC59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5800725" cy="6858000"/>
          </a:xfrm>
          <a:prstGeom prst="rect">
            <a:avLst/>
          </a:prstGeom>
        </p:spPr>
      </p:pic>
    </p:spTree>
    <p:extLst>
      <p:ext uri="{BB962C8B-B14F-4D97-AF65-F5344CB8AC3E}">
        <p14:creationId xmlns:p14="http://schemas.microsoft.com/office/powerpoint/2010/main" val="2798235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3"/>
            <a:ext cx="7534275" cy="461665"/>
          </a:xfrm>
          <a:prstGeom prst="rect">
            <a:avLst/>
          </a:prstGeom>
        </p:spPr>
        <p:txBody>
          <a:bodyPr vert="horz" lIns="109728" tIns="109728" rIns="109728" bIns="91440" rtlCol="0" anchor="b">
            <a:noAutofit/>
          </a:bodyPr>
          <a:lstStyle/>
          <a:p>
            <a:pPr marL="0" marR="0" lvl="0" indent="0" algn="ctr" defTabSz="914400" rtl="0" eaLnBrk="1" fontAlgn="auto" latinLnBrk="0" hangingPunct="1">
              <a:lnSpc>
                <a:spcPct val="100000"/>
              </a:lnSpc>
              <a:spcBef>
                <a:spcPct val="0"/>
              </a:spcBef>
              <a:spcAft>
                <a:spcPts val="0"/>
              </a:spcAft>
              <a:buClr>
                <a:prstClr val="black"/>
              </a:buClr>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 There must be a proper </a:t>
            </a:r>
            <a:r>
              <a:rPr kumimoji="0" lang="en-US" sz="2400" b="1"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preparation</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 name="TextBox 1">
            <a:extLst>
              <a:ext uri="{FF2B5EF4-FFF2-40B4-BE49-F238E27FC236}">
                <a16:creationId xmlns:a16="http://schemas.microsoft.com/office/drawing/2014/main" id="{32F48287-DFF4-5718-A0D8-6EA7ACC08AFF}"/>
              </a:ext>
            </a:extLst>
          </p:cNvPr>
          <p:cNvSpPr txBox="1"/>
          <p:nvPr/>
        </p:nvSpPr>
        <p:spPr>
          <a:xfrm>
            <a:off x="4657725" y="664517"/>
            <a:ext cx="7534274"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prstClr val="black"/>
                </a:solidFill>
                <a:latin typeface="Times New Roman" panose="02020603050405020304" pitchFamily="18" charset="0"/>
                <a:cs typeface="Times New Roman" panose="02020603050405020304" pitchFamily="18" charset="0"/>
              </a:rPr>
              <a:t>b</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God </a:t>
            </a:r>
            <a:r>
              <a:rPr kumimoji="0" lang="en-US" sz="2400" b="0"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prepares</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the </a:t>
            </a:r>
            <a:r>
              <a:rPr kumimoji="0" lang="en-US" sz="2400" b="0" i="0"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listener</a:t>
            </a: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4657725" cy="6857999"/>
          </a:xfrm>
          <a:prstGeom prst="rect">
            <a:avLst/>
          </a:prstGeom>
        </p:spPr>
      </p:pic>
      <p:sp>
        <p:nvSpPr>
          <p:cNvPr id="3" name="TextBox 2">
            <a:extLst>
              <a:ext uri="{FF2B5EF4-FFF2-40B4-BE49-F238E27FC236}">
                <a16:creationId xmlns:a16="http://schemas.microsoft.com/office/drawing/2014/main" id="{FFC0BCC6-E1BA-1B2F-B23E-8A0287A1624B}"/>
              </a:ext>
            </a:extLst>
          </p:cNvPr>
          <p:cNvSpPr txBox="1"/>
          <p:nvPr/>
        </p:nvSpPr>
        <p:spPr>
          <a:xfrm>
            <a:off x="4638677" y="2045642"/>
            <a:ext cx="7534274" cy="19389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Romans 1:19-20 (ESV)</a:t>
            </a:r>
          </a:p>
          <a:p>
            <a:pPr algn="ctr"/>
            <a:r>
              <a:rPr lang="en-US" sz="2000" dirty="0">
                <a:latin typeface="Times New Roman" panose="02020603050405020304" pitchFamily="18" charset="0"/>
                <a:cs typeface="Times New Roman" panose="02020603050405020304" pitchFamily="18" charset="0"/>
              </a:rPr>
              <a:t>For </a:t>
            </a:r>
            <a:r>
              <a:rPr lang="en-US" sz="2000" b="1" dirty="0">
                <a:latin typeface="Times New Roman" panose="02020603050405020304" pitchFamily="18" charset="0"/>
                <a:cs typeface="Times New Roman" panose="02020603050405020304" pitchFamily="18" charset="0"/>
              </a:rPr>
              <a:t>what can be known about God is plain </a:t>
            </a:r>
            <a:r>
              <a:rPr lang="en-US" sz="2000" dirty="0">
                <a:latin typeface="Times New Roman" panose="02020603050405020304" pitchFamily="18" charset="0"/>
                <a:cs typeface="Times New Roman" panose="02020603050405020304" pitchFamily="18" charset="0"/>
              </a:rPr>
              <a:t>to them, because God has shown it to them. </a:t>
            </a:r>
            <a:r>
              <a:rPr lang="en-US" sz="2000" b="1" dirty="0">
                <a:latin typeface="Times New Roman" panose="02020603050405020304" pitchFamily="18" charset="0"/>
                <a:cs typeface="Times New Roman" panose="02020603050405020304" pitchFamily="18" charset="0"/>
              </a:rPr>
              <a:t>For his invisible attributes, namely, his eternal power and divine nature, have been clearly perceived</a:t>
            </a:r>
            <a:r>
              <a:rPr lang="en-US" sz="2000" dirty="0">
                <a:latin typeface="Times New Roman" panose="02020603050405020304" pitchFamily="18" charset="0"/>
                <a:cs typeface="Times New Roman" panose="02020603050405020304" pitchFamily="18" charset="0"/>
              </a:rPr>
              <a:t>, ever since the creation of the world, </a:t>
            </a:r>
            <a:r>
              <a:rPr lang="en-US" sz="2000" b="1" dirty="0">
                <a:latin typeface="Times New Roman" panose="02020603050405020304" pitchFamily="18" charset="0"/>
                <a:cs typeface="Times New Roman" panose="02020603050405020304" pitchFamily="18" charset="0"/>
              </a:rPr>
              <a:t>in the things that have been made</a:t>
            </a:r>
            <a:r>
              <a:rPr lang="en-US" sz="2000" dirty="0">
                <a:latin typeface="Times New Roman" panose="02020603050405020304" pitchFamily="18" charset="0"/>
                <a:cs typeface="Times New Roman" panose="02020603050405020304" pitchFamily="18" charset="0"/>
              </a:rPr>
              <a:t>. So they are without excuse.</a:t>
            </a:r>
          </a:p>
        </p:txBody>
      </p:sp>
    </p:spTree>
    <p:extLst>
      <p:ext uri="{BB962C8B-B14F-4D97-AF65-F5344CB8AC3E}">
        <p14:creationId xmlns:p14="http://schemas.microsoft.com/office/powerpoint/2010/main" val="495555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3"/>
            <a:ext cx="7534275" cy="461665"/>
          </a:xfrm>
          <a:prstGeom prst="rect">
            <a:avLst/>
          </a:prstGeom>
        </p:spPr>
        <p:txBody>
          <a:bodyPr vert="horz" lIns="109728" tIns="109728" rIns="109728" bIns="91440" rtlCol="0" anchor="b">
            <a:noAutofit/>
          </a:bodyPr>
          <a:lstStyle/>
          <a:p>
            <a:pPr marL="0" marR="0" lvl="0" indent="0" algn="ctr" defTabSz="914400" rtl="0" eaLnBrk="1" fontAlgn="auto" latinLnBrk="0" hangingPunct="1">
              <a:lnSpc>
                <a:spcPct val="100000"/>
              </a:lnSpc>
              <a:spcBef>
                <a:spcPct val="0"/>
              </a:spcBef>
              <a:spcAft>
                <a:spcPts val="0"/>
              </a:spcAft>
              <a:buClr>
                <a:prstClr val="black"/>
              </a:buClr>
              <a:buSzTx/>
              <a:buFontTx/>
              <a:buNone/>
              <a:tabLst/>
              <a:defRPr/>
            </a:pPr>
            <a:r>
              <a:rPr lang="en-US" sz="2400" b="1" dirty="0">
                <a:solidFill>
                  <a:prstClr val="black"/>
                </a:solidFill>
                <a:latin typeface="Times New Roman" panose="02020603050405020304" pitchFamily="18" charset="0"/>
                <a:cs typeface="Times New Roman" panose="02020603050405020304" pitchFamily="18" charset="0"/>
              </a:rPr>
              <a:t>2</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There must be a proper preparation.</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 name="TextBox 1">
            <a:extLst>
              <a:ext uri="{FF2B5EF4-FFF2-40B4-BE49-F238E27FC236}">
                <a16:creationId xmlns:a16="http://schemas.microsoft.com/office/drawing/2014/main" id="{32F48287-DFF4-5718-A0D8-6EA7ACC08AFF}"/>
              </a:ext>
            </a:extLst>
          </p:cNvPr>
          <p:cNvSpPr txBox="1"/>
          <p:nvPr/>
        </p:nvSpPr>
        <p:spPr>
          <a:xfrm>
            <a:off x="4657725" y="664517"/>
            <a:ext cx="7534274"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prstClr val="black"/>
                </a:solidFill>
                <a:latin typeface="Times New Roman" panose="02020603050405020304" pitchFamily="18" charset="0"/>
                <a:cs typeface="Times New Roman" panose="02020603050405020304" pitchFamily="18" charset="0"/>
              </a:rPr>
              <a:t>c</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God </a:t>
            </a:r>
            <a:r>
              <a:rPr kumimoji="0" lang="en-US" sz="2400" b="0" i="0" u="sng" strike="noStrike" kern="1200" cap="none" spc="0" normalizeH="0" baseline="0" noProof="0" dirty="0">
                <a:ln>
                  <a:noFill/>
                </a:ln>
                <a:solidFill>
                  <a:srgbClr val="00B0F0"/>
                </a:solidFill>
                <a:effectLst/>
                <a:uLnTx/>
                <a:uFillTx/>
                <a:latin typeface="Times New Roman" panose="02020603050405020304" pitchFamily="18" charset="0"/>
                <a:ea typeface="+mn-ea"/>
                <a:cs typeface="Times New Roman" panose="02020603050405020304" pitchFamily="18" charset="0"/>
              </a:rPr>
              <a:t>prepares</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the </a:t>
            </a:r>
            <a:r>
              <a:rPr kumimoji="0" lang="en-US" sz="2400" b="0" i="0" u="sng" strike="noStrike" kern="1200" cap="none" spc="0" normalizeH="0" baseline="0" noProof="0" dirty="0">
                <a:ln>
                  <a:noFill/>
                </a:ln>
                <a:solidFill>
                  <a:srgbClr val="00B0F0"/>
                </a:solidFill>
                <a:effectLst/>
                <a:uLnTx/>
                <a:uFillTx/>
                <a:latin typeface="Times New Roman" panose="02020603050405020304" pitchFamily="18" charset="0"/>
                <a:ea typeface="+mn-ea"/>
                <a:cs typeface="Times New Roman" panose="02020603050405020304" pitchFamily="18" charset="0"/>
              </a:rPr>
              <a:t>opportunity.</a:t>
            </a: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4657725" cy="6857999"/>
          </a:xfrm>
          <a:prstGeom prst="rect">
            <a:avLst/>
          </a:prstGeom>
        </p:spPr>
      </p:pic>
    </p:spTree>
    <p:extLst>
      <p:ext uri="{BB962C8B-B14F-4D97-AF65-F5344CB8AC3E}">
        <p14:creationId xmlns:p14="http://schemas.microsoft.com/office/powerpoint/2010/main" val="3197785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3"/>
            <a:ext cx="7534275" cy="461665"/>
          </a:xfrm>
          <a:prstGeom prst="rect">
            <a:avLst/>
          </a:prstGeom>
        </p:spPr>
        <p:txBody>
          <a:bodyPr vert="horz" lIns="109728" tIns="109728" rIns="109728" bIns="91440" rtlCol="0" anchor="b">
            <a:noAutofit/>
          </a:bodyPr>
          <a:lstStyle/>
          <a:p>
            <a:pPr marL="0" marR="0" lvl="0" indent="0" algn="ctr" defTabSz="914400" rtl="0" eaLnBrk="1" fontAlgn="auto" latinLnBrk="0" hangingPunct="1">
              <a:lnSpc>
                <a:spcPct val="100000"/>
              </a:lnSpc>
              <a:spcBef>
                <a:spcPct val="0"/>
              </a:spcBef>
              <a:spcAft>
                <a:spcPts val="0"/>
              </a:spcAft>
              <a:buClr>
                <a:prstClr val="black"/>
              </a:buClr>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 There must be a proper </a:t>
            </a:r>
            <a:r>
              <a:rPr kumimoji="0" lang="en-US" sz="2400" b="1" i="0" u="sng" strike="noStrike" kern="1200" cap="none" spc="0" normalizeH="0" baseline="0" noProof="0" dirty="0">
                <a:ln>
                  <a:noFill/>
                </a:ln>
                <a:solidFill>
                  <a:srgbClr val="0070C0"/>
                </a:solidFill>
                <a:effectLst/>
                <a:uLnTx/>
                <a:uFillTx/>
                <a:latin typeface="Times New Roman" panose="02020603050405020304" pitchFamily="18" charset="0"/>
                <a:ea typeface="+mn-ea"/>
                <a:cs typeface="Times New Roman" panose="02020603050405020304" pitchFamily="18" charset="0"/>
              </a:rPr>
              <a:t>presentation</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 name="TextBox 1">
            <a:extLst>
              <a:ext uri="{FF2B5EF4-FFF2-40B4-BE49-F238E27FC236}">
                <a16:creationId xmlns:a16="http://schemas.microsoft.com/office/drawing/2014/main" id="{32F48287-DFF4-5718-A0D8-6EA7ACC08AFF}"/>
              </a:ext>
            </a:extLst>
          </p:cNvPr>
          <p:cNvSpPr txBox="1"/>
          <p:nvPr/>
        </p:nvSpPr>
        <p:spPr>
          <a:xfrm>
            <a:off x="4657725" y="664517"/>
            <a:ext cx="7534274"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It must be </a:t>
            </a:r>
            <a:r>
              <a:rPr kumimoji="0" lang="en-US" sz="2400" b="0" i="0" u="sng" strike="noStrike" kern="1200" cap="none" spc="0" normalizeH="0" baseline="0" noProof="0" dirty="0">
                <a:ln>
                  <a:noFill/>
                </a:ln>
                <a:solidFill>
                  <a:srgbClr val="00B0F0"/>
                </a:solidFill>
                <a:effectLst/>
                <a:uLnTx/>
                <a:uFillTx/>
                <a:latin typeface="Times New Roman" panose="02020603050405020304" pitchFamily="18" charset="0"/>
                <a:ea typeface="+mn-ea"/>
                <a:cs typeface="Times New Roman" panose="02020603050405020304" pitchFamily="18" charset="0"/>
              </a:rPr>
              <a:t>centered</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on God’s </a:t>
            </a:r>
            <a:r>
              <a:rPr kumimoji="0" lang="en-US" sz="2400" b="0" i="0" u="sng" strike="noStrike" kern="1200" cap="none" spc="0" normalizeH="0" baseline="0" noProof="0" dirty="0">
                <a:ln>
                  <a:noFill/>
                </a:ln>
                <a:solidFill>
                  <a:srgbClr val="00B0F0"/>
                </a:solidFill>
                <a:effectLst/>
                <a:uLnTx/>
                <a:uFillTx/>
                <a:latin typeface="Times New Roman" panose="02020603050405020304" pitchFamily="18" charset="0"/>
                <a:ea typeface="+mn-ea"/>
                <a:cs typeface="Times New Roman" panose="02020603050405020304" pitchFamily="18" charset="0"/>
              </a:rPr>
              <a:t>word</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US" sz="2400" b="0" i="0" u="sng" strike="noStrike" kern="1200" cap="none" spc="0" normalizeH="0" baseline="0" noProof="0" dirty="0">
              <a:ln>
                <a:noFill/>
              </a:ln>
              <a:solidFill>
                <a:srgbClr val="00B0F0"/>
              </a:solidFill>
              <a:effectLst/>
              <a:uLnTx/>
              <a:uFillTx/>
              <a:latin typeface="Times New Roman" panose="02020603050405020304" pitchFamily="18" charset="0"/>
              <a:ea typeface="+mn-ea"/>
              <a:cs typeface="Times New Roman" panose="02020603050405020304" pitchFamily="18" charset="0"/>
            </a:endParaRP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4657725" cy="6857999"/>
          </a:xfrm>
          <a:prstGeom prst="rect">
            <a:avLst/>
          </a:prstGeom>
        </p:spPr>
      </p:pic>
      <p:sp>
        <p:nvSpPr>
          <p:cNvPr id="3" name="TextBox 2">
            <a:extLst>
              <a:ext uri="{FF2B5EF4-FFF2-40B4-BE49-F238E27FC236}">
                <a16:creationId xmlns:a16="http://schemas.microsoft.com/office/drawing/2014/main" id="{486847F5-4543-C467-9800-AF21457CE615}"/>
              </a:ext>
            </a:extLst>
          </p:cNvPr>
          <p:cNvSpPr txBox="1"/>
          <p:nvPr/>
        </p:nvSpPr>
        <p:spPr>
          <a:xfrm>
            <a:off x="4657725" y="1748136"/>
            <a:ext cx="7534274" cy="1477328"/>
          </a:xfrm>
          <a:prstGeom prst="rect">
            <a:avLst/>
          </a:prstGeom>
          <a:noFill/>
        </p:spPr>
        <p:txBody>
          <a:bodyPr wrap="square" rtlCol="0">
            <a:spAutoFit/>
          </a:bodyPr>
          <a:lstStyle/>
          <a:p>
            <a:pPr algn="ctr"/>
            <a:r>
              <a:rPr lang="en-US" dirty="0"/>
              <a:t>“</a:t>
            </a:r>
            <a:r>
              <a:rPr lang="en-US" i="1" dirty="0"/>
              <a:t>A religion that is not based on understanding will soon come to an end. An emotional religion – one that is nothing but emotion – will be a </a:t>
            </a:r>
            <a:r>
              <a:rPr lang="en-US" i="1" dirty="0" err="1"/>
              <a:t>temoprary</a:t>
            </a:r>
            <a:r>
              <a:rPr lang="en-US" i="1" dirty="0"/>
              <a:t> and transient religion. The Bible was meant to be understood, and it benefits us in proportion as we get at the meaning of it. The mere words of Scripture passing over the ears or before the eyes can do us little good</a:t>
            </a:r>
            <a:r>
              <a:rPr lang="en-US" dirty="0"/>
              <a:t>.” – Charles Spurgeon</a:t>
            </a:r>
          </a:p>
        </p:txBody>
      </p:sp>
      <p:sp>
        <p:nvSpPr>
          <p:cNvPr id="5" name="TextBox 4">
            <a:extLst>
              <a:ext uri="{FF2B5EF4-FFF2-40B4-BE49-F238E27FC236}">
                <a16:creationId xmlns:a16="http://schemas.microsoft.com/office/drawing/2014/main" id="{6CE0E929-451D-BA2A-4C6D-D7B0C36FBD44}"/>
              </a:ext>
            </a:extLst>
          </p:cNvPr>
          <p:cNvSpPr txBox="1"/>
          <p:nvPr/>
        </p:nvSpPr>
        <p:spPr>
          <a:xfrm>
            <a:off x="4657726" y="3957936"/>
            <a:ext cx="7534274" cy="1938992"/>
          </a:xfrm>
          <a:prstGeom prst="rect">
            <a:avLst/>
          </a:prstGeom>
          <a:noFill/>
        </p:spPr>
        <p:txBody>
          <a:bodyPr wrap="square" rtlCol="0">
            <a:spAutoFit/>
          </a:bodyPr>
          <a:lstStyle/>
          <a:p>
            <a:pPr algn="ctr"/>
            <a:r>
              <a:rPr lang="en-US" sz="2000" u="sng" dirty="0">
                <a:latin typeface="Times New Roman" panose="02020603050405020304" pitchFamily="18" charset="0"/>
                <a:cs typeface="Times New Roman" panose="02020603050405020304" pitchFamily="18" charset="0"/>
              </a:rPr>
              <a:t>Romans 10:14-15a (ESV)</a:t>
            </a:r>
          </a:p>
          <a:p>
            <a:pPr algn="ctr"/>
            <a:r>
              <a:rPr lang="en-US" sz="2000" dirty="0">
                <a:latin typeface="Times New Roman" panose="02020603050405020304" pitchFamily="18" charset="0"/>
                <a:cs typeface="Times New Roman" panose="02020603050405020304" pitchFamily="18" charset="0"/>
              </a:rPr>
              <a:t>How then will they call on him in whom they have not believed? And how are they to believe in him of whom they have never heard? And how are they to hear without someone preaching? And how are they to preach unless they are sent? As it is written, “How beautiful are the feet of those who preach the good news!”</a:t>
            </a:r>
          </a:p>
        </p:txBody>
      </p:sp>
    </p:spTree>
    <p:extLst>
      <p:ext uri="{BB962C8B-B14F-4D97-AF65-F5344CB8AC3E}">
        <p14:creationId xmlns:p14="http://schemas.microsoft.com/office/powerpoint/2010/main" val="598367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5654</TotalTime>
  <Words>942</Words>
  <Application>Microsoft Office PowerPoint</Application>
  <PresentationFormat>Widescreen</PresentationFormat>
  <Paragraphs>47</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Bookman Old Style</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Decker, Rich Lee</cp:lastModifiedBy>
  <cp:revision>119</cp:revision>
  <dcterms:created xsi:type="dcterms:W3CDTF">2022-07-07T17:16:49Z</dcterms:created>
  <dcterms:modified xsi:type="dcterms:W3CDTF">2022-11-20T14:37:40Z</dcterms:modified>
</cp:coreProperties>
</file>