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5" r:id="rId17"/>
    <p:sldId id="271"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965" autoAdjust="0"/>
    <p:restoredTop sz="94660"/>
  </p:normalViewPr>
  <p:slideViewPr>
    <p:cSldViewPr snapToGrid="0">
      <p:cViewPr varScale="1">
        <p:scale>
          <a:sx n="88" d="100"/>
          <a:sy n="88" d="100"/>
        </p:scale>
        <p:origin x="120"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96F2-02BD-E71F-EFBD-14FECCF2D331}"/>
              </a:ext>
            </a:extLst>
          </p:cNvPr>
          <p:cNvSpPr>
            <a:spLocks noGrp="1"/>
          </p:cNvSpPr>
          <p:nvPr>
            <p:ph type="ctrTitle"/>
          </p:nvPr>
        </p:nvSpPr>
        <p:spPr>
          <a:xfrm>
            <a:off x="1524000" y="1122362"/>
            <a:ext cx="7172325" cy="3152251"/>
          </a:xfrm>
        </p:spPr>
        <p:txBody>
          <a:bodyPr anchor="b">
            <a:normAutofit/>
          </a:bodyPr>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BBE90113-E8E1-4E48-41BC-583802BFC956}"/>
              </a:ext>
            </a:extLst>
          </p:cNvPr>
          <p:cNvSpPr>
            <a:spLocks noGrp="1"/>
          </p:cNvSpPr>
          <p:nvPr>
            <p:ph type="subTitle" idx="1"/>
          </p:nvPr>
        </p:nvSpPr>
        <p:spPr>
          <a:xfrm>
            <a:off x="1524000" y="4920137"/>
            <a:ext cx="7172325" cy="112236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AC7EE5-BFF0-D779-4261-E239DB450A69}"/>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5" name="Footer Placeholder 4">
            <a:extLst>
              <a:ext uri="{FF2B5EF4-FFF2-40B4-BE49-F238E27FC236}">
                <a16:creationId xmlns:a16="http://schemas.microsoft.com/office/drawing/2014/main" id="{63789492-34ED-FE24-4F29-E4C8F549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0C886-7F1E-7BC1-9A9E-B24C2AC2F0F5}"/>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8" name="Straight Connector 7">
            <a:extLst>
              <a:ext uri="{FF2B5EF4-FFF2-40B4-BE49-F238E27FC236}">
                <a16:creationId xmlns:a16="http://schemas.microsoft.com/office/drawing/2014/main" id="{1C74AEE6-9CA7-5247-DC34-99634247DF50}"/>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245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4143-3C41-D626-8F64-36A9C9F1A606}"/>
              </a:ext>
            </a:extLst>
          </p:cNvPr>
          <p:cNvSpPr>
            <a:spLocks noGrp="1"/>
          </p:cNvSpPr>
          <p:nvPr>
            <p:ph type="title"/>
          </p:nvPr>
        </p:nvSpPr>
        <p:spPr>
          <a:xfrm>
            <a:off x="952500" y="914400"/>
            <a:ext cx="9962791" cy="9906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2C4FB-B560-A0FC-6435-952981BC9A1D}"/>
              </a:ext>
            </a:extLst>
          </p:cNvPr>
          <p:cNvSpPr>
            <a:spLocks noGrp="1"/>
          </p:cNvSpPr>
          <p:nvPr>
            <p:ph type="body" orient="vert" idx="1"/>
          </p:nvPr>
        </p:nvSpPr>
        <p:spPr>
          <a:xfrm>
            <a:off x="952500" y="2285997"/>
            <a:ext cx="9962791" cy="38909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7CEC4F-0A90-11E2-E43E-B9E765AFBD3A}"/>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5" name="Footer Placeholder 4">
            <a:extLst>
              <a:ext uri="{FF2B5EF4-FFF2-40B4-BE49-F238E27FC236}">
                <a16:creationId xmlns:a16="http://schemas.microsoft.com/office/drawing/2014/main" id="{51B2A5B4-1D77-B0AC-49E7-CAE9556B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96EF9-2FDA-8E87-D546-8840CEBF038C}"/>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43809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085AB7-38B3-7F80-0B2D-7960F5637521}"/>
              </a:ext>
            </a:extLst>
          </p:cNvPr>
          <p:cNvSpPr>
            <a:spLocks noGrp="1"/>
          </p:cNvSpPr>
          <p:nvPr>
            <p:ph type="title" orient="vert"/>
          </p:nvPr>
        </p:nvSpPr>
        <p:spPr>
          <a:xfrm>
            <a:off x="9224513" y="1052423"/>
            <a:ext cx="1771292" cy="49170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B5ADBDC3-E9EA-8699-B2E4-4C7784455BA8}"/>
              </a:ext>
            </a:extLst>
          </p:cNvPr>
          <p:cNvSpPr>
            <a:spLocks noGrp="1"/>
          </p:cNvSpPr>
          <p:nvPr>
            <p:ph type="body" orient="vert" idx="1"/>
          </p:nvPr>
        </p:nvSpPr>
        <p:spPr>
          <a:xfrm>
            <a:off x="1006414" y="1052424"/>
            <a:ext cx="7873043" cy="49170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1DBEDE-3A67-6FCA-25F3-B91F7C82ED89}"/>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5" name="Footer Placeholder 4">
            <a:extLst>
              <a:ext uri="{FF2B5EF4-FFF2-40B4-BE49-F238E27FC236}">
                <a16:creationId xmlns:a16="http://schemas.microsoft.com/office/drawing/2014/main" id="{BB9EFF51-4318-20EA-3A3A-8FE203B1A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D9703-5BAD-DE95-98D9-0F30E7C0937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130781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32FD-157B-437C-E9D5-B66E8B3B19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90A51-A7E8-7A6A-5FD0-F9B250BE41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8C8B8-F999-7D95-435D-17CE6ACCDC87}"/>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5" name="Footer Placeholder 4">
            <a:extLst>
              <a:ext uri="{FF2B5EF4-FFF2-40B4-BE49-F238E27FC236}">
                <a16:creationId xmlns:a16="http://schemas.microsoft.com/office/drawing/2014/main" id="{6E427265-C89C-937F-1DA3-F377F6877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EB89E-4530-3632-3485-F481DB042ED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746278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56A-761D-1DBC-276A-2A46D153C03F}"/>
              </a:ext>
            </a:extLst>
          </p:cNvPr>
          <p:cNvSpPr>
            <a:spLocks noGrp="1"/>
          </p:cNvSpPr>
          <p:nvPr>
            <p:ph type="title"/>
          </p:nvPr>
        </p:nvSpPr>
        <p:spPr>
          <a:xfrm>
            <a:off x="1471613" y="1355763"/>
            <a:ext cx="6972300" cy="2255794"/>
          </a:xfrm>
        </p:spPr>
        <p:txBody>
          <a:bodyPr anchor="t">
            <a:normAutofit/>
          </a:bodyPr>
          <a:lstStyle>
            <a:lvl1pPr>
              <a:lnSpc>
                <a:spcPct val="110000"/>
              </a:lnSpc>
              <a:defRPr sz="3600"/>
            </a:lvl1pPr>
          </a:lstStyle>
          <a:p>
            <a:r>
              <a:rPr lang="en-US" dirty="0"/>
              <a:t>Click to edit Master title style</a:t>
            </a:r>
          </a:p>
        </p:txBody>
      </p:sp>
      <p:sp>
        <p:nvSpPr>
          <p:cNvPr id="3" name="Text Placeholder 2">
            <a:extLst>
              <a:ext uri="{FF2B5EF4-FFF2-40B4-BE49-F238E27FC236}">
                <a16:creationId xmlns:a16="http://schemas.microsoft.com/office/drawing/2014/main" id="{193904B3-6AC1-19D5-3EAE-2009A3B4CE65}"/>
              </a:ext>
            </a:extLst>
          </p:cNvPr>
          <p:cNvSpPr>
            <a:spLocks noGrp="1"/>
          </p:cNvSpPr>
          <p:nvPr>
            <p:ph type="body" idx="1"/>
          </p:nvPr>
        </p:nvSpPr>
        <p:spPr>
          <a:xfrm>
            <a:off x="1524000" y="4921820"/>
            <a:ext cx="5524500" cy="1150934"/>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FA2A86D-493D-5BF6-8AA6-F1231E3BAE7D}"/>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5" name="Footer Placeholder 4">
            <a:extLst>
              <a:ext uri="{FF2B5EF4-FFF2-40B4-BE49-F238E27FC236}">
                <a16:creationId xmlns:a16="http://schemas.microsoft.com/office/drawing/2014/main" id="{79CCCD76-6623-164A-7BFA-207AFA057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64312-1F20-5486-62B0-A8BB8829D6CA}"/>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4" name="Straight Connector 13">
            <a:extLst>
              <a:ext uri="{FF2B5EF4-FFF2-40B4-BE49-F238E27FC236}">
                <a16:creationId xmlns:a16="http://schemas.microsoft.com/office/drawing/2014/main" id="{4703F1C9-9114-4426-6F07-F7FF9CCD5FC4}"/>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1184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FC4C-4D16-E5A8-F934-8B158F6F273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79BDE54-F935-945D-3E4F-B659695E84DA}"/>
              </a:ext>
            </a:extLst>
          </p:cNvPr>
          <p:cNvSpPr>
            <a:spLocks noGrp="1"/>
          </p:cNvSpPr>
          <p:nvPr>
            <p:ph sz="half" idx="1"/>
          </p:nvPr>
        </p:nvSpPr>
        <p:spPr>
          <a:xfrm>
            <a:off x="952500" y="2286002"/>
            <a:ext cx="5067300" cy="38909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28F3710-E06B-05DE-937A-C92E52569E34}"/>
              </a:ext>
            </a:extLst>
          </p:cNvPr>
          <p:cNvSpPr>
            <a:spLocks noGrp="1"/>
          </p:cNvSpPr>
          <p:nvPr>
            <p:ph sz="half" idx="2"/>
          </p:nvPr>
        </p:nvSpPr>
        <p:spPr>
          <a:xfrm>
            <a:off x="6172200" y="2286001"/>
            <a:ext cx="5067300" cy="3890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302EFD-42D3-11C1-677E-0E478B93F7B2}"/>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6" name="Footer Placeholder 5">
            <a:extLst>
              <a:ext uri="{FF2B5EF4-FFF2-40B4-BE49-F238E27FC236}">
                <a16:creationId xmlns:a16="http://schemas.microsoft.com/office/drawing/2014/main" id="{224C2F08-0D93-B14B-6106-2925DF3E1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5DE81-F2AB-CCB9-8B68-5E4F31011FF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267841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D81B-4E36-1511-E9A7-8FB931B41FCF}"/>
              </a:ext>
            </a:extLst>
          </p:cNvPr>
          <p:cNvSpPr>
            <a:spLocks noGrp="1"/>
          </p:cNvSpPr>
          <p:nvPr>
            <p:ph type="title"/>
          </p:nvPr>
        </p:nvSpPr>
        <p:spPr>
          <a:xfrm>
            <a:off x="952500" y="1004888"/>
            <a:ext cx="10287000" cy="90011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7FA73DE-183B-9473-20AD-2D3BFED8439F}"/>
              </a:ext>
            </a:extLst>
          </p:cNvPr>
          <p:cNvSpPr>
            <a:spLocks noGrp="1"/>
          </p:cNvSpPr>
          <p:nvPr>
            <p:ph type="body" idx="1"/>
          </p:nvPr>
        </p:nvSpPr>
        <p:spPr>
          <a:xfrm>
            <a:off x="952501"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D70FB3D-60AC-DEF2-4472-31B4E076CBCC}"/>
              </a:ext>
            </a:extLst>
          </p:cNvPr>
          <p:cNvSpPr>
            <a:spLocks noGrp="1"/>
          </p:cNvSpPr>
          <p:nvPr>
            <p:ph sz="half" idx="2"/>
          </p:nvPr>
        </p:nvSpPr>
        <p:spPr>
          <a:xfrm>
            <a:off x="952501" y="3048001"/>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6E5BDB-B29C-788F-E2FB-6C154E8FE82E}"/>
              </a:ext>
            </a:extLst>
          </p:cNvPr>
          <p:cNvSpPr>
            <a:spLocks noGrp="1"/>
          </p:cNvSpPr>
          <p:nvPr>
            <p:ph type="body" sz="quarter" idx="3"/>
          </p:nvPr>
        </p:nvSpPr>
        <p:spPr>
          <a:xfrm>
            <a:off x="6353174"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513FF49-3276-24CA-BC81-FA92C0A9309A}"/>
              </a:ext>
            </a:extLst>
          </p:cNvPr>
          <p:cNvSpPr>
            <a:spLocks noGrp="1"/>
          </p:cNvSpPr>
          <p:nvPr>
            <p:ph sz="quarter" idx="4"/>
          </p:nvPr>
        </p:nvSpPr>
        <p:spPr>
          <a:xfrm>
            <a:off x="6353174" y="3048000"/>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E8FA1C8-C196-9BE1-F603-3FC17EDD91F8}"/>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8" name="Footer Placeholder 7">
            <a:extLst>
              <a:ext uri="{FF2B5EF4-FFF2-40B4-BE49-F238E27FC236}">
                <a16:creationId xmlns:a16="http://schemas.microsoft.com/office/drawing/2014/main" id="{CFB79692-E142-E1D7-AD17-30C5F13657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0FCF2-7B78-2A2A-F878-58335FEA390C}"/>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1" name="Straight Connector 10">
            <a:extLst>
              <a:ext uri="{FF2B5EF4-FFF2-40B4-BE49-F238E27FC236}">
                <a16:creationId xmlns:a16="http://schemas.microsoft.com/office/drawing/2014/main" id="{BC2D0356-1ECF-682B-F87A-811BDD28B2CB}"/>
              </a:ext>
            </a:extLst>
          </p:cNvPr>
          <p:cNvCxnSpPr>
            <a:cxnSpLocks/>
          </p:cNvCxnSpPr>
          <p:nvPr/>
        </p:nvCxnSpPr>
        <p:spPr>
          <a:xfrm>
            <a:off x="1052513"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06CA06-9701-E645-C0A5-594B227B288F}"/>
              </a:ext>
            </a:extLst>
          </p:cNvPr>
          <p:cNvCxnSpPr>
            <a:cxnSpLocks/>
          </p:cNvCxnSpPr>
          <p:nvPr/>
        </p:nvCxnSpPr>
        <p:spPr>
          <a:xfrm>
            <a:off x="6435725"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48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14DA-C0D4-E152-7F42-F6352C961E82}"/>
              </a:ext>
            </a:extLst>
          </p:cNvPr>
          <p:cNvSpPr>
            <a:spLocks noGrp="1"/>
          </p:cNvSpPr>
          <p:nvPr>
            <p:ph type="title"/>
          </p:nvPr>
        </p:nvSpPr>
        <p:spPr>
          <a:xfrm>
            <a:off x="1524000" y="914400"/>
            <a:ext cx="9715500" cy="9906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4EC2AA04-1E84-460C-F560-A228F930F0AF}"/>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4" name="Footer Placeholder 3">
            <a:extLst>
              <a:ext uri="{FF2B5EF4-FFF2-40B4-BE49-F238E27FC236}">
                <a16:creationId xmlns:a16="http://schemas.microsoft.com/office/drawing/2014/main" id="{24AB260E-3910-7D1B-5074-24F5F0AB5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020F1-A878-9B80-6B4F-7D71406BBF3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25544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7652D6-7AE9-3E3B-5C1B-2B4399B150D5}"/>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3" name="Footer Placeholder 2">
            <a:extLst>
              <a:ext uri="{FF2B5EF4-FFF2-40B4-BE49-F238E27FC236}">
                <a16:creationId xmlns:a16="http://schemas.microsoft.com/office/drawing/2014/main" id="{A9A7127E-2A63-6F45-4C40-8358436307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56FB79-D9D1-5381-0019-E24F8B4DAAB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32221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23B5-7DA9-0E4F-DA39-4624DB8A252E}"/>
              </a:ext>
            </a:extLst>
          </p:cNvPr>
          <p:cNvSpPr>
            <a:spLocks noGrp="1"/>
          </p:cNvSpPr>
          <p:nvPr>
            <p:ph type="title"/>
          </p:nvPr>
        </p:nvSpPr>
        <p:spPr>
          <a:xfrm>
            <a:off x="1524000" y="1369065"/>
            <a:ext cx="3266536" cy="2312979"/>
          </a:xfrm>
        </p:spPr>
        <p:txBody>
          <a:bodyPr anchor="b">
            <a:no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B94A5E77-518A-1FB9-B473-E19CADE04669}"/>
              </a:ext>
            </a:extLst>
          </p:cNvPr>
          <p:cNvSpPr>
            <a:spLocks noGrp="1"/>
          </p:cNvSpPr>
          <p:nvPr>
            <p:ph idx="1"/>
          </p:nvPr>
        </p:nvSpPr>
        <p:spPr>
          <a:xfrm>
            <a:off x="5624423" y="987425"/>
            <a:ext cx="5615077" cy="4873625"/>
          </a:xfrm>
        </p:spPr>
        <p:txBody>
          <a:bodyPr anchor="ct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365344F-7D06-2406-D113-D24587835D69}"/>
              </a:ext>
            </a:extLst>
          </p:cNvPr>
          <p:cNvSpPr>
            <a:spLocks noGrp="1"/>
          </p:cNvSpPr>
          <p:nvPr>
            <p:ph type="body" sz="half" idx="2"/>
          </p:nvPr>
        </p:nvSpPr>
        <p:spPr>
          <a:xfrm>
            <a:off x="1524000" y="3947801"/>
            <a:ext cx="3266536" cy="238283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22BE708-BAD0-A0A6-9332-9D2179E673FB}"/>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6" name="Footer Placeholder 5">
            <a:extLst>
              <a:ext uri="{FF2B5EF4-FFF2-40B4-BE49-F238E27FC236}">
                <a16:creationId xmlns:a16="http://schemas.microsoft.com/office/drawing/2014/main" id="{F8A70050-9362-4EC4-6B73-3A38445B7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A991-8608-CAB4-33FA-03D380D2F060}"/>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3938398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B837-332D-9100-E007-7DE279481410}"/>
              </a:ext>
            </a:extLst>
          </p:cNvPr>
          <p:cNvSpPr>
            <a:spLocks noGrp="1"/>
          </p:cNvSpPr>
          <p:nvPr>
            <p:ph type="title"/>
          </p:nvPr>
        </p:nvSpPr>
        <p:spPr>
          <a:xfrm>
            <a:off x="1523999" y="1385457"/>
            <a:ext cx="3312543" cy="2304288"/>
          </a:xfrm>
        </p:spPr>
        <p:txBody>
          <a:bodyPr anchor="b">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3E0DE983-0B0E-07CC-8C57-4EA529E27D19}"/>
              </a:ext>
            </a:extLst>
          </p:cNvPr>
          <p:cNvSpPr>
            <a:spLocks noGrp="1"/>
          </p:cNvSpPr>
          <p:nvPr>
            <p:ph type="pic" idx="1"/>
          </p:nvPr>
        </p:nvSpPr>
        <p:spPr>
          <a:xfrm>
            <a:off x="5624423" y="957263"/>
            <a:ext cx="5372189" cy="4962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AB867-3FC6-5007-61B0-D9B7E5B0CED6}"/>
              </a:ext>
            </a:extLst>
          </p:cNvPr>
          <p:cNvSpPr>
            <a:spLocks noGrp="1"/>
          </p:cNvSpPr>
          <p:nvPr>
            <p:ph type="body" sz="half" idx="2"/>
          </p:nvPr>
        </p:nvSpPr>
        <p:spPr>
          <a:xfrm>
            <a:off x="1524000" y="3958315"/>
            <a:ext cx="3312542" cy="1961473"/>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6FC7E0F-BFE1-7134-163B-B777970B762A}"/>
              </a:ext>
            </a:extLst>
          </p:cNvPr>
          <p:cNvSpPr>
            <a:spLocks noGrp="1"/>
          </p:cNvSpPr>
          <p:nvPr>
            <p:ph type="dt" sz="half" idx="10"/>
          </p:nvPr>
        </p:nvSpPr>
        <p:spPr/>
        <p:txBody>
          <a:bodyPr/>
          <a:lstStyle/>
          <a:p>
            <a:fld id="{9D0D92BC-42A9-434B-8530-ADBF4485E407}" type="datetimeFigureOut">
              <a:rPr lang="en-US" smtClean="0"/>
              <a:t>11/26/2022</a:t>
            </a:fld>
            <a:endParaRPr lang="en-US"/>
          </a:p>
        </p:txBody>
      </p:sp>
      <p:sp>
        <p:nvSpPr>
          <p:cNvPr id="6" name="Footer Placeholder 5">
            <a:extLst>
              <a:ext uri="{FF2B5EF4-FFF2-40B4-BE49-F238E27FC236}">
                <a16:creationId xmlns:a16="http://schemas.microsoft.com/office/drawing/2014/main" id="{AD395D0B-4F98-F3BE-FB23-22D8C5D41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B2E3D-2188-B7A9-0ECE-978147358479}"/>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86446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258B98-3BD5-0A20-B0E7-944EAEB2654A}"/>
              </a:ext>
            </a:extLst>
          </p:cNvPr>
          <p:cNvSpPr/>
          <p:nvPr/>
        </p:nvSpPr>
        <p:spPr>
          <a:xfrm>
            <a:off x="0" y="3510612"/>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C0D404C1-E8A5-65FC-C068-21EA0397ED63}"/>
              </a:ext>
            </a:extLst>
          </p:cNvPr>
          <p:cNvSpPr>
            <a:spLocks noGrp="1"/>
          </p:cNvSpPr>
          <p:nvPr>
            <p:ph type="title"/>
          </p:nvPr>
        </p:nvSpPr>
        <p:spPr>
          <a:xfrm>
            <a:off x="952500" y="757238"/>
            <a:ext cx="10287000" cy="11477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DCFD78-F171-BA47-AAF3-C6EB75F94C78}"/>
              </a:ext>
            </a:extLst>
          </p:cNvPr>
          <p:cNvSpPr>
            <a:spLocks noGrp="1"/>
          </p:cNvSpPr>
          <p:nvPr>
            <p:ph type="body" idx="1"/>
          </p:nvPr>
        </p:nvSpPr>
        <p:spPr>
          <a:xfrm>
            <a:off x="952500" y="2285997"/>
            <a:ext cx="10287000" cy="38909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965A77-B1AB-D608-A6C5-F0F99B6913D8}"/>
              </a:ext>
            </a:extLst>
          </p:cNvPr>
          <p:cNvSpPr>
            <a:spLocks noGrp="1"/>
          </p:cNvSpPr>
          <p:nvPr>
            <p:ph type="dt" sz="half" idx="2"/>
          </p:nvPr>
        </p:nvSpPr>
        <p:spPr>
          <a:xfrm rot="5400000">
            <a:off x="10568087" y="4756249"/>
            <a:ext cx="2476307"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9D0D92BC-42A9-434B-8530-ADBF4485E407}" type="datetimeFigureOut">
              <a:rPr lang="en-US" smtClean="0"/>
              <a:pPr/>
              <a:t>11/26/2022</a:t>
            </a:fld>
            <a:endParaRPr lang="en-US" dirty="0"/>
          </a:p>
        </p:txBody>
      </p:sp>
      <p:sp>
        <p:nvSpPr>
          <p:cNvPr id="5" name="Footer Placeholder 4">
            <a:extLst>
              <a:ext uri="{FF2B5EF4-FFF2-40B4-BE49-F238E27FC236}">
                <a16:creationId xmlns:a16="http://schemas.microsoft.com/office/drawing/2014/main" id="{05DE34E5-5E9B-7786-05B5-B93241EE2F42}"/>
              </a:ext>
            </a:extLst>
          </p:cNvPr>
          <p:cNvSpPr>
            <a:spLocks noGrp="1"/>
          </p:cNvSpPr>
          <p:nvPr>
            <p:ph type="ftr" sz="quarter" idx="3"/>
          </p:nvPr>
        </p:nvSpPr>
        <p:spPr>
          <a:xfrm rot="5400000">
            <a:off x="10589519" y="1758059"/>
            <a:ext cx="2433442"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525CD4B-611E-32FA-419D-326099EEF340}"/>
              </a:ext>
            </a:extLst>
          </p:cNvPr>
          <p:cNvSpPr>
            <a:spLocks noGrp="1"/>
          </p:cNvSpPr>
          <p:nvPr>
            <p:ph type="sldNum" sz="quarter" idx="4"/>
          </p:nvPr>
        </p:nvSpPr>
        <p:spPr>
          <a:xfrm>
            <a:off x="11539542" y="3246437"/>
            <a:ext cx="533399" cy="365125"/>
          </a:xfrm>
          <a:prstGeom prst="rect">
            <a:avLst/>
          </a:prstGeom>
        </p:spPr>
        <p:txBody>
          <a:bodyPr vert="horz" lIns="91440" tIns="45720" rIns="91440" bIns="45720" rtlCol="0" anchor="ctr"/>
          <a:lstStyle>
            <a:lvl1pPr algn="ctr">
              <a:defRPr sz="1600" b="1" cap="all" baseline="0">
                <a:solidFill>
                  <a:schemeClr val="tx1"/>
                </a:solidFill>
                <a:latin typeface="+mj-lt"/>
              </a:defRPr>
            </a:lvl1p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102401529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6ACF6A-FC06-4E10-819E-2E7BC69788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5F12CF4-2DA8-61EA-0A5C-3753DDDAD1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17781"/>
            <a:ext cx="6096000" cy="3640219"/>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05EEED-7B10-9699-F812-47CCD648903E}"/>
              </a:ext>
            </a:extLst>
          </p:cNvPr>
          <p:cNvSpPr>
            <a:spLocks noGrp="1"/>
          </p:cNvSpPr>
          <p:nvPr>
            <p:ph type="ctrTitle"/>
          </p:nvPr>
        </p:nvSpPr>
        <p:spPr>
          <a:xfrm>
            <a:off x="1079862" y="1905001"/>
            <a:ext cx="3936275" cy="1757938"/>
          </a:xfrm>
        </p:spPr>
        <p:txBody>
          <a:bodyPr anchor="b">
            <a:normAutofit/>
          </a:bodyPr>
          <a:lstStyle/>
          <a:p>
            <a:pPr algn="ctr"/>
            <a:r>
              <a:rPr lang="en-US"/>
              <a:t>A Spirit of Thankfulness</a:t>
            </a:r>
          </a:p>
        </p:txBody>
      </p:sp>
      <p:sp>
        <p:nvSpPr>
          <p:cNvPr id="3" name="Subtitle 2">
            <a:extLst>
              <a:ext uri="{FF2B5EF4-FFF2-40B4-BE49-F238E27FC236}">
                <a16:creationId xmlns:a16="http://schemas.microsoft.com/office/drawing/2014/main" id="{0629BB7F-60FF-9FBD-8083-6CC7AAC28010}"/>
              </a:ext>
            </a:extLst>
          </p:cNvPr>
          <p:cNvSpPr>
            <a:spLocks noGrp="1"/>
          </p:cNvSpPr>
          <p:nvPr>
            <p:ph type="subTitle" idx="1"/>
          </p:nvPr>
        </p:nvSpPr>
        <p:spPr>
          <a:xfrm>
            <a:off x="1301931" y="4239912"/>
            <a:ext cx="3492137" cy="1444536"/>
          </a:xfrm>
        </p:spPr>
        <p:txBody>
          <a:bodyPr>
            <a:normAutofit/>
          </a:bodyPr>
          <a:lstStyle/>
          <a:p>
            <a:pPr algn="ctr"/>
            <a:r>
              <a:rPr lang="en-US" dirty="0"/>
              <a:t>Various Passages</a:t>
            </a:r>
          </a:p>
        </p:txBody>
      </p:sp>
      <p:pic>
        <p:nvPicPr>
          <p:cNvPr id="4" name="Picture 3">
            <a:extLst>
              <a:ext uri="{FF2B5EF4-FFF2-40B4-BE49-F238E27FC236}">
                <a16:creationId xmlns:a16="http://schemas.microsoft.com/office/drawing/2014/main" id="{813660C2-D3A1-5285-DBBC-026ACCA35A9E}"/>
              </a:ext>
            </a:extLst>
          </p:cNvPr>
          <p:cNvPicPr>
            <a:picLocks noChangeAspect="1"/>
          </p:cNvPicPr>
          <p:nvPr/>
        </p:nvPicPr>
        <p:blipFill rotWithShape="1">
          <a:blip r:embed="rId2"/>
          <a:srcRect l="37334" r="-1" b="-1"/>
          <a:stretch/>
        </p:blipFill>
        <p:spPr>
          <a:xfrm>
            <a:off x="6095999" y="1"/>
            <a:ext cx="6096001" cy="6858000"/>
          </a:xfrm>
          <a:prstGeom prst="rect">
            <a:avLst/>
          </a:prstGeom>
        </p:spPr>
      </p:pic>
      <p:cxnSp>
        <p:nvCxnSpPr>
          <p:cNvPr id="13" name="Straight Connector 12">
            <a:extLst>
              <a:ext uri="{FF2B5EF4-FFF2-40B4-BE49-F238E27FC236}">
                <a16:creationId xmlns:a16="http://schemas.microsoft.com/office/drawing/2014/main" id="{7B9466E0-3884-B930-091B-5BB027876F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62422" y="395142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2962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a: for </a:t>
            </a:r>
            <a:r>
              <a:rPr lang="en-US" sz="2400" u="sng" dirty="0">
                <a:solidFill>
                  <a:schemeClr val="accent1">
                    <a:lumMod val="75000"/>
                  </a:schemeClr>
                </a:solidFill>
              </a:rPr>
              <a:t>salvation</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551448"/>
            <a:ext cx="12191998" cy="2306551"/>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2 Thessalonians 2:13</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But we ought </a:t>
            </a:r>
            <a:r>
              <a:rPr lang="en-US" sz="2800" u="sng" dirty="0">
                <a:latin typeface="Times New Roman" panose="02020603050405020304" pitchFamily="18" charset="0"/>
                <a:cs typeface="Times New Roman" panose="02020603050405020304" pitchFamily="18" charset="0"/>
              </a:rPr>
              <a:t>always to give thanks </a:t>
            </a:r>
            <a:r>
              <a:rPr lang="en-US" sz="2800" dirty="0">
                <a:latin typeface="Times New Roman" panose="02020603050405020304" pitchFamily="18" charset="0"/>
                <a:cs typeface="Times New Roman" panose="02020603050405020304" pitchFamily="18" charset="0"/>
              </a:rPr>
              <a:t>to God for you, brothers beloved by the Lord, </a:t>
            </a:r>
            <a:r>
              <a:rPr lang="en-US" sz="2800" u="sng" dirty="0">
                <a:latin typeface="Times New Roman" panose="02020603050405020304" pitchFamily="18" charset="0"/>
                <a:cs typeface="Times New Roman" panose="02020603050405020304" pitchFamily="18" charset="0"/>
              </a:rPr>
              <a:t>because God chose you as the </a:t>
            </a:r>
            <a:r>
              <a:rPr lang="en-US" sz="2800" u="sng" dirty="0" err="1">
                <a:latin typeface="Times New Roman" panose="02020603050405020304" pitchFamily="18" charset="0"/>
                <a:cs typeface="Times New Roman" panose="02020603050405020304" pitchFamily="18" charset="0"/>
              </a:rPr>
              <a:t>firstfruits</a:t>
            </a:r>
            <a:r>
              <a:rPr lang="en-US" sz="2800" u="sng" dirty="0">
                <a:latin typeface="Times New Roman" panose="02020603050405020304" pitchFamily="18" charset="0"/>
                <a:cs typeface="Times New Roman" panose="02020603050405020304" pitchFamily="18" charset="0"/>
              </a:rPr>
              <a:t> to be saved</a:t>
            </a:r>
            <a:r>
              <a:rPr lang="en-US" sz="2800" dirty="0">
                <a:latin typeface="Times New Roman" panose="02020603050405020304" pitchFamily="18" charset="0"/>
                <a:cs typeface="Times New Roman" panose="02020603050405020304" pitchFamily="18" charset="0"/>
              </a:rPr>
              <a:t>, through sanctification by the Spirit and belief in the truth.</a:t>
            </a:r>
          </a:p>
        </p:txBody>
      </p:sp>
    </p:spTree>
    <p:extLst>
      <p:ext uri="{BB962C8B-B14F-4D97-AF65-F5344CB8AC3E}">
        <p14:creationId xmlns:p14="http://schemas.microsoft.com/office/powerpoint/2010/main" val="2144564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a: for </a:t>
            </a:r>
            <a:r>
              <a:rPr lang="en-US" sz="2400" u="sng" dirty="0">
                <a:solidFill>
                  <a:schemeClr val="accent1">
                    <a:lumMod val="75000"/>
                  </a:schemeClr>
                </a:solidFill>
              </a:rPr>
              <a:t>salvation</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551448"/>
            <a:ext cx="12191998" cy="2306551"/>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Colossians 1:3-4</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We </a:t>
            </a:r>
            <a:r>
              <a:rPr lang="en-US" sz="2800" u="sng" dirty="0">
                <a:latin typeface="Times New Roman" panose="02020603050405020304" pitchFamily="18" charset="0"/>
                <a:cs typeface="Times New Roman" panose="02020603050405020304" pitchFamily="18" charset="0"/>
              </a:rPr>
              <a:t>always thank God</a:t>
            </a:r>
            <a:r>
              <a:rPr lang="en-US" sz="2800" dirty="0">
                <a:latin typeface="Times New Roman" panose="02020603050405020304" pitchFamily="18" charset="0"/>
                <a:cs typeface="Times New Roman" panose="02020603050405020304" pitchFamily="18" charset="0"/>
              </a:rPr>
              <a:t>, the Father of our Lord Jesus Christ, when we pray for you, </a:t>
            </a:r>
            <a:r>
              <a:rPr lang="en-US" sz="2800" u="sng" dirty="0">
                <a:latin typeface="Times New Roman" panose="02020603050405020304" pitchFamily="18" charset="0"/>
                <a:cs typeface="Times New Roman" panose="02020603050405020304" pitchFamily="18" charset="0"/>
              </a:rPr>
              <a:t>since we heard of your faith in Christ Jesus </a:t>
            </a:r>
            <a:r>
              <a:rPr lang="en-US" sz="2800" dirty="0">
                <a:latin typeface="Times New Roman" panose="02020603050405020304" pitchFamily="18" charset="0"/>
                <a:cs typeface="Times New Roman" panose="02020603050405020304" pitchFamily="18" charset="0"/>
              </a:rPr>
              <a:t>and of the love that you have for all the saints,</a:t>
            </a:r>
          </a:p>
        </p:txBody>
      </p:sp>
    </p:spTree>
    <p:extLst>
      <p:ext uri="{BB962C8B-B14F-4D97-AF65-F5344CB8AC3E}">
        <p14:creationId xmlns:p14="http://schemas.microsoft.com/office/powerpoint/2010/main" val="1750107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a: for </a:t>
            </a:r>
            <a:r>
              <a:rPr lang="en-US" sz="2400" u="sng" dirty="0">
                <a:solidFill>
                  <a:schemeClr val="accent1">
                    <a:lumMod val="75000"/>
                  </a:schemeClr>
                </a:solidFill>
              </a:rPr>
              <a:t>salvation</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899804"/>
            <a:ext cx="12191998" cy="195819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1 Peter 1:3</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u="sng" dirty="0">
                <a:latin typeface="Times New Roman" panose="02020603050405020304" pitchFamily="18" charset="0"/>
                <a:cs typeface="Times New Roman" panose="02020603050405020304" pitchFamily="18" charset="0"/>
              </a:rPr>
              <a:t>Blessed be the God and Father of our Lord Jesus Christ</a:t>
            </a:r>
            <a:r>
              <a:rPr lang="en-US" sz="2800" dirty="0">
                <a:latin typeface="Times New Roman" panose="02020603050405020304" pitchFamily="18" charset="0"/>
                <a:cs typeface="Times New Roman" panose="02020603050405020304" pitchFamily="18" charset="0"/>
              </a:rPr>
              <a:t>! According to his great mercy, he has </a:t>
            </a:r>
            <a:r>
              <a:rPr lang="en-US" sz="2800" u="sng" dirty="0">
                <a:latin typeface="Times New Roman" panose="02020603050405020304" pitchFamily="18" charset="0"/>
                <a:cs typeface="Times New Roman" panose="02020603050405020304" pitchFamily="18" charset="0"/>
              </a:rPr>
              <a:t>caused us to be born again </a:t>
            </a:r>
            <a:r>
              <a:rPr lang="en-US" sz="2800" dirty="0">
                <a:latin typeface="Times New Roman" panose="02020603050405020304" pitchFamily="18" charset="0"/>
                <a:cs typeface="Times New Roman" panose="02020603050405020304" pitchFamily="18" charset="0"/>
              </a:rPr>
              <a:t>to a living hope through the resurrection of Jesus Christ from the dead,</a:t>
            </a:r>
          </a:p>
        </p:txBody>
      </p:sp>
      <p:sp>
        <p:nvSpPr>
          <p:cNvPr id="5" name="Content Placeholder 2">
            <a:extLst>
              <a:ext uri="{FF2B5EF4-FFF2-40B4-BE49-F238E27FC236}">
                <a16:creationId xmlns:a16="http://schemas.microsoft.com/office/drawing/2014/main" id="{875E78CF-0DFA-F3FC-33DE-3F592E26A9A5}"/>
              </a:ext>
            </a:extLst>
          </p:cNvPr>
          <p:cNvSpPr txBox="1">
            <a:spLocks/>
          </p:cNvSpPr>
          <p:nvPr/>
        </p:nvSpPr>
        <p:spPr>
          <a:xfrm>
            <a:off x="2" y="3429000"/>
            <a:ext cx="12191998" cy="1122271"/>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Ephesians 2:1-2a</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u="sng"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a:t>
            </a:r>
            <a:r>
              <a:rPr lang="en-US" sz="2800" u="sng" dirty="0">
                <a:latin typeface="Times New Roman" panose="02020603050405020304" pitchFamily="18" charset="0"/>
                <a:cs typeface="Times New Roman" panose="02020603050405020304" pitchFamily="18" charset="0"/>
              </a:rPr>
              <a:t>you were dead </a:t>
            </a:r>
            <a:r>
              <a:rPr lang="en-US" sz="2800" dirty="0">
                <a:latin typeface="Times New Roman" panose="02020603050405020304" pitchFamily="18" charset="0"/>
                <a:cs typeface="Times New Roman" panose="02020603050405020304" pitchFamily="18" charset="0"/>
              </a:rPr>
              <a:t>in the trespasses and sins in which you once walked</a:t>
            </a:r>
          </a:p>
        </p:txBody>
      </p:sp>
    </p:spTree>
    <p:extLst>
      <p:ext uri="{BB962C8B-B14F-4D97-AF65-F5344CB8AC3E}">
        <p14:creationId xmlns:p14="http://schemas.microsoft.com/office/powerpoint/2010/main" val="209253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a: for </a:t>
            </a:r>
            <a:r>
              <a:rPr lang="en-US" sz="2400" u="sng" dirty="0">
                <a:solidFill>
                  <a:schemeClr val="accent1">
                    <a:lumMod val="75000"/>
                  </a:schemeClr>
                </a:solidFill>
              </a:rPr>
              <a:t>salvation</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899804"/>
            <a:ext cx="12191998" cy="195819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Hebrews 12:2</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looking to </a:t>
            </a:r>
            <a:r>
              <a:rPr lang="en-US" sz="2800" u="sng" dirty="0">
                <a:latin typeface="Times New Roman" panose="02020603050405020304" pitchFamily="18" charset="0"/>
                <a:cs typeface="Times New Roman" panose="02020603050405020304" pitchFamily="18" charset="0"/>
              </a:rPr>
              <a:t>Jesus</a:t>
            </a:r>
            <a:r>
              <a:rPr lang="en-US" sz="2800" dirty="0">
                <a:latin typeface="Times New Roman" panose="02020603050405020304" pitchFamily="18" charset="0"/>
                <a:cs typeface="Times New Roman" panose="02020603050405020304" pitchFamily="18" charset="0"/>
              </a:rPr>
              <a:t>, the founder and perfecter of our faith, </a:t>
            </a:r>
            <a:r>
              <a:rPr lang="en-US" sz="2800" u="sng" dirty="0">
                <a:latin typeface="Times New Roman" panose="02020603050405020304" pitchFamily="18" charset="0"/>
                <a:cs typeface="Times New Roman" panose="02020603050405020304" pitchFamily="18" charset="0"/>
              </a:rPr>
              <a:t>who for the joy that was set before</a:t>
            </a:r>
            <a:r>
              <a:rPr lang="en-US" sz="2800" dirty="0">
                <a:latin typeface="Times New Roman" panose="02020603050405020304" pitchFamily="18" charset="0"/>
                <a:cs typeface="Times New Roman" panose="02020603050405020304" pitchFamily="18" charset="0"/>
              </a:rPr>
              <a:t> him endured the cross, despising the shame, and is seated at the right hand of the throne of God.</a:t>
            </a:r>
          </a:p>
        </p:txBody>
      </p:sp>
      <p:sp>
        <p:nvSpPr>
          <p:cNvPr id="5" name="Content Placeholder 2">
            <a:extLst>
              <a:ext uri="{FF2B5EF4-FFF2-40B4-BE49-F238E27FC236}">
                <a16:creationId xmlns:a16="http://schemas.microsoft.com/office/drawing/2014/main" id="{875E78CF-0DFA-F3FC-33DE-3F592E26A9A5}"/>
              </a:ext>
            </a:extLst>
          </p:cNvPr>
          <p:cNvSpPr txBox="1">
            <a:spLocks/>
          </p:cNvSpPr>
          <p:nvPr/>
        </p:nvSpPr>
        <p:spPr>
          <a:xfrm>
            <a:off x="2" y="3429000"/>
            <a:ext cx="12191998" cy="1122271"/>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Ephesians 2:1-2a</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u="sng"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And </a:t>
            </a:r>
            <a:r>
              <a:rPr lang="en-US" sz="2800" u="sng" dirty="0">
                <a:latin typeface="Times New Roman" panose="02020603050405020304" pitchFamily="18" charset="0"/>
                <a:cs typeface="Times New Roman" panose="02020603050405020304" pitchFamily="18" charset="0"/>
              </a:rPr>
              <a:t>you were dead </a:t>
            </a:r>
            <a:r>
              <a:rPr lang="en-US" sz="2800" dirty="0">
                <a:latin typeface="Times New Roman" panose="02020603050405020304" pitchFamily="18" charset="0"/>
                <a:cs typeface="Times New Roman" panose="02020603050405020304" pitchFamily="18" charset="0"/>
              </a:rPr>
              <a:t>in the trespasses and sins in which you once walked</a:t>
            </a:r>
          </a:p>
        </p:txBody>
      </p:sp>
    </p:spTree>
    <p:extLst>
      <p:ext uri="{BB962C8B-B14F-4D97-AF65-F5344CB8AC3E}">
        <p14:creationId xmlns:p14="http://schemas.microsoft.com/office/powerpoint/2010/main" val="1557273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b: for God’s</a:t>
            </a:r>
            <a:r>
              <a:rPr lang="en-US" sz="2400" dirty="0">
                <a:solidFill>
                  <a:schemeClr val="accent1">
                    <a:lumMod val="75000"/>
                  </a:schemeClr>
                </a:solidFill>
              </a:rPr>
              <a:t> </a:t>
            </a:r>
            <a:r>
              <a:rPr lang="en-US" sz="2400" u="sng" dirty="0">
                <a:solidFill>
                  <a:schemeClr val="accent1">
                    <a:lumMod val="75000"/>
                  </a:schemeClr>
                </a:solidFill>
              </a:rPr>
              <a:t>Word.</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497777"/>
            <a:ext cx="12191998" cy="195819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1 Thessalonians 2:13</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And we also </a:t>
            </a:r>
            <a:r>
              <a:rPr lang="en-US" sz="2800" u="sng" dirty="0">
                <a:latin typeface="Times New Roman" panose="02020603050405020304" pitchFamily="18" charset="0"/>
                <a:cs typeface="Times New Roman" panose="02020603050405020304" pitchFamily="18" charset="0"/>
              </a:rPr>
              <a:t>thank God constantly </a:t>
            </a:r>
            <a:r>
              <a:rPr lang="en-US" sz="2800" dirty="0">
                <a:latin typeface="Times New Roman" panose="02020603050405020304" pitchFamily="18" charset="0"/>
                <a:cs typeface="Times New Roman" panose="02020603050405020304" pitchFamily="18" charset="0"/>
              </a:rPr>
              <a:t>for this, that </a:t>
            </a:r>
            <a:r>
              <a:rPr lang="en-US" sz="2800" u="sng" dirty="0">
                <a:latin typeface="Times New Roman" panose="02020603050405020304" pitchFamily="18" charset="0"/>
                <a:cs typeface="Times New Roman" panose="02020603050405020304" pitchFamily="18" charset="0"/>
              </a:rPr>
              <a:t>when you received the word of God</a:t>
            </a:r>
            <a:r>
              <a:rPr lang="en-US" sz="2800" dirty="0">
                <a:latin typeface="Times New Roman" panose="02020603050405020304" pitchFamily="18" charset="0"/>
                <a:cs typeface="Times New Roman" panose="02020603050405020304" pitchFamily="18" charset="0"/>
              </a:rPr>
              <a:t>, which you heard from us, </a:t>
            </a:r>
            <a:r>
              <a:rPr lang="en-US" sz="2800" u="sng" dirty="0">
                <a:latin typeface="Times New Roman" panose="02020603050405020304" pitchFamily="18" charset="0"/>
                <a:cs typeface="Times New Roman" panose="02020603050405020304" pitchFamily="18" charset="0"/>
              </a:rPr>
              <a:t>you accepted it </a:t>
            </a:r>
            <a:r>
              <a:rPr lang="en-US" sz="2800" dirty="0">
                <a:latin typeface="Times New Roman" panose="02020603050405020304" pitchFamily="18" charset="0"/>
                <a:cs typeface="Times New Roman" panose="02020603050405020304" pitchFamily="18" charset="0"/>
              </a:rPr>
              <a:t>not as the word of men but as what it really is, the word of God, which is </a:t>
            </a:r>
            <a:r>
              <a:rPr lang="en-US" sz="2800" u="sng" dirty="0">
                <a:latin typeface="Times New Roman" panose="02020603050405020304" pitchFamily="18" charset="0"/>
                <a:cs typeface="Times New Roman" panose="02020603050405020304" pitchFamily="18" charset="0"/>
              </a:rPr>
              <a:t>at work in you </a:t>
            </a:r>
            <a:r>
              <a:rPr lang="en-US" sz="2800" dirty="0">
                <a:latin typeface="Times New Roman" panose="02020603050405020304" pitchFamily="18" charset="0"/>
                <a:cs typeface="Times New Roman" panose="02020603050405020304" pitchFamily="18" charset="0"/>
              </a:rPr>
              <a:t>believers.</a:t>
            </a:r>
          </a:p>
        </p:txBody>
      </p:sp>
    </p:spTree>
    <p:extLst>
      <p:ext uri="{BB962C8B-B14F-4D97-AF65-F5344CB8AC3E}">
        <p14:creationId xmlns:p14="http://schemas.microsoft.com/office/powerpoint/2010/main" val="363300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b: for God’s</a:t>
            </a:r>
            <a:r>
              <a:rPr lang="en-US" sz="2400" dirty="0">
                <a:solidFill>
                  <a:schemeClr val="accent1">
                    <a:lumMod val="75000"/>
                  </a:schemeClr>
                </a:solidFill>
              </a:rPr>
              <a:t> </a:t>
            </a:r>
            <a:r>
              <a:rPr lang="en-US" sz="2400" u="sng" dirty="0">
                <a:solidFill>
                  <a:schemeClr val="accent1">
                    <a:lumMod val="75000"/>
                  </a:schemeClr>
                </a:solidFill>
              </a:rPr>
              <a:t>Word.</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899804"/>
            <a:ext cx="12191998" cy="195819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Jeremiah 15:16</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u="sng" dirty="0">
                <a:latin typeface="Times New Roman" panose="02020603050405020304" pitchFamily="18" charset="0"/>
                <a:cs typeface="Times New Roman" panose="02020603050405020304" pitchFamily="18" charset="0"/>
              </a:rPr>
              <a:t>Your words </a:t>
            </a:r>
            <a:r>
              <a:rPr lang="en-US" sz="2800" dirty="0">
                <a:latin typeface="Times New Roman" panose="02020603050405020304" pitchFamily="18" charset="0"/>
                <a:cs typeface="Times New Roman" panose="02020603050405020304" pitchFamily="18" charset="0"/>
              </a:rPr>
              <a:t>were found, and </a:t>
            </a:r>
            <a:r>
              <a:rPr lang="en-US" sz="2800" u="sng" dirty="0">
                <a:latin typeface="Times New Roman" panose="02020603050405020304" pitchFamily="18" charset="0"/>
                <a:cs typeface="Times New Roman" panose="02020603050405020304" pitchFamily="18" charset="0"/>
              </a:rPr>
              <a:t>I ate </a:t>
            </a:r>
            <a:r>
              <a:rPr lang="en-US" sz="2800" dirty="0">
                <a:latin typeface="Times New Roman" panose="02020603050405020304" pitchFamily="18" charset="0"/>
                <a:cs typeface="Times New Roman" panose="02020603050405020304" pitchFamily="18" charset="0"/>
              </a:rPr>
              <a:t>them, and your words </a:t>
            </a:r>
            <a:r>
              <a:rPr lang="en-US" sz="2800" u="sng" dirty="0">
                <a:latin typeface="Times New Roman" panose="02020603050405020304" pitchFamily="18" charset="0"/>
                <a:cs typeface="Times New Roman" panose="02020603050405020304" pitchFamily="18" charset="0"/>
              </a:rPr>
              <a:t>became to me a joy and the delight of my heart</a:t>
            </a:r>
            <a:r>
              <a:rPr lang="en-US" sz="2800" dirty="0">
                <a:latin typeface="Times New Roman" panose="02020603050405020304" pitchFamily="18" charset="0"/>
                <a:cs typeface="Times New Roman" panose="02020603050405020304" pitchFamily="18" charset="0"/>
              </a:rPr>
              <a:t>, for I am called by your name, O LORD, God of hosts.</a:t>
            </a:r>
          </a:p>
        </p:txBody>
      </p:sp>
    </p:spTree>
    <p:extLst>
      <p:ext uri="{BB962C8B-B14F-4D97-AF65-F5344CB8AC3E}">
        <p14:creationId xmlns:p14="http://schemas.microsoft.com/office/powerpoint/2010/main" val="3407311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b: for God’s</a:t>
            </a:r>
            <a:r>
              <a:rPr lang="en-US" sz="2400" dirty="0">
                <a:solidFill>
                  <a:schemeClr val="accent1">
                    <a:lumMod val="75000"/>
                  </a:schemeClr>
                </a:solidFill>
              </a:rPr>
              <a:t> </a:t>
            </a:r>
            <a:r>
              <a:rPr lang="en-US" sz="2400" u="sng" dirty="0">
                <a:solidFill>
                  <a:schemeClr val="accent1">
                    <a:lumMod val="75000"/>
                  </a:schemeClr>
                </a:solidFill>
              </a:rPr>
              <a:t>Word.</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497777"/>
            <a:ext cx="12191998" cy="195819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Colossians 3:15b-17</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u="sng" dirty="0">
                <a:latin typeface="Times New Roman" panose="02020603050405020304" pitchFamily="18" charset="0"/>
                <a:cs typeface="Times New Roman" panose="02020603050405020304" pitchFamily="18" charset="0"/>
              </a:rPr>
              <a:t>And be thankful. Let the word of Christ dwell in you richly, </a:t>
            </a:r>
            <a:r>
              <a:rPr lang="en-US" sz="2800" dirty="0">
                <a:latin typeface="Times New Roman" panose="02020603050405020304" pitchFamily="18" charset="0"/>
                <a:cs typeface="Times New Roman" panose="02020603050405020304" pitchFamily="18" charset="0"/>
              </a:rPr>
              <a:t>teaching and admonishing one another in all wisdom, singing psalms and hymns and spiritual songs, </a:t>
            </a:r>
            <a:r>
              <a:rPr lang="en-US" sz="2800" u="sng" dirty="0">
                <a:latin typeface="Times New Roman" panose="02020603050405020304" pitchFamily="18" charset="0"/>
                <a:cs typeface="Times New Roman" panose="02020603050405020304" pitchFamily="18" charset="0"/>
              </a:rPr>
              <a:t>with thankfulness </a:t>
            </a:r>
            <a:r>
              <a:rPr lang="en-US" sz="2800" dirty="0">
                <a:latin typeface="Times New Roman" panose="02020603050405020304" pitchFamily="18" charset="0"/>
                <a:cs typeface="Times New Roman" panose="02020603050405020304" pitchFamily="18" charset="0"/>
              </a:rPr>
              <a:t>in your hearts to God. And whatever you do, in word or deed, do everything in the name of the Lord Jesus, </a:t>
            </a:r>
            <a:r>
              <a:rPr lang="en-US" sz="2800" u="sng" dirty="0">
                <a:latin typeface="Times New Roman" panose="02020603050405020304" pitchFamily="18" charset="0"/>
                <a:cs typeface="Times New Roman" panose="02020603050405020304" pitchFamily="18" charset="0"/>
              </a:rPr>
              <a:t>giving thanks to God </a:t>
            </a:r>
            <a:r>
              <a:rPr lang="en-US" sz="2800" dirty="0">
                <a:latin typeface="Times New Roman" panose="02020603050405020304" pitchFamily="18" charset="0"/>
                <a:cs typeface="Times New Roman" panose="02020603050405020304" pitchFamily="18" charset="0"/>
              </a:rPr>
              <a:t>the Father through him.</a:t>
            </a:r>
          </a:p>
        </p:txBody>
      </p:sp>
    </p:spTree>
    <p:extLst>
      <p:ext uri="{BB962C8B-B14F-4D97-AF65-F5344CB8AC3E}">
        <p14:creationId xmlns:p14="http://schemas.microsoft.com/office/powerpoint/2010/main" val="3062943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c: for your </a:t>
            </a:r>
            <a:r>
              <a:rPr lang="en-US" sz="2400" u="sng" dirty="0">
                <a:solidFill>
                  <a:schemeClr val="accent1">
                    <a:lumMod val="75000"/>
                  </a:schemeClr>
                </a:solidFill>
              </a:rPr>
              <a:t>church</a:t>
            </a:r>
            <a:r>
              <a:rPr lang="en-US" sz="2400" dirty="0"/>
              <a:t> family.</a:t>
            </a: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899804"/>
            <a:ext cx="12191998" cy="195819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C8736DA9-C3FE-FFAC-924E-18428CF35E1D}"/>
              </a:ext>
            </a:extLst>
          </p:cNvPr>
          <p:cNvSpPr txBox="1">
            <a:spLocks/>
          </p:cNvSpPr>
          <p:nvPr/>
        </p:nvSpPr>
        <p:spPr>
          <a:xfrm>
            <a:off x="2" y="3261685"/>
            <a:ext cx="12191998" cy="2939143"/>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400" b="1" dirty="0">
                <a:latin typeface="Times New Roman" panose="02020603050405020304" pitchFamily="18" charset="0"/>
                <a:cs typeface="Times New Roman" panose="02020603050405020304" pitchFamily="18" charset="0"/>
              </a:rPr>
              <a:t>Rom. 1:8: </a:t>
            </a:r>
            <a:r>
              <a:rPr lang="en-US" sz="2400" dirty="0">
                <a:latin typeface="Times New Roman" panose="02020603050405020304" pitchFamily="18" charset="0"/>
                <a:cs typeface="Times New Roman" panose="02020603050405020304" pitchFamily="18" charset="0"/>
              </a:rPr>
              <a:t>First, I thank my God through Jesus Christ for all of you…</a:t>
            </a:r>
          </a:p>
          <a:p>
            <a:pPr marL="0" indent="0" algn="ctr">
              <a:lnSpc>
                <a:spcPct val="100000"/>
              </a:lnSpc>
              <a:spcBef>
                <a:spcPts val="0"/>
              </a:spcBef>
              <a:buNone/>
            </a:pPr>
            <a:r>
              <a:rPr lang="en-US" sz="2400" b="1" dirty="0">
                <a:latin typeface="Times New Roman" panose="02020603050405020304" pitchFamily="18" charset="0"/>
                <a:cs typeface="Times New Roman" panose="02020603050405020304" pitchFamily="18" charset="0"/>
              </a:rPr>
              <a:t>1 Cor. 1:4</a:t>
            </a:r>
            <a:r>
              <a:rPr lang="en-US" sz="2400" dirty="0">
                <a:latin typeface="Times New Roman" panose="02020603050405020304" pitchFamily="18" charset="0"/>
                <a:cs typeface="Times New Roman" panose="02020603050405020304" pitchFamily="18" charset="0"/>
              </a:rPr>
              <a:t>: I give thanks to my God always for you…</a:t>
            </a:r>
          </a:p>
          <a:p>
            <a:pPr marL="0" indent="0" algn="ctr">
              <a:lnSpc>
                <a:spcPct val="100000"/>
              </a:lnSpc>
              <a:spcBef>
                <a:spcPts val="0"/>
              </a:spcBef>
              <a:buNone/>
            </a:pPr>
            <a:r>
              <a:rPr lang="en-US" sz="2400" b="1" dirty="0">
                <a:latin typeface="Times New Roman" panose="02020603050405020304" pitchFamily="18" charset="0"/>
                <a:cs typeface="Times New Roman" panose="02020603050405020304" pitchFamily="18" charset="0"/>
              </a:rPr>
              <a:t>Eph. 1:16</a:t>
            </a:r>
            <a:r>
              <a:rPr lang="en-US" sz="2400" dirty="0">
                <a:latin typeface="Times New Roman" panose="02020603050405020304" pitchFamily="18" charset="0"/>
                <a:cs typeface="Times New Roman" panose="02020603050405020304" pitchFamily="18" charset="0"/>
              </a:rPr>
              <a:t>: I do not cease to give thanks to you…</a:t>
            </a:r>
          </a:p>
          <a:p>
            <a:pPr marL="0" indent="0" algn="ctr">
              <a:lnSpc>
                <a:spcPct val="100000"/>
              </a:lnSpc>
              <a:spcBef>
                <a:spcPts val="0"/>
              </a:spcBef>
              <a:buNone/>
            </a:pPr>
            <a:r>
              <a:rPr lang="en-US" sz="2400" b="1" dirty="0">
                <a:latin typeface="Times New Roman" panose="02020603050405020304" pitchFamily="18" charset="0"/>
                <a:cs typeface="Times New Roman" panose="02020603050405020304" pitchFamily="18" charset="0"/>
              </a:rPr>
              <a:t>Phil. 1:3</a:t>
            </a:r>
            <a:r>
              <a:rPr lang="en-US" sz="2400" dirty="0">
                <a:latin typeface="Times New Roman" panose="02020603050405020304" pitchFamily="18" charset="0"/>
                <a:cs typeface="Times New Roman" panose="02020603050405020304" pitchFamily="18" charset="0"/>
              </a:rPr>
              <a:t>: I thank my God in all my remembrance of you…</a:t>
            </a:r>
          </a:p>
          <a:p>
            <a:pPr marL="0" indent="0" algn="ctr">
              <a:lnSpc>
                <a:spcPct val="100000"/>
              </a:lnSpc>
              <a:spcBef>
                <a:spcPts val="0"/>
              </a:spcBef>
              <a:buNone/>
            </a:pPr>
            <a:r>
              <a:rPr lang="en-US" sz="2400" b="1" dirty="0">
                <a:latin typeface="Times New Roman" panose="02020603050405020304" pitchFamily="18" charset="0"/>
                <a:cs typeface="Times New Roman" panose="02020603050405020304" pitchFamily="18" charset="0"/>
              </a:rPr>
              <a:t>Col. 1:3</a:t>
            </a:r>
            <a:r>
              <a:rPr lang="en-US" sz="2400" dirty="0">
                <a:latin typeface="Times New Roman" panose="02020603050405020304" pitchFamily="18" charset="0"/>
                <a:cs typeface="Times New Roman" panose="02020603050405020304" pitchFamily="18" charset="0"/>
              </a:rPr>
              <a:t>: We always thank God … when we pray for you.</a:t>
            </a:r>
          </a:p>
          <a:p>
            <a:pPr marL="0" indent="0" algn="ctr">
              <a:lnSpc>
                <a:spcPct val="100000"/>
              </a:lnSpc>
              <a:spcBef>
                <a:spcPts val="0"/>
              </a:spcBef>
              <a:buNone/>
            </a:pPr>
            <a:r>
              <a:rPr lang="en-US" sz="2400" b="1" dirty="0">
                <a:latin typeface="Times New Roman" panose="02020603050405020304" pitchFamily="18" charset="0"/>
                <a:cs typeface="Times New Roman" panose="02020603050405020304" pitchFamily="18" charset="0"/>
              </a:rPr>
              <a:t>1 Thess. 1:2</a:t>
            </a:r>
            <a:r>
              <a:rPr lang="en-US" sz="2400" dirty="0">
                <a:latin typeface="Times New Roman" panose="02020603050405020304" pitchFamily="18" charset="0"/>
                <a:cs typeface="Times New Roman" panose="02020603050405020304" pitchFamily="18" charset="0"/>
              </a:rPr>
              <a:t>: We give thanks to God always for all of you, constantly…</a:t>
            </a:r>
          </a:p>
          <a:p>
            <a:pPr marL="0" indent="0" algn="ctr">
              <a:lnSpc>
                <a:spcPct val="100000"/>
              </a:lnSpc>
              <a:spcBef>
                <a:spcPts val="0"/>
              </a:spcBef>
              <a:buNone/>
            </a:pPr>
            <a:r>
              <a:rPr lang="en-US" sz="2400" b="1" dirty="0">
                <a:latin typeface="Times New Roman" panose="02020603050405020304" pitchFamily="18" charset="0"/>
                <a:cs typeface="Times New Roman" panose="02020603050405020304" pitchFamily="18" charset="0"/>
              </a:rPr>
              <a:t>2 Thess. 1:3</a:t>
            </a:r>
            <a:r>
              <a:rPr lang="en-US" sz="2400" dirty="0">
                <a:latin typeface="Times New Roman" panose="02020603050405020304" pitchFamily="18" charset="0"/>
                <a:cs typeface="Times New Roman" panose="02020603050405020304" pitchFamily="18" charset="0"/>
              </a:rPr>
              <a:t>: We ought always to give thanks to God for you…</a:t>
            </a:r>
          </a:p>
          <a:p>
            <a:pPr marL="0" indent="0" algn="ctr">
              <a:lnSpc>
                <a:spcPct val="100000"/>
              </a:lnSpc>
              <a:spcBef>
                <a:spcPts val="0"/>
              </a:spcBef>
              <a:buNone/>
            </a:pPr>
            <a:r>
              <a:rPr lang="en-US" dirty="0">
                <a:latin typeface="Times New Roman" panose="02020603050405020304" pitchFamily="18" charset="0"/>
                <a:cs typeface="Times New Roman" panose="02020603050405020304" pitchFamily="18" charset="0"/>
              </a:rPr>
              <a:t>(all above passages are from the ESV)</a:t>
            </a:r>
          </a:p>
        </p:txBody>
      </p:sp>
    </p:spTree>
    <p:extLst>
      <p:ext uri="{BB962C8B-B14F-4D97-AF65-F5344CB8AC3E}">
        <p14:creationId xmlns:p14="http://schemas.microsoft.com/office/powerpoint/2010/main" val="327228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d: for every </a:t>
            </a:r>
            <a:r>
              <a:rPr lang="en-US" sz="2400" u="sng" dirty="0">
                <a:solidFill>
                  <a:schemeClr val="accent1">
                    <a:lumMod val="75000"/>
                  </a:schemeClr>
                </a:solidFill>
              </a:rPr>
              <a:t>spiritual</a:t>
            </a:r>
            <a:r>
              <a:rPr lang="en-US" sz="2400" dirty="0"/>
              <a:t> blessing.</a:t>
            </a: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899804"/>
            <a:ext cx="12191998" cy="195819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C8736DA9-C3FE-FFAC-924E-18428CF35E1D}"/>
              </a:ext>
            </a:extLst>
          </p:cNvPr>
          <p:cNvSpPr txBox="1">
            <a:spLocks/>
          </p:cNvSpPr>
          <p:nvPr/>
        </p:nvSpPr>
        <p:spPr>
          <a:xfrm>
            <a:off x="2" y="4632553"/>
            <a:ext cx="12191998" cy="138112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Ephesians 1:3</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Blessed be the God and Father of our Lord Jesus Christ, who has blessed us in Christ with every spiritual blessing in the heavenly places,</a:t>
            </a:r>
          </a:p>
        </p:txBody>
      </p:sp>
    </p:spTree>
    <p:extLst>
      <p:ext uri="{BB962C8B-B14F-4D97-AF65-F5344CB8AC3E}">
        <p14:creationId xmlns:p14="http://schemas.microsoft.com/office/powerpoint/2010/main" val="300425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1122271"/>
          </a:xfrm>
        </p:spPr>
        <p:txBody>
          <a:bodyPr>
            <a:noAutofit/>
          </a:bodyPr>
          <a:lstStyle/>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dirty="0"/>
              <a:t>e: for every </a:t>
            </a:r>
            <a:r>
              <a:rPr lang="en-US" sz="2400" u="sng" dirty="0">
                <a:solidFill>
                  <a:schemeClr val="accent1">
                    <a:lumMod val="75000"/>
                  </a:schemeClr>
                </a:solidFill>
              </a:rPr>
              <a:t>good</a:t>
            </a:r>
            <a:r>
              <a:rPr lang="en-US" sz="2400" dirty="0"/>
              <a:t> and </a:t>
            </a:r>
            <a:r>
              <a:rPr lang="en-US" sz="2400" u="sng" dirty="0">
                <a:solidFill>
                  <a:schemeClr val="accent1">
                    <a:lumMod val="75000"/>
                  </a:schemeClr>
                </a:solidFill>
              </a:rPr>
              <a:t>perfect</a:t>
            </a:r>
            <a:r>
              <a:rPr lang="en-US" sz="2400" dirty="0"/>
              <a:t> gift. </a:t>
            </a:r>
            <a:endParaRPr lang="en-US" sz="2400" u="sng" dirty="0">
              <a:solidFill>
                <a:schemeClr val="accent1">
                  <a:lumMod val="75000"/>
                </a:schemeClr>
              </a:solidFill>
            </a:endParaRP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899804"/>
            <a:ext cx="12191998" cy="195819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C8736DA9-C3FE-FFAC-924E-18428CF35E1D}"/>
              </a:ext>
            </a:extLst>
          </p:cNvPr>
          <p:cNvSpPr txBox="1">
            <a:spLocks/>
          </p:cNvSpPr>
          <p:nvPr/>
        </p:nvSpPr>
        <p:spPr>
          <a:xfrm>
            <a:off x="2" y="5084989"/>
            <a:ext cx="12191998" cy="138112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James 1:17</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Every good gift and every perfect gift is from above, coming down from the Father of lights, with whom there is no variation or shadow due to change.</a:t>
            </a:r>
          </a:p>
        </p:txBody>
      </p:sp>
      <p:sp>
        <p:nvSpPr>
          <p:cNvPr id="6" name="Content Placeholder 2">
            <a:extLst>
              <a:ext uri="{FF2B5EF4-FFF2-40B4-BE49-F238E27FC236}">
                <a16:creationId xmlns:a16="http://schemas.microsoft.com/office/drawing/2014/main" id="{920396CF-AC9F-7269-CEE2-0CF5BBD2EEF0}"/>
              </a:ext>
            </a:extLst>
          </p:cNvPr>
          <p:cNvSpPr txBox="1">
            <a:spLocks/>
          </p:cNvSpPr>
          <p:nvPr/>
        </p:nvSpPr>
        <p:spPr>
          <a:xfrm>
            <a:off x="2" y="3429000"/>
            <a:ext cx="12191998" cy="138112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Matthew 5:45b</a:t>
            </a:r>
            <a:r>
              <a:rPr lang="en-US" sz="28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For he makes his sun rise on the evil and on the good, and sends rain on the just and on the unjust.</a:t>
            </a:r>
          </a:p>
        </p:txBody>
      </p:sp>
    </p:spTree>
    <p:extLst>
      <p:ext uri="{BB962C8B-B14F-4D97-AF65-F5344CB8AC3E}">
        <p14:creationId xmlns:p14="http://schemas.microsoft.com/office/powerpoint/2010/main" val="355257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813C0D-7146-A522-46CF-05CDEFFAA200}"/>
              </a:ext>
            </a:extLst>
          </p:cNvPr>
          <p:cNvSpPr>
            <a:spLocks noGrp="1"/>
          </p:cNvSpPr>
          <p:nvPr>
            <p:ph idx="1"/>
          </p:nvPr>
        </p:nvSpPr>
        <p:spPr>
          <a:xfrm>
            <a:off x="0" y="1814513"/>
            <a:ext cx="12191999" cy="4938711"/>
          </a:xfrm>
        </p:spPr>
        <p:txBody>
          <a:bodyPr/>
          <a:lstStyle/>
          <a:p>
            <a:pPr marL="0" indent="0" algn="ctr">
              <a:lnSpc>
                <a:spcPct val="100000"/>
              </a:lnSpc>
              <a:spcBef>
                <a:spcPts val="0"/>
              </a:spcBef>
              <a:buNone/>
            </a:pPr>
            <a:endParaRPr lang="en-US" sz="2800" b="1" u="sng"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Joy </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“A state of well-being or great gladness.”</a:t>
            </a:r>
          </a:p>
          <a:p>
            <a:pPr marL="0" indent="0" algn="ctr">
              <a:lnSpc>
                <a:spcPct val="100000"/>
              </a:lnSpc>
              <a:spcBef>
                <a:spcPts val="0"/>
              </a:spcBef>
              <a:buNone/>
            </a:pPr>
            <a:r>
              <a:rPr lang="en-US" sz="2800" i="1" dirty="0">
                <a:latin typeface="Times New Roman" panose="02020603050405020304" pitchFamily="18" charset="0"/>
                <a:cs typeface="Times New Roman" panose="02020603050405020304" pitchFamily="18" charset="0"/>
              </a:rPr>
              <a:t>A settled confidence in God</a:t>
            </a:r>
            <a:r>
              <a:rPr lang="en-US" sz="2800" dirty="0">
                <a:latin typeface="Times New Roman" panose="02020603050405020304" pitchFamily="18" charset="0"/>
                <a:cs typeface="Times New Roman" panose="02020603050405020304" pitchFamily="18" charset="0"/>
              </a:rPr>
              <a:t>.</a:t>
            </a:r>
          </a:p>
          <a:p>
            <a:pPr marL="0" indent="0" algn="ctr">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2800" b="1" u="sng" dirty="0">
                <a:latin typeface="Times New Roman" panose="02020603050405020304" pitchFamily="18" charset="0"/>
                <a:cs typeface="Times New Roman" panose="02020603050405020304" pitchFamily="18" charset="0"/>
              </a:rPr>
              <a:t>Thankfulness</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“An expression of appreciation for benefits or blessings.”</a:t>
            </a:r>
          </a:p>
          <a:p>
            <a:pPr marL="0" indent="0" algn="ctr">
              <a:lnSpc>
                <a:spcPct val="100000"/>
              </a:lnSpc>
              <a:spcBef>
                <a:spcPts val="0"/>
              </a:spcBef>
              <a:buNone/>
            </a:pPr>
            <a:r>
              <a:rPr lang="en-US" sz="2800" i="1" dirty="0">
                <a:latin typeface="Times New Roman" panose="02020603050405020304" pitchFamily="18" charset="0"/>
                <a:cs typeface="Times New Roman" panose="02020603050405020304" pitchFamily="18" charset="0"/>
              </a:rPr>
              <a:t>Giving gratitude for God’s gifts</a:t>
            </a:r>
            <a:r>
              <a:rPr lang="en-US" sz="2800" dirty="0">
                <a:latin typeface="Times New Roman" panose="02020603050405020304" pitchFamily="18" charset="0"/>
                <a:cs typeface="Times New Roman" panose="02020603050405020304" pitchFamily="18" charset="0"/>
              </a:rPr>
              <a:t>.</a:t>
            </a:r>
          </a:p>
          <a:p>
            <a:pPr marL="0" indent="0">
              <a:buNone/>
            </a:pPr>
            <a:endParaRPr lang="en-US" dirty="0"/>
          </a:p>
        </p:txBody>
      </p:sp>
      <p:sp>
        <p:nvSpPr>
          <p:cNvPr id="4" name="Title 1">
            <a:extLst>
              <a:ext uri="{FF2B5EF4-FFF2-40B4-BE49-F238E27FC236}">
                <a16:creationId xmlns:a16="http://schemas.microsoft.com/office/drawing/2014/main" id="{1F5BDD5C-1D87-E75A-8308-4E701BB5FD00}"/>
              </a:ext>
            </a:extLst>
          </p:cNvPr>
          <p:cNvSpPr>
            <a:spLocks noGrp="1"/>
          </p:cNvSpPr>
          <p:nvPr>
            <p:ph type="title"/>
          </p:nvPr>
        </p:nvSpPr>
        <p:spPr>
          <a:xfrm>
            <a:off x="0" y="757238"/>
            <a:ext cx="12192000" cy="623887"/>
          </a:xfrm>
        </p:spPr>
        <p:txBody>
          <a:bodyPr>
            <a:normAutofit/>
          </a:bodyPr>
          <a:lstStyle/>
          <a:p>
            <a:pPr algn="ctr"/>
            <a:r>
              <a:rPr lang="en-US" dirty="0"/>
              <a:t>I. Definitions</a:t>
            </a:r>
          </a:p>
        </p:txBody>
      </p:sp>
    </p:spTree>
    <p:extLst>
      <p:ext uri="{BB962C8B-B14F-4D97-AF65-F5344CB8AC3E}">
        <p14:creationId xmlns:p14="http://schemas.microsoft.com/office/powerpoint/2010/main" val="30027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0" y="1896973"/>
            <a:ext cx="12191999" cy="3002831"/>
          </a:xfrm>
        </p:spPr>
        <p:txBody>
          <a:bodyPr>
            <a:noAutofit/>
          </a:bodyPr>
          <a:lstStyle/>
          <a:p>
            <a:pPr marL="0" indent="0" algn="ctr">
              <a:buNone/>
            </a:pPr>
            <a:r>
              <a:rPr lang="en-US" sz="2400" b="1" dirty="0"/>
              <a:t>1. You are </a:t>
            </a:r>
            <a:r>
              <a:rPr lang="en-US" sz="2400" b="1" u="sng" dirty="0">
                <a:solidFill>
                  <a:schemeClr val="accent1">
                    <a:lumMod val="75000"/>
                  </a:schemeClr>
                </a:solidFill>
              </a:rPr>
              <a:t>commanded</a:t>
            </a:r>
            <a:r>
              <a:rPr lang="en-US" sz="2400" b="1" dirty="0"/>
              <a:t> to be thankful.</a:t>
            </a:r>
          </a:p>
          <a:p>
            <a:pPr marL="0" indent="0" algn="ctr">
              <a:buNone/>
            </a:pPr>
            <a:r>
              <a:rPr lang="en-US" sz="2400" b="1" dirty="0"/>
              <a:t>2. Thankfulness is </a:t>
            </a:r>
            <a:r>
              <a:rPr lang="en-US" sz="2400" b="1" u="sng" dirty="0">
                <a:solidFill>
                  <a:schemeClr val="accent1">
                    <a:lumMod val="75000"/>
                  </a:schemeClr>
                </a:solidFill>
              </a:rPr>
              <a:t>inseparably</a:t>
            </a:r>
            <a:r>
              <a:rPr lang="en-US" sz="2400" b="1" dirty="0"/>
              <a:t> </a:t>
            </a:r>
            <a:r>
              <a:rPr lang="en-US" sz="2400" b="1" u="sng" dirty="0">
                <a:solidFill>
                  <a:schemeClr val="accent1">
                    <a:lumMod val="75000"/>
                  </a:schemeClr>
                </a:solidFill>
              </a:rPr>
              <a:t>attached</a:t>
            </a:r>
            <a:r>
              <a:rPr lang="en-US" sz="2400" b="1" dirty="0"/>
              <a:t> to other commands.</a:t>
            </a:r>
          </a:p>
          <a:p>
            <a:pPr marL="0" indent="0" algn="ctr">
              <a:buNone/>
            </a:pPr>
            <a:r>
              <a:rPr lang="en-US" sz="2400" b="1" dirty="0"/>
              <a:t>3. You are to be thankful </a:t>
            </a:r>
            <a:r>
              <a:rPr lang="en-US" sz="2400" b="1" u="sng" dirty="0">
                <a:solidFill>
                  <a:schemeClr val="accent1">
                    <a:lumMod val="75000"/>
                  </a:schemeClr>
                </a:solidFill>
              </a:rPr>
              <a:t>always</a:t>
            </a:r>
            <a:r>
              <a:rPr lang="en-US" sz="2400" b="1" dirty="0"/>
              <a:t> and in </a:t>
            </a:r>
            <a:r>
              <a:rPr lang="en-US" sz="2400" b="1" u="sng" dirty="0">
                <a:solidFill>
                  <a:schemeClr val="accent1">
                    <a:lumMod val="75000"/>
                  </a:schemeClr>
                </a:solidFill>
              </a:rPr>
              <a:t>everything</a:t>
            </a:r>
            <a:r>
              <a:rPr lang="en-US" sz="2400" b="1" dirty="0"/>
              <a:t>.</a:t>
            </a:r>
          </a:p>
          <a:p>
            <a:pPr marL="0" indent="0" algn="ctr">
              <a:buNone/>
            </a:pPr>
            <a:r>
              <a:rPr lang="en-US" sz="2400" b="1" dirty="0"/>
              <a:t>4. God gives you </a:t>
            </a:r>
            <a:r>
              <a:rPr lang="en-US" sz="2400" b="1" u="sng" dirty="0">
                <a:solidFill>
                  <a:schemeClr val="accent1">
                    <a:lumMod val="75000"/>
                  </a:schemeClr>
                </a:solidFill>
              </a:rPr>
              <a:t>every</a:t>
            </a:r>
            <a:r>
              <a:rPr lang="en-US" sz="2400" b="1" dirty="0"/>
              <a:t> </a:t>
            </a:r>
            <a:r>
              <a:rPr lang="en-US" sz="2400" b="1" u="sng" dirty="0">
                <a:solidFill>
                  <a:schemeClr val="accent1">
                    <a:lumMod val="75000"/>
                  </a:schemeClr>
                </a:solidFill>
              </a:rPr>
              <a:t>reason</a:t>
            </a:r>
            <a:r>
              <a:rPr lang="en-US" sz="2400" b="1" dirty="0"/>
              <a:t> to be thankful.</a:t>
            </a:r>
          </a:p>
          <a:p>
            <a:pPr marL="0" indent="0" algn="ctr">
              <a:buNone/>
            </a:pPr>
            <a:r>
              <a:rPr lang="en-US" sz="2400" b="1" dirty="0"/>
              <a:t>5. Next week….</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4899804"/>
            <a:ext cx="12191998" cy="195819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3680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1. You are </a:t>
            </a:r>
            <a:r>
              <a:rPr lang="en-US" sz="2400" b="1" u="sng" dirty="0">
                <a:solidFill>
                  <a:schemeClr val="accent1">
                    <a:lumMod val="75000"/>
                  </a:schemeClr>
                </a:solidFill>
              </a:rPr>
              <a:t>commanded</a:t>
            </a:r>
            <a:r>
              <a:rPr lang="en-US" sz="2400" b="1" dirty="0"/>
              <a:t> to be thankful.</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0B98CD02-25C2-A56B-A35E-4BB1F558E560}"/>
              </a:ext>
            </a:extLst>
          </p:cNvPr>
          <p:cNvSpPr txBox="1">
            <a:spLocks/>
          </p:cNvSpPr>
          <p:nvPr/>
        </p:nvSpPr>
        <p:spPr>
          <a:xfrm>
            <a:off x="0" y="4248146"/>
            <a:ext cx="12191998" cy="2609853"/>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800" b="1" u="sng" dirty="0">
                <a:latin typeface="Times New Roman" panose="02020603050405020304" pitchFamily="18" charset="0"/>
                <a:cs typeface="Times New Roman" panose="02020603050405020304" pitchFamily="18" charset="0"/>
              </a:rPr>
              <a:t>1 Thessalonians 5:16-18</a:t>
            </a:r>
            <a:r>
              <a:rPr lang="en-US" sz="28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Rejoice always, pray without ceasing, </a:t>
            </a:r>
            <a:r>
              <a:rPr lang="en-US" sz="2800" u="sng" dirty="0">
                <a:latin typeface="Times New Roman" panose="02020603050405020304" pitchFamily="18" charset="0"/>
                <a:cs typeface="Times New Roman" panose="02020603050405020304" pitchFamily="18" charset="0"/>
              </a:rPr>
              <a:t>give thanks in all circumstances</a:t>
            </a:r>
            <a:r>
              <a:rPr lang="en-US" sz="2800" dirty="0">
                <a:latin typeface="Times New Roman" panose="02020603050405020304" pitchFamily="18" charset="0"/>
                <a:cs typeface="Times New Roman" panose="02020603050405020304" pitchFamily="18" charset="0"/>
              </a:rPr>
              <a:t>; for this is the will of God in Christ Jesus for you.</a:t>
            </a:r>
          </a:p>
        </p:txBody>
      </p:sp>
    </p:spTree>
    <p:extLst>
      <p:ext uri="{BB962C8B-B14F-4D97-AF65-F5344CB8AC3E}">
        <p14:creationId xmlns:p14="http://schemas.microsoft.com/office/powerpoint/2010/main" val="407214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2. Thankfulness is </a:t>
            </a:r>
            <a:r>
              <a:rPr lang="en-US" sz="2400" b="1" u="sng" dirty="0">
                <a:solidFill>
                  <a:schemeClr val="accent1">
                    <a:lumMod val="75000"/>
                  </a:schemeClr>
                </a:solidFill>
              </a:rPr>
              <a:t>inseparably</a:t>
            </a:r>
            <a:r>
              <a:rPr lang="en-US" sz="2400" b="1" dirty="0"/>
              <a:t> </a:t>
            </a:r>
            <a:r>
              <a:rPr lang="en-US" sz="2400" b="1" u="sng" dirty="0">
                <a:solidFill>
                  <a:schemeClr val="accent1">
                    <a:lumMod val="75000"/>
                  </a:schemeClr>
                </a:solidFill>
              </a:rPr>
              <a:t>attached</a:t>
            </a:r>
            <a:r>
              <a:rPr lang="en-US" sz="2400" b="1" dirty="0"/>
              <a:t> to other commands God expects you to obey</a:t>
            </a:r>
            <a:r>
              <a:rPr lang="en-US" sz="2400" dirty="0"/>
              <a:t>.</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0B98CD02-25C2-A56B-A35E-4BB1F558E560}"/>
              </a:ext>
            </a:extLst>
          </p:cNvPr>
          <p:cNvSpPr txBox="1">
            <a:spLocks/>
          </p:cNvSpPr>
          <p:nvPr/>
        </p:nvSpPr>
        <p:spPr>
          <a:xfrm>
            <a:off x="0" y="4248146"/>
            <a:ext cx="12191998" cy="2609853"/>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000" b="1" u="sng" dirty="0">
                <a:latin typeface="Times New Roman" panose="02020603050405020304" pitchFamily="18" charset="0"/>
                <a:cs typeface="Times New Roman" panose="02020603050405020304" pitchFamily="18" charset="0"/>
              </a:rPr>
              <a:t>Ephesians 5:18b-20</a:t>
            </a:r>
            <a:r>
              <a:rPr lang="en-US" sz="30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buNone/>
            </a:pPr>
            <a:r>
              <a:rPr lang="en-US" sz="2800" u="sng" dirty="0">
                <a:latin typeface="Times New Roman" panose="02020603050405020304" pitchFamily="18" charset="0"/>
                <a:cs typeface="Times New Roman" panose="02020603050405020304" pitchFamily="18" charset="0"/>
              </a:rPr>
              <a:t>Be filled with the Spirit</a:t>
            </a:r>
            <a:r>
              <a:rPr lang="en-US" sz="2800" dirty="0">
                <a:latin typeface="Times New Roman" panose="02020603050405020304" pitchFamily="18" charset="0"/>
                <a:cs typeface="Times New Roman" panose="02020603050405020304" pitchFamily="18" charset="0"/>
              </a:rPr>
              <a:t>, addressing one another in psalms and hymns and spiritual songs, singing and making melody to the Lord with your heart, </a:t>
            </a:r>
            <a:r>
              <a:rPr lang="en-US" sz="2800" u="sng" dirty="0">
                <a:latin typeface="Times New Roman" panose="02020603050405020304" pitchFamily="18" charset="0"/>
                <a:cs typeface="Times New Roman" panose="02020603050405020304" pitchFamily="18" charset="0"/>
              </a:rPr>
              <a:t>giving thanks always and for everything </a:t>
            </a:r>
            <a:r>
              <a:rPr lang="en-US" sz="2800" dirty="0">
                <a:latin typeface="Times New Roman" panose="02020603050405020304" pitchFamily="18" charset="0"/>
                <a:cs typeface="Times New Roman" panose="02020603050405020304" pitchFamily="18" charset="0"/>
              </a:rPr>
              <a:t>to God the Father in the name of our Lord Jesus Christ</a:t>
            </a:r>
          </a:p>
        </p:txBody>
      </p:sp>
    </p:spTree>
    <p:extLst>
      <p:ext uri="{BB962C8B-B14F-4D97-AF65-F5344CB8AC3E}">
        <p14:creationId xmlns:p14="http://schemas.microsoft.com/office/powerpoint/2010/main" val="96385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2. Thankfulness is </a:t>
            </a:r>
            <a:r>
              <a:rPr lang="en-US" sz="2400" b="1" u="sng" dirty="0">
                <a:solidFill>
                  <a:schemeClr val="accent1">
                    <a:lumMod val="75000"/>
                  </a:schemeClr>
                </a:solidFill>
              </a:rPr>
              <a:t>inseparably</a:t>
            </a:r>
            <a:r>
              <a:rPr lang="en-US" sz="2400" b="1" dirty="0"/>
              <a:t> </a:t>
            </a:r>
            <a:r>
              <a:rPr lang="en-US" sz="2400" b="1" u="sng" dirty="0">
                <a:solidFill>
                  <a:schemeClr val="accent1">
                    <a:lumMod val="75000"/>
                  </a:schemeClr>
                </a:solidFill>
              </a:rPr>
              <a:t>attached</a:t>
            </a:r>
            <a:r>
              <a:rPr lang="en-US" sz="2400" b="1" dirty="0"/>
              <a:t> to other commands God expects you to obey.</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0B98CD02-25C2-A56B-A35E-4BB1F558E560}"/>
              </a:ext>
            </a:extLst>
          </p:cNvPr>
          <p:cNvSpPr txBox="1">
            <a:spLocks/>
          </p:cNvSpPr>
          <p:nvPr/>
        </p:nvSpPr>
        <p:spPr>
          <a:xfrm>
            <a:off x="0" y="4248146"/>
            <a:ext cx="12191998" cy="2609853"/>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000" b="1" u="sng" dirty="0">
                <a:latin typeface="Times New Roman" panose="02020603050405020304" pitchFamily="18" charset="0"/>
                <a:cs typeface="Times New Roman" panose="02020603050405020304" pitchFamily="18" charset="0"/>
              </a:rPr>
              <a:t>Colossians 2:6-7</a:t>
            </a:r>
            <a:r>
              <a:rPr lang="en-US" sz="30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buNone/>
            </a:pPr>
            <a:r>
              <a:rPr lang="en-US" sz="2800" dirty="0">
                <a:latin typeface="Times New Roman" panose="02020603050405020304" pitchFamily="18" charset="0"/>
                <a:cs typeface="Times New Roman" panose="02020603050405020304" pitchFamily="18" charset="0"/>
              </a:rPr>
              <a:t>Therefore, as you received Christ Jesus the Lord, </a:t>
            </a:r>
            <a:r>
              <a:rPr lang="en-US" sz="2800" u="sng" dirty="0">
                <a:latin typeface="Times New Roman" panose="02020603050405020304" pitchFamily="18" charset="0"/>
                <a:cs typeface="Times New Roman" panose="02020603050405020304" pitchFamily="18" charset="0"/>
              </a:rPr>
              <a:t>so walk in him</a:t>
            </a:r>
            <a:r>
              <a:rPr lang="en-US" sz="2800" dirty="0">
                <a:latin typeface="Times New Roman" panose="02020603050405020304" pitchFamily="18" charset="0"/>
                <a:cs typeface="Times New Roman" panose="02020603050405020304" pitchFamily="18" charset="0"/>
              </a:rPr>
              <a:t>, rooted and built up in him and established in the faith, just as you were taught, </a:t>
            </a:r>
            <a:r>
              <a:rPr lang="en-US" sz="2800" u="sng" dirty="0">
                <a:latin typeface="Times New Roman" panose="02020603050405020304" pitchFamily="18" charset="0"/>
                <a:cs typeface="Times New Roman" panose="02020603050405020304" pitchFamily="18" charset="0"/>
              </a:rPr>
              <a:t>abounding in thanksgiving.</a:t>
            </a:r>
          </a:p>
        </p:txBody>
      </p:sp>
    </p:spTree>
    <p:extLst>
      <p:ext uri="{BB962C8B-B14F-4D97-AF65-F5344CB8AC3E}">
        <p14:creationId xmlns:p14="http://schemas.microsoft.com/office/powerpoint/2010/main" val="328743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2. Thankfulness is </a:t>
            </a:r>
            <a:r>
              <a:rPr lang="en-US" sz="2400" b="1" u="sng" dirty="0">
                <a:solidFill>
                  <a:schemeClr val="accent1">
                    <a:lumMod val="75000"/>
                  </a:schemeClr>
                </a:solidFill>
              </a:rPr>
              <a:t>inseparably</a:t>
            </a:r>
            <a:r>
              <a:rPr lang="en-US" sz="2400" b="1" dirty="0"/>
              <a:t> </a:t>
            </a:r>
            <a:r>
              <a:rPr lang="en-US" sz="2400" b="1" u="sng" dirty="0">
                <a:solidFill>
                  <a:schemeClr val="accent1">
                    <a:lumMod val="75000"/>
                  </a:schemeClr>
                </a:solidFill>
              </a:rPr>
              <a:t>attached</a:t>
            </a:r>
            <a:r>
              <a:rPr lang="en-US" sz="2400" b="1" dirty="0"/>
              <a:t> to other commands God expects you to obey.</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0B98CD02-25C2-A56B-A35E-4BB1F558E560}"/>
              </a:ext>
            </a:extLst>
          </p:cNvPr>
          <p:cNvSpPr txBox="1">
            <a:spLocks/>
          </p:cNvSpPr>
          <p:nvPr/>
        </p:nvSpPr>
        <p:spPr>
          <a:xfrm>
            <a:off x="0" y="4248146"/>
            <a:ext cx="12191998" cy="2609853"/>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000" b="1" u="sng" dirty="0">
                <a:latin typeface="Times New Roman" panose="02020603050405020304" pitchFamily="18" charset="0"/>
                <a:cs typeface="Times New Roman" panose="02020603050405020304" pitchFamily="18" charset="0"/>
              </a:rPr>
              <a:t>Philippians 4:6</a:t>
            </a:r>
            <a:r>
              <a:rPr lang="en-US" sz="30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buNone/>
            </a:pPr>
            <a:r>
              <a:rPr lang="en-US" sz="2800" u="sng" dirty="0">
                <a:latin typeface="Times New Roman" panose="02020603050405020304" pitchFamily="18" charset="0"/>
                <a:cs typeface="Times New Roman" panose="02020603050405020304" pitchFamily="18" charset="0"/>
              </a:rPr>
              <a:t>do not be anxious </a:t>
            </a:r>
            <a:r>
              <a:rPr lang="en-US" sz="2800" dirty="0">
                <a:latin typeface="Times New Roman" panose="02020603050405020304" pitchFamily="18" charset="0"/>
                <a:cs typeface="Times New Roman" panose="02020603050405020304" pitchFamily="18" charset="0"/>
              </a:rPr>
              <a:t>about anything, </a:t>
            </a:r>
            <a:r>
              <a:rPr lang="en-US" sz="2800" u="sng" dirty="0">
                <a:latin typeface="Times New Roman" panose="02020603050405020304" pitchFamily="18" charset="0"/>
                <a:cs typeface="Times New Roman" panose="02020603050405020304" pitchFamily="18" charset="0"/>
              </a:rPr>
              <a:t>but</a:t>
            </a:r>
            <a:r>
              <a:rPr lang="en-US" sz="2800" dirty="0">
                <a:latin typeface="Times New Roman" panose="02020603050405020304" pitchFamily="18" charset="0"/>
                <a:cs typeface="Times New Roman" panose="02020603050405020304" pitchFamily="18" charset="0"/>
              </a:rPr>
              <a:t> in everything by prayer and supplication </a:t>
            </a:r>
            <a:r>
              <a:rPr lang="en-US" sz="2800" u="sng" dirty="0">
                <a:latin typeface="Times New Roman" panose="02020603050405020304" pitchFamily="18" charset="0"/>
                <a:cs typeface="Times New Roman" panose="02020603050405020304" pitchFamily="18" charset="0"/>
              </a:rPr>
              <a:t>with thanksgiving</a:t>
            </a:r>
            <a:r>
              <a:rPr lang="en-US" sz="2800" dirty="0">
                <a:latin typeface="Times New Roman" panose="02020603050405020304" pitchFamily="18" charset="0"/>
                <a:cs typeface="Times New Roman" panose="02020603050405020304" pitchFamily="18" charset="0"/>
              </a:rPr>
              <a:t> let your requests be made known to God.</a:t>
            </a:r>
          </a:p>
        </p:txBody>
      </p:sp>
    </p:spTree>
    <p:extLst>
      <p:ext uri="{BB962C8B-B14F-4D97-AF65-F5344CB8AC3E}">
        <p14:creationId xmlns:p14="http://schemas.microsoft.com/office/powerpoint/2010/main" val="29859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3. You are to be thankful </a:t>
            </a:r>
            <a:r>
              <a:rPr lang="en-US" sz="2400" b="1" u="sng" dirty="0">
                <a:solidFill>
                  <a:schemeClr val="accent1">
                    <a:lumMod val="75000"/>
                  </a:schemeClr>
                </a:solidFill>
              </a:rPr>
              <a:t>always</a:t>
            </a:r>
            <a:r>
              <a:rPr lang="en-US" sz="2400" b="1" dirty="0"/>
              <a:t> and in </a:t>
            </a:r>
            <a:r>
              <a:rPr lang="en-US" sz="2400" b="1" u="sng" dirty="0">
                <a:solidFill>
                  <a:schemeClr val="accent1">
                    <a:lumMod val="75000"/>
                  </a:schemeClr>
                </a:solidFill>
              </a:rPr>
              <a:t>everything</a:t>
            </a:r>
            <a:r>
              <a:rPr lang="en-US" sz="2400" b="1" dirty="0"/>
              <a:t>.</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5" name="Content Placeholder 2">
            <a:extLst>
              <a:ext uri="{FF2B5EF4-FFF2-40B4-BE49-F238E27FC236}">
                <a16:creationId xmlns:a16="http://schemas.microsoft.com/office/drawing/2014/main" id="{0B98CD02-25C2-A56B-A35E-4BB1F558E560}"/>
              </a:ext>
            </a:extLst>
          </p:cNvPr>
          <p:cNvSpPr txBox="1">
            <a:spLocks/>
          </p:cNvSpPr>
          <p:nvPr/>
        </p:nvSpPr>
        <p:spPr>
          <a:xfrm>
            <a:off x="2" y="4667702"/>
            <a:ext cx="12191998" cy="58234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2400" b="1" dirty="0">
                <a:latin typeface="Times New Roman" panose="02020603050405020304" pitchFamily="18" charset="0"/>
                <a:cs typeface="Times New Roman" panose="02020603050405020304" pitchFamily="18" charset="0"/>
              </a:rPr>
              <a:t>Col. 2:6-7 </a:t>
            </a:r>
            <a:r>
              <a:rPr lang="en-US" sz="1400" dirty="0">
                <a:latin typeface="Times New Roman" panose="02020603050405020304" pitchFamily="18" charset="0"/>
                <a:cs typeface="Times New Roman" panose="02020603050405020304" pitchFamily="18" charset="0"/>
              </a:rPr>
              <a:t>(ESV) :  </a:t>
            </a:r>
            <a:r>
              <a:rPr lang="en-US" sz="2400" dirty="0">
                <a:latin typeface="Times New Roman" panose="02020603050405020304" pitchFamily="18" charset="0"/>
                <a:cs typeface="Times New Roman" panose="02020603050405020304" pitchFamily="18" charset="0"/>
              </a:rPr>
              <a:t>“As you received Christ … so walk in him … </a:t>
            </a:r>
            <a:r>
              <a:rPr lang="en-US" sz="2400" u="sng" dirty="0">
                <a:latin typeface="Times New Roman" panose="02020603050405020304" pitchFamily="18" charset="0"/>
                <a:cs typeface="Times New Roman" panose="02020603050405020304" pitchFamily="18" charset="0"/>
              </a:rPr>
              <a:t>abounding</a:t>
            </a:r>
            <a:r>
              <a:rPr lang="en-US" sz="2400" dirty="0">
                <a:latin typeface="Times New Roman" panose="02020603050405020304" pitchFamily="18" charset="0"/>
                <a:cs typeface="Times New Roman" panose="02020603050405020304" pitchFamily="18" charset="0"/>
              </a:rPr>
              <a:t> </a:t>
            </a:r>
            <a:r>
              <a:rPr lang="en-US" sz="2400" dirty="0">
                <a:solidFill>
                  <a:schemeClr val="accent1">
                    <a:lumMod val="75000"/>
                  </a:schemeClr>
                </a:solidFill>
                <a:latin typeface="Times New Roman" panose="02020603050405020304" pitchFamily="18" charset="0"/>
                <a:cs typeface="Times New Roman" panose="02020603050405020304" pitchFamily="18" charset="0"/>
              </a:rPr>
              <a:t>in thanksgiving</a:t>
            </a:r>
            <a:r>
              <a:rPr lang="en-US" sz="2400" dirty="0">
                <a:latin typeface="Times New Roman" panose="02020603050405020304" pitchFamily="18" charset="0"/>
                <a:cs typeface="Times New Roman" panose="02020603050405020304" pitchFamily="18" charset="0"/>
              </a:rPr>
              <a:t>.”</a:t>
            </a:r>
          </a:p>
        </p:txBody>
      </p:sp>
      <p:sp>
        <p:nvSpPr>
          <p:cNvPr id="6" name="Content Placeholder 2">
            <a:extLst>
              <a:ext uri="{FF2B5EF4-FFF2-40B4-BE49-F238E27FC236}">
                <a16:creationId xmlns:a16="http://schemas.microsoft.com/office/drawing/2014/main" id="{940B187E-E957-91CD-C00B-6117D678F307}"/>
              </a:ext>
            </a:extLst>
          </p:cNvPr>
          <p:cNvSpPr txBox="1">
            <a:spLocks/>
          </p:cNvSpPr>
          <p:nvPr/>
        </p:nvSpPr>
        <p:spPr>
          <a:xfrm>
            <a:off x="2" y="3958056"/>
            <a:ext cx="12191998" cy="489307"/>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2400" b="1" dirty="0">
                <a:latin typeface="Times New Roman" panose="02020603050405020304" pitchFamily="18" charset="0"/>
                <a:cs typeface="Times New Roman" panose="02020603050405020304" pitchFamily="18" charset="0"/>
              </a:rPr>
              <a:t>Eph. 5:18b-20a </a:t>
            </a:r>
            <a:r>
              <a:rPr lang="en-US" sz="1400" dirty="0">
                <a:latin typeface="Times New Roman" panose="02020603050405020304" pitchFamily="18" charset="0"/>
                <a:cs typeface="Times New Roman" panose="02020603050405020304" pitchFamily="18" charset="0"/>
              </a:rPr>
              <a:t>(ESV) :  </a:t>
            </a:r>
            <a:r>
              <a:rPr lang="en-US" sz="26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Be filled with the Spirit … </a:t>
            </a:r>
            <a:r>
              <a:rPr lang="en-US" sz="2400" dirty="0">
                <a:solidFill>
                  <a:schemeClr val="accent1">
                    <a:lumMod val="75000"/>
                  </a:schemeClr>
                </a:solidFill>
                <a:latin typeface="Times New Roman" panose="02020603050405020304" pitchFamily="18" charset="0"/>
                <a:cs typeface="Times New Roman" panose="02020603050405020304" pitchFamily="18" charset="0"/>
              </a:rPr>
              <a:t>giving thanks </a:t>
            </a:r>
            <a:r>
              <a:rPr lang="en-US" sz="2400" u="sng" dirty="0">
                <a:latin typeface="Times New Roman" panose="02020603050405020304" pitchFamily="18" charset="0"/>
                <a:cs typeface="Times New Roman" panose="02020603050405020304" pitchFamily="18" charset="0"/>
              </a:rPr>
              <a:t>always</a:t>
            </a:r>
            <a:r>
              <a:rPr lang="en-US" sz="2400" dirty="0">
                <a:latin typeface="Times New Roman" panose="02020603050405020304" pitchFamily="18" charset="0"/>
                <a:cs typeface="Times New Roman" panose="02020603050405020304" pitchFamily="18" charset="0"/>
              </a:rPr>
              <a:t> and </a:t>
            </a:r>
            <a:r>
              <a:rPr lang="en-US" sz="2400" u="sng" dirty="0">
                <a:latin typeface="Times New Roman" panose="02020603050405020304" pitchFamily="18" charset="0"/>
                <a:cs typeface="Times New Roman" panose="02020603050405020304" pitchFamily="18" charset="0"/>
              </a:rPr>
              <a:t>for everything</a:t>
            </a:r>
            <a:r>
              <a:rPr lang="en-US" sz="24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3271968"/>
            <a:ext cx="12191998" cy="489307"/>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2400" b="1" dirty="0">
                <a:latin typeface="Times New Roman" panose="02020603050405020304" pitchFamily="18" charset="0"/>
                <a:cs typeface="Times New Roman" panose="02020603050405020304" pitchFamily="18" charset="0"/>
              </a:rPr>
              <a:t>1 Thess. 5:18 </a:t>
            </a:r>
            <a:r>
              <a:rPr lang="en-US" sz="1400" dirty="0">
                <a:latin typeface="Times New Roman" panose="02020603050405020304" pitchFamily="18" charset="0"/>
                <a:cs typeface="Times New Roman" panose="02020603050405020304" pitchFamily="18" charset="0"/>
              </a:rPr>
              <a:t>(ESV):  </a:t>
            </a:r>
            <a:r>
              <a:rPr lang="en-US" sz="2400" dirty="0">
                <a:latin typeface="Times New Roman" panose="02020603050405020304" pitchFamily="18" charset="0"/>
                <a:cs typeface="Times New Roman" panose="02020603050405020304" pitchFamily="18" charset="0"/>
              </a:rPr>
              <a:t>“ ..</a:t>
            </a:r>
            <a:r>
              <a:rPr lang="en-US" sz="2400" dirty="0">
                <a:solidFill>
                  <a:schemeClr val="accent1">
                    <a:lumMod val="75000"/>
                  </a:schemeClr>
                </a:solidFill>
                <a:latin typeface="Times New Roman" panose="02020603050405020304" pitchFamily="18" charset="0"/>
                <a:cs typeface="Times New Roman" panose="02020603050405020304" pitchFamily="18" charset="0"/>
              </a:rPr>
              <a:t>give</a:t>
            </a:r>
            <a:r>
              <a:rPr lang="en-US" sz="2400" dirty="0">
                <a:latin typeface="Times New Roman" panose="02020603050405020304" pitchFamily="18" charset="0"/>
                <a:cs typeface="Times New Roman" panose="02020603050405020304" pitchFamily="18" charset="0"/>
              </a:rPr>
              <a:t> </a:t>
            </a:r>
            <a:r>
              <a:rPr lang="en-US" sz="2400" dirty="0">
                <a:solidFill>
                  <a:schemeClr val="accent1">
                    <a:lumMod val="75000"/>
                  </a:schemeClr>
                </a:solidFill>
                <a:latin typeface="Times New Roman" panose="02020603050405020304" pitchFamily="18" charset="0"/>
                <a:cs typeface="Times New Roman" panose="02020603050405020304" pitchFamily="18" charset="0"/>
              </a:rPr>
              <a:t>thanks</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in all circumstances</a:t>
            </a:r>
            <a:r>
              <a:rPr lang="en-US" sz="2400" dirty="0">
                <a:latin typeface="Times New Roman" panose="02020603050405020304" pitchFamily="18" charset="0"/>
                <a:cs typeface="Times New Roman" panose="02020603050405020304" pitchFamily="18" charset="0"/>
              </a:rPr>
              <a:t>..”</a:t>
            </a:r>
          </a:p>
        </p:txBody>
      </p:sp>
      <p:sp>
        <p:nvSpPr>
          <p:cNvPr id="8" name="Content Placeholder 2">
            <a:extLst>
              <a:ext uri="{FF2B5EF4-FFF2-40B4-BE49-F238E27FC236}">
                <a16:creationId xmlns:a16="http://schemas.microsoft.com/office/drawing/2014/main" id="{48F51145-20C2-BF8C-90B3-39E2A13C8509}"/>
              </a:ext>
            </a:extLst>
          </p:cNvPr>
          <p:cNvSpPr txBox="1">
            <a:spLocks/>
          </p:cNvSpPr>
          <p:nvPr/>
        </p:nvSpPr>
        <p:spPr>
          <a:xfrm>
            <a:off x="2" y="5470385"/>
            <a:ext cx="12191998" cy="88156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pPr>
            <a:r>
              <a:rPr lang="en-US" sz="2400" b="1" dirty="0">
                <a:latin typeface="Times New Roman" panose="02020603050405020304" pitchFamily="18" charset="0"/>
                <a:cs typeface="Times New Roman" panose="02020603050405020304" pitchFamily="18" charset="0"/>
              </a:rPr>
              <a:t>Phil. 4:6 </a:t>
            </a:r>
            <a:r>
              <a:rPr lang="en-US" sz="1400" dirty="0">
                <a:latin typeface="Times New Roman" panose="02020603050405020304" pitchFamily="18" charset="0"/>
                <a:cs typeface="Times New Roman" panose="02020603050405020304" pitchFamily="18" charset="0"/>
              </a:rPr>
              <a:t>(ESV):  </a:t>
            </a:r>
            <a:r>
              <a:rPr lang="en-US" sz="2400" dirty="0">
                <a:latin typeface="Times New Roman" panose="02020603050405020304" pitchFamily="18" charset="0"/>
                <a:cs typeface="Times New Roman" panose="02020603050405020304" pitchFamily="18" charset="0"/>
              </a:rPr>
              <a:t>“do not be anxious </a:t>
            </a:r>
            <a:r>
              <a:rPr lang="en-US" sz="2400" u="sng" dirty="0">
                <a:latin typeface="Times New Roman" panose="02020603050405020304" pitchFamily="18" charset="0"/>
                <a:cs typeface="Times New Roman" panose="02020603050405020304" pitchFamily="18" charset="0"/>
              </a:rPr>
              <a:t>about anything</a:t>
            </a:r>
            <a:r>
              <a:rPr lang="en-US" sz="2400" dirty="0">
                <a:latin typeface="Times New Roman" panose="02020603050405020304" pitchFamily="18" charset="0"/>
                <a:cs typeface="Times New Roman" panose="02020603050405020304" pitchFamily="18" charset="0"/>
              </a:rPr>
              <a:t>, but </a:t>
            </a:r>
            <a:r>
              <a:rPr lang="en-US" sz="2400" u="sng" dirty="0">
                <a:latin typeface="Times New Roman" panose="02020603050405020304" pitchFamily="18" charset="0"/>
                <a:cs typeface="Times New Roman" panose="02020603050405020304" pitchFamily="18" charset="0"/>
              </a:rPr>
              <a:t>in everything </a:t>
            </a:r>
            <a:r>
              <a:rPr lang="en-US" sz="2400" dirty="0">
                <a:latin typeface="Times New Roman" panose="02020603050405020304" pitchFamily="18" charset="0"/>
                <a:cs typeface="Times New Roman" panose="02020603050405020304" pitchFamily="18" charset="0"/>
              </a:rPr>
              <a:t>by prayer and supplication </a:t>
            </a:r>
          </a:p>
          <a:p>
            <a:pPr marL="0" indent="0">
              <a:lnSpc>
                <a:spcPct val="110000"/>
              </a:lnSpc>
              <a:spcBef>
                <a:spcPts val="0"/>
              </a:spcBef>
              <a:buFont typeface="Arial" panose="020B0604020202020204" pitchFamily="34" charset="0"/>
              <a:buNone/>
            </a:pPr>
            <a:r>
              <a:rPr lang="en-US" sz="2400" dirty="0">
                <a:solidFill>
                  <a:schemeClr val="accent1">
                    <a:lumMod val="75000"/>
                  </a:schemeClr>
                </a:solidFill>
                <a:latin typeface="Times New Roman" panose="02020603050405020304" pitchFamily="18" charset="0"/>
                <a:cs typeface="Times New Roman" panose="02020603050405020304" pitchFamily="18" charset="0"/>
              </a:rPr>
              <a:t>                        with thanksgiving </a:t>
            </a:r>
            <a:r>
              <a:rPr lang="en-US" sz="2400" dirty="0">
                <a:latin typeface="Times New Roman" panose="02020603050405020304" pitchFamily="18" charset="0"/>
                <a:cs typeface="Times New Roman" panose="02020603050405020304" pitchFamily="18" charset="0"/>
              </a:rPr>
              <a:t>let your requests be made known to God.”</a:t>
            </a:r>
          </a:p>
        </p:txBody>
      </p:sp>
    </p:spTree>
    <p:extLst>
      <p:ext uri="{BB962C8B-B14F-4D97-AF65-F5344CB8AC3E}">
        <p14:creationId xmlns:p14="http://schemas.microsoft.com/office/powerpoint/2010/main" val="2264642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3. You are to be thankful </a:t>
            </a:r>
            <a:r>
              <a:rPr lang="en-US" sz="2400" b="1" u="sng" dirty="0">
                <a:solidFill>
                  <a:schemeClr val="accent1">
                    <a:lumMod val="75000"/>
                  </a:schemeClr>
                </a:solidFill>
              </a:rPr>
              <a:t>always</a:t>
            </a:r>
            <a:r>
              <a:rPr lang="en-US" sz="2400" b="1" dirty="0"/>
              <a:t> and in </a:t>
            </a:r>
            <a:r>
              <a:rPr lang="en-US" sz="2400" b="1" u="sng" dirty="0">
                <a:solidFill>
                  <a:schemeClr val="accent1">
                    <a:lumMod val="75000"/>
                  </a:schemeClr>
                </a:solidFill>
              </a:rPr>
              <a:t>everything</a:t>
            </a:r>
            <a:r>
              <a:rPr lang="en-US" sz="2400" b="1" dirty="0"/>
              <a:t>.</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3271968"/>
            <a:ext cx="12191998" cy="3586032"/>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2400" b="1" u="sng" dirty="0">
                <a:latin typeface="Times New Roman" panose="02020603050405020304" pitchFamily="18" charset="0"/>
                <a:cs typeface="Times New Roman" panose="02020603050405020304" pitchFamily="18" charset="0"/>
              </a:rPr>
              <a:t>2 Corinthians 11:23b-27</a:t>
            </a:r>
            <a:r>
              <a:rPr lang="en-US" sz="24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400" dirty="0">
                <a:latin typeface="Times New Roman" panose="02020603050405020304" pitchFamily="18" charset="0"/>
                <a:cs typeface="Times New Roman" panose="02020603050405020304" pitchFamily="18" charset="0"/>
              </a:rPr>
              <a:t>… with far greater labors, far more imprisonments, with countless beatings, and often near death. Five times I received at the hands of the Jews the forty lashes less one. Three times I was beaten with rods. Once I was stoned. Three times I was shipwrecked; a night and a day I was adrift at sea; on frequent journeys, in danger from rivers, danger from robbers, danger from my own people, danger from Gentiles, danger in the city, danger in the wilderness, danger at sea, danger from false brothers; in toil and hardship, through many a sleepless night, in hunger and thirst, often without food, in cold and exposure.</a:t>
            </a:r>
          </a:p>
        </p:txBody>
      </p:sp>
    </p:spTree>
    <p:extLst>
      <p:ext uri="{BB962C8B-B14F-4D97-AF65-F5344CB8AC3E}">
        <p14:creationId xmlns:p14="http://schemas.microsoft.com/office/powerpoint/2010/main" val="1157598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99770-C528-9562-6118-F0502FBC3D9C}"/>
              </a:ext>
            </a:extLst>
          </p:cNvPr>
          <p:cNvSpPr>
            <a:spLocks noGrp="1"/>
          </p:cNvSpPr>
          <p:nvPr>
            <p:ph type="title"/>
          </p:nvPr>
        </p:nvSpPr>
        <p:spPr>
          <a:xfrm>
            <a:off x="0" y="757238"/>
            <a:ext cx="12192000" cy="623887"/>
          </a:xfrm>
        </p:spPr>
        <p:txBody>
          <a:bodyPr>
            <a:normAutofit/>
          </a:bodyPr>
          <a:lstStyle/>
          <a:p>
            <a:pPr algn="ctr"/>
            <a:r>
              <a:rPr lang="en-US" dirty="0"/>
              <a:t>II. Thankfulness Should </a:t>
            </a:r>
            <a:r>
              <a:rPr lang="en-US" u="sng" dirty="0">
                <a:solidFill>
                  <a:schemeClr val="accent1">
                    <a:lumMod val="75000"/>
                  </a:schemeClr>
                </a:solidFill>
              </a:rPr>
              <a:t>characterize</a:t>
            </a:r>
            <a:r>
              <a:rPr lang="en-US" dirty="0"/>
              <a:t> every believer</a:t>
            </a:r>
          </a:p>
        </p:txBody>
      </p:sp>
      <p:sp>
        <p:nvSpPr>
          <p:cNvPr id="3" name="Content Placeholder 2">
            <a:extLst>
              <a:ext uri="{FF2B5EF4-FFF2-40B4-BE49-F238E27FC236}">
                <a16:creationId xmlns:a16="http://schemas.microsoft.com/office/drawing/2014/main" id="{F770C9FC-9B29-CD33-33B1-B28C636D4E9A}"/>
              </a:ext>
            </a:extLst>
          </p:cNvPr>
          <p:cNvSpPr>
            <a:spLocks noGrp="1"/>
          </p:cNvSpPr>
          <p:nvPr>
            <p:ph idx="1"/>
          </p:nvPr>
        </p:nvSpPr>
        <p:spPr>
          <a:xfrm>
            <a:off x="1" y="1896974"/>
            <a:ext cx="12191999" cy="409578"/>
          </a:xfrm>
        </p:spPr>
        <p:txBody>
          <a:bodyPr>
            <a:noAutofit/>
          </a:bodyPr>
          <a:lstStyle/>
          <a:p>
            <a:pPr marL="0" indent="0" algn="ctr">
              <a:buNone/>
            </a:pPr>
            <a:r>
              <a:rPr lang="en-US" sz="2400" b="1" dirty="0"/>
              <a:t>3. You are to be thankful </a:t>
            </a:r>
            <a:r>
              <a:rPr lang="en-US" sz="2400" b="1" u="sng" dirty="0">
                <a:solidFill>
                  <a:schemeClr val="accent1">
                    <a:lumMod val="75000"/>
                  </a:schemeClr>
                </a:solidFill>
              </a:rPr>
              <a:t>always</a:t>
            </a:r>
            <a:r>
              <a:rPr lang="en-US" sz="2400" b="1" dirty="0"/>
              <a:t> and in </a:t>
            </a:r>
            <a:r>
              <a:rPr lang="en-US" sz="2400" b="1" u="sng" dirty="0">
                <a:solidFill>
                  <a:schemeClr val="accent1">
                    <a:lumMod val="75000"/>
                  </a:schemeClr>
                </a:solidFill>
              </a:rPr>
              <a:t>everything</a:t>
            </a:r>
            <a:r>
              <a:rPr lang="en-US" sz="2400" b="1" dirty="0"/>
              <a:t>.</a:t>
            </a:r>
          </a:p>
        </p:txBody>
      </p:sp>
      <p:sp>
        <p:nvSpPr>
          <p:cNvPr id="4" name="Content Placeholder 2">
            <a:extLst>
              <a:ext uri="{FF2B5EF4-FFF2-40B4-BE49-F238E27FC236}">
                <a16:creationId xmlns:a16="http://schemas.microsoft.com/office/drawing/2014/main" id="{EDC6C163-8EAA-7D2B-10DE-C85297ABDF60}"/>
              </a:ext>
            </a:extLst>
          </p:cNvPr>
          <p:cNvSpPr txBox="1">
            <a:spLocks/>
          </p:cNvSpPr>
          <p:nvPr/>
        </p:nvSpPr>
        <p:spPr>
          <a:xfrm>
            <a:off x="0" y="1381125"/>
            <a:ext cx="12192000" cy="409578"/>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Why?</a:t>
            </a:r>
          </a:p>
        </p:txBody>
      </p:sp>
      <p:sp>
        <p:nvSpPr>
          <p:cNvPr id="7" name="Content Placeholder 2">
            <a:extLst>
              <a:ext uri="{FF2B5EF4-FFF2-40B4-BE49-F238E27FC236}">
                <a16:creationId xmlns:a16="http://schemas.microsoft.com/office/drawing/2014/main" id="{3550943D-9A8F-694E-F789-3A524D811E0E}"/>
              </a:ext>
            </a:extLst>
          </p:cNvPr>
          <p:cNvSpPr txBox="1">
            <a:spLocks/>
          </p:cNvSpPr>
          <p:nvPr/>
        </p:nvSpPr>
        <p:spPr>
          <a:xfrm>
            <a:off x="2" y="3271968"/>
            <a:ext cx="12191998" cy="3586032"/>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3000" b="1" u="sng" dirty="0">
                <a:latin typeface="Times New Roman" panose="02020603050405020304" pitchFamily="18" charset="0"/>
                <a:cs typeface="Times New Roman" panose="02020603050405020304" pitchFamily="18" charset="0"/>
              </a:rPr>
              <a:t>Colossians 2:6-7</a:t>
            </a:r>
            <a:r>
              <a:rPr lang="en-US" sz="3000" b="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(ESV)</a:t>
            </a:r>
          </a:p>
          <a:p>
            <a:pPr marL="0" indent="0" algn="ctr">
              <a:lnSpc>
                <a:spcPct val="100000"/>
              </a:lnSpc>
              <a:spcBef>
                <a:spcPts val="0"/>
              </a:spcBef>
              <a:buNone/>
            </a:pPr>
            <a:r>
              <a:rPr lang="en-US" sz="2800" dirty="0">
                <a:latin typeface="Times New Roman" panose="02020603050405020304" pitchFamily="18" charset="0"/>
                <a:cs typeface="Times New Roman" panose="02020603050405020304" pitchFamily="18" charset="0"/>
              </a:rPr>
              <a:t>Therefore, as you received Christ Jesus the Lord, so walk in him, rooted and built up in him and established in the faith, just as you were taught, </a:t>
            </a:r>
            <a:r>
              <a:rPr lang="en-US" sz="2800" dirty="0">
                <a:solidFill>
                  <a:schemeClr val="accent1">
                    <a:lumMod val="75000"/>
                  </a:schemeClr>
                </a:solidFill>
                <a:latin typeface="Times New Roman" panose="02020603050405020304" pitchFamily="18" charset="0"/>
                <a:cs typeface="Times New Roman" panose="02020603050405020304" pitchFamily="18" charset="0"/>
              </a:rPr>
              <a:t>abounding</a:t>
            </a:r>
            <a:r>
              <a:rPr lang="en-US" sz="2800" dirty="0">
                <a:latin typeface="Times New Roman" panose="02020603050405020304" pitchFamily="18" charset="0"/>
                <a:cs typeface="Times New Roman" panose="02020603050405020304" pitchFamily="18" charset="0"/>
              </a:rPr>
              <a:t> in thanksgiving.</a:t>
            </a:r>
          </a:p>
          <a:p>
            <a:pPr marL="0" indent="0" algn="ctr">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2800" dirty="0">
                <a:solidFill>
                  <a:schemeClr val="accent1">
                    <a:lumMod val="75000"/>
                  </a:schemeClr>
                </a:solidFill>
                <a:latin typeface="Times New Roman" panose="02020603050405020304" pitchFamily="18" charset="0"/>
                <a:cs typeface="Times New Roman" panose="02020603050405020304" pitchFamily="18" charset="0"/>
              </a:rPr>
              <a:t>Abounding</a:t>
            </a:r>
            <a:r>
              <a:rPr lang="en-US" sz="2800" dirty="0">
                <a:latin typeface="Times New Roman" panose="02020603050405020304" pitchFamily="18" charset="0"/>
                <a:cs typeface="Times New Roman" panose="02020603050405020304" pitchFamily="18" charset="0"/>
              </a:rPr>
              <a:t> = “above and over everything else”</a:t>
            </a:r>
          </a:p>
        </p:txBody>
      </p:sp>
    </p:spTree>
    <p:extLst>
      <p:ext uri="{BB962C8B-B14F-4D97-AF65-F5344CB8AC3E}">
        <p14:creationId xmlns:p14="http://schemas.microsoft.com/office/powerpoint/2010/main" val="208442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fterglowVTI">
  <a:themeElements>
    <a:clrScheme name="AnalogousFromRegularSeed_2SEEDS">
      <a:dk1>
        <a:srgbClr val="000000"/>
      </a:dk1>
      <a:lt1>
        <a:srgbClr val="FFFFFF"/>
      </a:lt1>
      <a:dk2>
        <a:srgbClr val="32271C"/>
      </a:dk2>
      <a:lt2>
        <a:srgbClr val="F0F2F3"/>
      </a:lt2>
      <a:accent1>
        <a:srgbClr val="D57517"/>
      </a:accent1>
      <a:accent2>
        <a:srgbClr val="E73829"/>
      </a:accent2>
      <a:accent3>
        <a:srgbClr val="B1A51F"/>
      </a:accent3>
      <a:accent4>
        <a:srgbClr val="14B4A5"/>
      </a:accent4>
      <a:accent5>
        <a:srgbClr val="29AAE7"/>
      </a:accent5>
      <a:accent6>
        <a:srgbClr val="1C4CD6"/>
      </a:accent6>
      <a:hlink>
        <a:srgbClr val="3F7FBF"/>
      </a:hlink>
      <a:folHlink>
        <a:srgbClr val="7F7F7F"/>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glowVTI" id="{804DBEB7-1920-4C72-A0CB-091339F1875F}" vid="{D4C59F5A-9ECA-4C96-BDFD-0606A75324E3}"/>
    </a:ext>
  </a:extLst>
</a:theme>
</file>

<file path=docProps/app.xml><?xml version="1.0" encoding="utf-8"?>
<Properties xmlns="http://schemas.openxmlformats.org/officeDocument/2006/extended-properties" xmlns:vt="http://schemas.openxmlformats.org/officeDocument/2006/docPropsVTypes">
  <TotalTime>306</TotalTime>
  <Words>1562</Words>
  <Application>Microsoft Office PowerPoint</Application>
  <PresentationFormat>Widescreen</PresentationFormat>
  <Paragraphs>131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Times New Roman</vt:lpstr>
      <vt:lpstr>Trade Gothic Next Cond</vt:lpstr>
      <vt:lpstr>Trade Gothic Next Light</vt:lpstr>
      <vt:lpstr>AfterglowVTI</vt:lpstr>
      <vt:lpstr>A Spirit of Thankfulness</vt:lpstr>
      <vt:lpstr>I. Definitions</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lpstr>II. Thankfulness Should characterize every believer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Spirit of Thankfulness</dc:title>
  <dc:creator>Decker, Rich Lee</dc:creator>
  <cp:lastModifiedBy>Decker, Rich Lee</cp:lastModifiedBy>
  <cp:revision>6</cp:revision>
  <dcterms:created xsi:type="dcterms:W3CDTF">2022-11-27T00:50:38Z</dcterms:created>
  <dcterms:modified xsi:type="dcterms:W3CDTF">2022-11-27T05:57:36Z</dcterms:modified>
</cp:coreProperties>
</file>