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7" r:id="rId3"/>
    <p:sldId id="258" r:id="rId4"/>
    <p:sldId id="259" r:id="rId5"/>
    <p:sldId id="276" r:id="rId6"/>
    <p:sldId id="265" r:id="rId7"/>
    <p:sldId id="266" r:id="rId8"/>
    <p:sldId id="277" r:id="rId9"/>
    <p:sldId id="278" r:id="rId10"/>
    <p:sldId id="279" r:id="rId11"/>
    <p:sldId id="280" r:id="rId12"/>
    <p:sldId id="281" r:id="rId13"/>
    <p:sldId id="283" r:id="rId14"/>
    <p:sldId id="282" r:id="rId15"/>
    <p:sldId id="291" r:id="rId16"/>
    <p:sldId id="284" r:id="rId17"/>
    <p:sldId id="285" r:id="rId18"/>
    <p:sldId id="286" r:id="rId19"/>
    <p:sldId id="287" r:id="rId20"/>
    <p:sldId id="288" r:id="rId21"/>
    <p:sldId id="289" r:id="rId22"/>
    <p:sldId id="29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965" autoAdjust="0"/>
    <p:restoredTop sz="94660"/>
  </p:normalViewPr>
  <p:slideViewPr>
    <p:cSldViewPr snapToGrid="0">
      <p:cViewPr varScale="1">
        <p:scale>
          <a:sx n="100" d="100"/>
          <a:sy n="100" d="100"/>
        </p:scale>
        <p:origin x="19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D96F2-02BD-E71F-EFBD-14FECCF2D331}"/>
              </a:ext>
            </a:extLst>
          </p:cNvPr>
          <p:cNvSpPr>
            <a:spLocks noGrp="1"/>
          </p:cNvSpPr>
          <p:nvPr>
            <p:ph type="ctrTitle"/>
          </p:nvPr>
        </p:nvSpPr>
        <p:spPr>
          <a:xfrm>
            <a:off x="1524000" y="1122362"/>
            <a:ext cx="7172325" cy="3152251"/>
          </a:xfrm>
        </p:spPr>
        <p:txBody>
          <a:bodyPr anchor="b">
            <a:normAutofit/>
          </a:bodyPr>
          <a:lstStyle>
            <a:lvl1pPr algn="l">
              <a:defRPr sz="2800"/>
            </a:lvl1pPr>
          </a:lstStyle>
          <a:p>
            <a:r>
              <a:rPr lang="en-US" dirty="0"/>
              <a:t>Click to edit Master title style</a:t>
            </a:r>
          </a:p>
        </p:txBody>
      </p:sp>
      <p:sp>
        <p:nvSpPr>
          <p:cNvPr id="3" name="Subtitle 2">
            <a:extLst>
              <a:ext uri="{FF2B5EF4-FFF2-40B4-BE49-F238E27FC236}">
                <a16:creationId xmlns:a16="http://schemas.microsoft.com/office/drawing/2014/main" id="{BBE90113-E8E1-4E48-41BC-583802BFC956}"/>
              </a:ext>
            </a:extLst>
          </p:cNvPr>
          <p:cNvSpPr>
            <a:spLocks noGrp="1"/>
          </p:cNvSpPr>
          <p:nvPr>
            <p:ph type="subTitle" idx="1"/>
          </p:nvPr>
        </p:nvSpPr>
        <p:spPr>
          <a:xfrm>
            <a:off x="1524000" y="4920137"/>
            <a:ext cx="7172325" cy="1122363"/>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FFAC7EE5-BFF0-D779-4261-E239DB450A69}"/>
              </a:ext>
            </a:extLst>
          </p:cNvPr>
          <p:cNvSpPr>
            <a:spLocks noGrp="1"/>
          </p:cNvSpPr>
          <p:nvPr>
            <p:ph type="dt" sz="half" idx="10"/>
          </p:nvPr>
        </p:nvSpPr>
        <p:spPr/>
        <p:txBody>
          <a:bodyPr/>
          <a:lstStyle/>
          <a:p>
            <a:fld id="{9D0D92BC-42A9-434B-8530-ADBF4485E407}" type="datetimeFigureOut">
              <a:rPr lang="en-US" smtClean="0"/>
              <a:t>12/4/2022</a:t>
            </a:fld>
            <a:endParaRPr lang="en-US"/>
          </a:p>
        </p:txBody>
      </p:sp>
      <p:sp>
        <p:nvSpPr>
          <p:cNvPr id="5" name="Footer Placeholder 4">
            <a:extLst>
              <a:ext uri="{FF2B5EF4-FFF2-40B4-BE49-F238E27FC236}">
                <a16:creationId xmlns:a16="http://schemas.microsoft.com/office/drawing/2014/main" id="{63789492-34ED-FE24-4F29-E4C8F5497B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B0C886-7F1E-7BC1-9A9E-B24C2AC2F0F5}"/>
              </a:ext>
            </a:extLst>
          </p:cNvPr>
          <p:cNvSpPr>
            <a:spLocks noGrp="1"/>
          </p:cNvSpPr>
          <p:nvPr>
            <p:ph type="sldNum" sz="quarter" idx="12"/>
          </p:nvPr>
        </p:nvSpPr>
        <p:spPr/>
        <p:txBody>
          <a:bodyPr/>
          <a:lstStyle/>
          <a:p>
            <a:fld id="{A0289F9E-9962-4B7B-BA18-A15907CCC6BF}" type="slidenum">
              <a:rPr lang="en-US" smtClean="0"/>
              <a:t>‹#›</a:t>
            </a:fld>
            <a:endParaRPr lang="en-US"/>
          </a:p>
        </p:txBody>
      </p:sp>
      <p:cxnSp>
        <p:nvCxnSpPr>
          <p:cNvPr id="8" name="Straight Connector 7">
            <a:extLst>
              <a:ext uri="{FF2B5EF4-FFF2-40B4-BE49-F238E27FC236}">
                <a16:creationId xmlns:a16="http://schemas.microsoft.com/office/drawing/2014/main" id="{1C74AEE6-9CA7-5247-DC34-99634247DF50}"/>
              </a:ext>
            </a:extLst>
          </p:cNvPr>
          <p:cNvCxnSpPr>
            <a:cxnSpLocks/>
          </p:cNvCxnSpPr>
          <p:nvPr/>
        </p:nvCxnSpPr>
        <p:spPr>
          <a:xfrm>
            <a:off x="1638300" y="459663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2450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F4143-3C41-D626-8F64-36A9C9F1A606}"/>
              </a:ext>
            </a:extLst>
          </p:cNvPr>
          <p:cNvSpPr>
            <a:spLocks noGrp="1"/>
          </p:cNvSpPr>
          <p:nvPr>
            <p:ph type="title"/>
          </p:nvPr>
        </p:nvSpPr>
        <p:spPr>
          <a:xfrm>
            <a:off x="952500" y="914400"/>
            <a:ext cx="9962791" cy="990600"/>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452C4FB-B560-A0FC-6435-952981BC9A1D}"/>
              </a:ext>
            </a:extLst>
          </p:cNvPr>
          <p:cNvSpPr>
            <a:spLocks noGrp="1"/>
          </p:cNvSpPr>
          <p:nvPr>
            <p:ph type="body" orient="vert" idx="1"/>
          </p:nvPr>
        </p:nvSpPr>
        <p:spPr>
          <a:xfrm>
            <a:off x="952500" y="2285997"/>
            <a:ext cx="9962791" cy="389096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87CEC4F-0A90-11E2-E43E-B9E765AFBD3A}"/>
              </a:ext>
            </a:extLst>
          </p:cNvPr>
          <p:cNvSpPr>
            <a:spLocks noGrp="1"/>
          </p:cNvSpPr>
          <p:nvPr>
            <p:ph type="dt" sz="half" idx="10"/>
          </p:nvPr>
        </p:nvSpPr>
        <p:spPr/>
        <p:txBody>
          <a:bodyPr/>
          <a:lstStyle/>
          <a:p>
            <a:fld id="{9D0D92BC-42A9-434B-8530-ADBF4485E407}" type="datetimeFigureOut">
              <a:rPr lang="en-US" smtClean="0"/>
              <a:t>12/4/2022</a:t>
            </a:fld>
            <a:endParaRPr lang="en-US"/>
          </a:p>
        </p:txBody>
      </p:sp>
      <p:sp>
        <p:nvSpPr>
          <p:cNvPr id="5" name="Footer Placeholder 4">
            <a:extLst>
              <a:ext uri="{FF2B5EF4-FFF2-40B4-BE49-F238E27FC236}">
                <a16:creationId xmlns:a16="http://schemas.microsoft.com/office/drawing/2014/main" id="{51B2A5B4-1D77-B0AC-49E7-CAE9556B1C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396EF9-2FDA-8E87-D546-8840CEBF038C}"/>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243809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4085AB7-38B3-7F80-0B2D-7960F5637521}"/>
              </a:ext>
            </a:extLst>
          </p:cNvPr>
          <p:cNvSpPr>
            <a:spLocks noGrp="1"/>
          </p:cNvSpPr>
          <p:nvPr>
            <p:ph type="title" orient="vert"/>
          </p:nvPr>
        </p:nvSpPr>
        <p:spPr>
          <a:xfrm>
            <a:off x="9224513" y="1052423"/>
            <a:ext cx="1771292" cy="4917056"/>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B5ADBDC3-E9EA-8699-B2E4-4C7784455BA8}"/>
              </a:ext>
            </a:extLst>
          </p:cNvPr>
          <p:cNvSpPr>
            <a:spLocks noGrp="1"/>
          </p:cNvSpPr>
          <p:nvPr>
            <p:ph type="body" orient="vert" idx="1"/>
          </p:nvPr>
        </p:nvSpPr>
        <p:spPr>
          <a:xfrm>
            <a:off x="1006414" y="1052424"/>
            <a:ext cx="7873043" cy="491705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E1DBEDE-3A67-6FCA-25F3-B91F7C82ED89}"/>
              </a:ext>
            </a:extLst>
          </p:cNvPr>
          <p:cNvSpPr>
            <a:spLocks noGrp="1"/>
          </p:cNvSpPr>
          <p:nvPr>
            <p:ph type="dt" sz="half" idx="10"/>
          </p:nvPr>
        </p:nvSpPr>
        <p:spPr/>
        <p:txBody>
          <a:bodyPr/>
          <a:lstStyle/>
          <a:p>
            <a:fld id="{9D0D92BC-42A9-434B-8530-ADBF4485E407}" type="datetimeFigureOut">
              <a:rPr lang="en-US" smtClean="0"/>
              <a:t>12/4/2022</a:t>
            </a:fld>
            <a:endParaRPr lang="en-US"/>
          </a:p>
        </p:txBody>
      </p:sp>
      <p:sp>
        <p:nvSpPr>
          <p:cNvPr id="5" name="Footer Placeholder 4">
            <a:extLst>
              <a:ext uri="{FF2B5EF4-FFF2-40B4-BE49-F238E27FC236}">
                <a16:creationId xmlns:a16="http://schemas.microsoft.com/office/drawing/2014/main" id="{BB9EFF51-4318-20EA-3A3A-8FE203B1A7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CD9703-5BAD-DE95-98D9-0F30E7C09372}"/>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2130781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532FD-157B-437C-E9D5-B66E8B3B19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790A51-A7E8-7A6A-5FD0-F9B250BE41A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78C8B8-F999-7D95-435D-17CE6ACCDC87}"/>
              </a:ext>
            </a:extLst>
          </p:cNvPr>
          <p:cNvSpPr>
            <a:spLocks noGrp="1"/>
          </p:cNvSpPr>
          <p:nvPr>
            <p:ph type="dt" sz="half" idx="10"/>
          </p:nvPr>
        </p:nvSpPr>
        <p:spPr/>
        <p:txBody>
          <a:bodyPr/>
          <a:lstStyle/>
          <a:p>
            <a:fld id="{9D0D92BC-42A9-434B-8530-ADBF4485E407}" type="datetimeFigureOut">
              <a:rPr lang="en-US" smtClean="0"/>
              <a:t>12/4/2022</a:t>
            </a:fld>
            <a:endParaRPr lang="en-US"/>
          </a:p>
        </p:txBody>
      </p:sp>
      <p:sp>
        <p:nvSpPr>
          <p:cNvPr id="5" name="Footer Placeholder 4">
            <a:extLst>
              <a:ext uri="{FF2B5EF4-FFF2-40B4-BE49-F238E27FC236}">
                <a16:creationId xmlns:a16="http://schemas.microsoft.com/office/drawing/2014/main" id="{6E427265-C89C-937F-1DA3-F377F68770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6EB89E-4530-3632-3485-F481DB042ED2}"/>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746278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8056A-761D-1DBC-276A-2A46D153C03F}"/>
              </a:ext>
            </a:extLst>
          </p:cNvPr>
          <p:cNvSpPr>
            <a:spLocks noGrp="1"/>
          </p:cNvSpPr>
          <p:nvPr>
            <p:ph type="title"/>
          </p:nvPr>
        </p:nvSpPr>
        <p:spPr>
          <a:xfrm>
            <a:off x="1471613" y="1355763"/>
            <a:ext cx="6972300" cy="2255794"/>
          </a:xfrm>
        </p:spPr>
        <p:txBody>
          <a:bodyPr anchor="t">
            <a:normAutofit/>
          </a:bodyPr>
          <a:lstStyle>
            <a:lvl1pPr>
              <a:lnSpc>
                <a:spcPct val="110000"/>
              </a:lnSpc>
              <a:defRPr sz="3600"/>
            </a:lvl1pPr>
          </a:lstStyle>
          <a:p>
            <a:r>
              <a:rPr lang="en-US" dirty="0"/>
              <a:t>Click to edit Master title style</a:t>
            </a:r>
          </a:p>
        </p:txBody>
      </p:sp>
      <p:sp>
        <p:nvSpPr>
          <p:cNvPr id="3" name="Text Placeholder 2">
            <a:extLst>
              <a:ext uri="{FF2B5EF4-FFF2-40B4-BE49-F238E27FC236}">
                <a16:creationId xmlns:a16="http://schemas.microsoft.com/office/drawing/2014/main" id="{193904B3-6AC1-19D5-3EAE-2009A3B4CE65}"/>
              </a:ext>
            </a:extLst>
          </p:cNvPr>
          <p:cNvSpPr>
            <a:spLocks noGrp="1"/>
          </p:cNvSpPr>
          <p:nvPr>
            <p:ph type="body" idx="1"/>
          </p:nvPr>
        </p:nvSpPr>
        <p:spPr>
          <a:xfrm>
            <a:off x="1524000" y="4921820"/>
            <a:ext cx="5524500" cy="1150934"/>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9FA2A86D-493D-5BF6-8AA6-F1231E3BAE7D}"/>
              </a:ext>
            </a:extLst>
          </p:cNvPr>
          <p:cNvSpPr>
            <a:spLocks noGrp="1"/>
          </p:cNvSpPr>
          <p:nvPr>
            <p:ph type="dt" sz="half" idx="10"/>
          </p:nvPr>
        </p:nvSpPr>
        <p:spPr/>
        <p:txBody>
          <a:bodyPr/>
          <a:lstStyle/>
          <a:p>
            <a:fld id="{9D0D92BC-42A9-434B-8530-ADBF4485E407}" type="datetimeFigureOut">
              <a:rPr lang="en-US" smtClean="0"/>
              <a:t>12/4/2022</a:t>
            </a:fld>
            <a:endParaRPr lang="en-US"/>
          </a:p>
        </p:txBody>
      </p:sp>
      <p:sp>
        <p:nvSpPr>
          <p:cNvPr id="5" name="Footer Placeholder 4">
            <a:extLst>
              <a:ext uri="{FF2B5EF4-FFF2-40B4-BE49-F238E27FC236}">
                <a16:creationId xmlns:a16="http://schemas.microsoft.com/office/drawing/2014/main" id="{79CCCD76-6623-164A-7BFA-207AFA0576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A64312-1F20-5486-62B0-A8BB8829D6CA}"/>
              </a:ext>
            </a:extLst>
          </p:cNvPr>
          <p:cNvSpPr>
            <a:spLocks noGrp="1"/>
          </p:cNvSpPr>
          <p:nvPr>
            <p:ph type="sldNum" sz="quarter" idx="12"/>
          </p:nvPr>
        </p:nvSpPr>
        <p:spPr/>
        <p:txBody>
          <a:bodyPr/>
          <a:lstStyle/>
          <a:p>
            <a:fld id="{A0289F9E-9962-4B7B-BA18-A15907CCC6BF}" type="slidenum">
              <a:rPr lang="en-US" smtClean="0"/>
              <a:t>‹#›</a:t>
            </a:fld>
            <a:endParaRPr lang="en-US"/>
          </a:p>
        </p:txBody>
      </p:sp>
      <p:cxnSp>
        <p:nvCxnSpPr>
          <p:cNvPr id="14" name="Straight Connector 13">
            <a:extLst>
              <a:ext uri="{FF2B5EF4-FFF2-40B4-BE49-F238E27FC236}">
                <a16:creationId xmlns:a16="http://schemas.microsoft.com/office/drawing/2014/main" id="{4703F1C9-9114-4426-6F07-F7FF9CCD5FC4}"/>
              </a:ext>
            </a:extLst>
          </p:cNvPr>
          <p:cNvCxnSpPr>
            <a:cxnSpLocks/>
          </p:cNvCxnSpPr>
          <p:nvPr/>
        </p:nvCxnSpPr>
        <p:spPr>
          <a:xfrm>
            <a:off x="1638300" y="459663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1184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CFC4C-4D16-E5A8-F934-8B158F6F273C}"/>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779BDE54-F935-945D-3E4F-B659695E84DA}"/>
              </a:ext>
            </a:extLst>
          </p:cNvPr>
          <p:cNvSpPr>
            <a:spLocks noGrp="1"/>
          </p:cNvSpPr>
          <p:nvPr>
            <p:ph sz="half" idx="1"/>
          </p:nvPr>
        </p:nvSpPr>
        <p:spPr>
          <a:xfrm>
            <a:off x="952500" y="2286002"/>
            <a:ext cx="5067300" cy="389096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028F3710-E06B-05DE-937A-C92E52569E34}"/>
              </a:ext>
            </a:extLst>
          </p:cNvPr>
          <p:cNvSpPr>
            <a:spLocks noGrp="1"/>
          </p:cNvSpPr>
          <p:nvPr>
            <p:ph sz="half" idx="2"/>
          </p:nvPr>
        </p:nvSpPr>
        <p:spPr>
          <a:xfrm>
            <a:off x="6172200" y="2286001"/>
            <a:ext cx="5067300" cy="389096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F7302EFD-42D3-11C1-677E-0E478B93F7B2}"/>
              </a:ext>
            </a:extLst>
          </p:cNvPr>
          <p:cNvSpPr>
            <a:spLocks noGrp="1"/>
          </p:cNvSpPr>
          <p:nvPr>
            <p:ph type="dt" sz="half" idx="10"/>
          </p:nvPr>
        </p:nvSpPr>
        <p:spPr/>
        <p:txBody>
          <a:bodyPr/>
          <a:lstStyle/>
          <a:p>
            <a:fld id="{9D0D92BC-42A9-434B-8530-ADBF4485E407}" type="datetimeFigureOut">
              <a:rPr lang="en-US" smtClean="0"/>
              <a:t>12/4/2022</a:t>
            </a:fld>
            <a:endParaRPr lang="en-US"/>
          </a:p>
        </p:txBody>
      </p:sp>
      <p:sp>
        <p:nvSpPr>
          <p:cNvPr id="6" name="Footer Placeholder 5">
            <a:extLst>
              <a:ext uri="{FF2B5EF4-FFF2-40B4-BE49-F238E27FC236}">
                <a16:creationId xmlns:a16="http://schemas.microsoft.com/office/drawing/2014/main" id="{224C2F08-0D93-B14B-6106-2925DF3E16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A5DE81-F2AB-CCB9-8B68-5E4F31011FF8}"/>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1267841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2D81B-4E36-1511-E9A7-8FB931B41FCF}"/>
              </a:ext>
            </a:extLst>
          </p:cNvPr>
          <p:cNvSpPr>
            <a:spLocks noGrp="1"/>
          </p:cNvSpPr>
          <p:nvPr>
            <p:ph type="title"/>
          </p:nvPr>
        </p:nvSpPr>
        <p:spPr>
          <a:xfrm>
            <a:off x="952500" y="1004888"/>
            <a:ext cx="10287000" cy="900112"/>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87FA73DE-183B-9473-20AD-2D3BFED8439F}"/>
              </a:ext>
            </a:extLst>
          </p:cNvPr>
          <p:cNvSpPr>
            <a:spLocks noGrp="1"/>
          </p:cNvSpPr>
          <p:nvPr>
            <p:ph type="body" idx="1"/>
          </p:nvPr>
        </p:nvSpPr>
        <p:spPr>
          <a:xfrm>
            <a:off x="952501" y="2085959"/>
            <a:ext cx="4886325" cy="590566"/>
          </a:xfrm>
        </p:spPr>
        <p:txBody>
          <a:bodyPr anchor="b">
            <a:normAutofit/>
          </a:bodyPr>
          <a:lstStyle>
            <a:lvl1pPr marL="0" indent="0">
              <a:buNone/>
              <a:defRPr sz="1800" b="0" cap="all" spc="30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ED70FB3D-60AC-DEF2-4472-31B4E076CBCC}"/>
              </a:ext>
            </a:extLst>
          </p:cNvPr>
          <p:cNvSpPr>
            <a:spLocks noGrp="1"/>
          </p:cNvSpPr>
          <p:nvPr>
            <p:ph sz="half" idx="2"/>
          </p:nvPr>
        </p:nvSpPr>
        <p:spPr>
          <a:xfrm>
            <a:off x="952501" y="3048001"/>
            <a:ext cx="4886325" cy="32226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16E5BDB-B29C-788F-E2FB-6C154E8FE82E}"/>
              </a:ext>
            </a:extLst>
          </p:cNvPr>
          <p:cNvSpPr>
            <a:spLocks noGrp="1"/>
          </p:cNvSpPr>
          <p:nvPr>
            <p:ph type="body" sz="quarter" idx="3"/>
          </p:nvPr>
        </p:nvSpPr>
        <p:spPr>
          <a:xfrm>
            <a:off x="6353174" y="2085959"/>
            <a:ext cx="4886325" cy="590566"/>
          </a:xfrm>
        </p:spPr>
        <p:txBody>
          <a:bodyPr anchor="b">
            <a:normAutofit/>
          </a:bodyPr>
          <a:lstStyle>
            <a:lvl1pPr marL="0" indent="0">
              <a:buNone/>
              <a:defRPr sz="1800" b="0" cap="all" spc="30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513FF49-3276-24CA-BC81-FA92C0A9309A}"/>
              </a:ext>
            </a:extLst>
          </p:cNvPr>
          <p:cNvSpPr>
            <a:spLocks noGrp="1"/>
          </p:cNvSpPr>
          <p:nvPr>
            <p:ph sz="quarter" idx="4"/>
          </p:nvPr>
        </p:nvSpPr>
        <p:spPr>
          <a:xfrm>
            <a:off x="6353174" y="3048000"/>
            <a:ext cx="4886325" cy="32226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9E8FA1C8-C196-9BE1-F603-3FC17EDD91F8}"/>
              </a:ext>
            </a:extLst>
          </p:cNvPr>
          <p:cNvSpPr>
            <a:spLocks noGrp="1"/>
          </p:cNvSpPr>
          <p:nvPr>
            <p:ph type="dt" sz="half" idx="10"/>
          </p:nvPr>
        </p:nvSpPr>
        <p:spPr/>
        <p:txBody>
          <a:bodyPr/>
          <a:lstStyle/>
          <a:p>
            <a:fld id="{9D0D92BC-42A9-434B-8530-ADBF4485E407}" type="datetimeFigureOut">
              <a:rPr lang="en-US" smtClean="0"/>
              <a:t>12/4/2022</a:t>
            </a:fld>
            <a:endParaRPr lang="en-US"/>
          </a:p>
        </p:txBody>
      </p:sp>
      <p:sp>
        <p:nvSpPr>
          <p:cNvPr id="8" name="Footer Placeholder 7">
            <a:extLst>
              <a:ext uri="{FF2B5EF4-FFF2-40B4-BE49-F238E27FC236}">
                <a16:creationId xmlns:a16="http://schemas.microsoft.com/office/drawing/2014/main" id="{CFB79692-E142-E1D7-AD17-30C5F136575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90FCF2-7B78-2A2A-F878-58335FEA390C}"/>
              </a:ext>
            </a:extLst>
          </p:cNvPr>
          <p:cNvSpPr>
            <a:spLocks noGrp="1"/>
          </p:cNvSpPr>
          <p:nvPr>
            <p:ph type="sldNum" sz="quarter" idx="12"/>
          </p:nvPr>
        </p:nvSpPr>
        <p:spPr/>
        <p:txBody>
          <a:bodyPr/>
          <a:lstStyle/>
          <a:p>
            <a:fld id="{A0289F9E-9962-4B7B-BA18-A15907CCC6BF}" type="slidenum">
              <a:rPr lang="en-US" smtClean="0"/>
              <a:t>‹#›</a:t>
            </a:fld>
            <a:endParaRPr lang="en-US"/>
          </a:p>
        </p:txBody>
      </p:sp>
      <p:cxnSp>
        <p:nvCxnSpPr>
          <p:cNvPr id="11" name="Straight Connector 10">
            <a:extLst>
              <a:ext uri="{FF2B5EF4-FFF2-40B4-BE49-F238E27FC236}">
                <a16:creationId xmlns:a16="http://schemas.microsoft.com/office/drawing/2014/main" id="{BC2D0356-1ECF-682B-F87A-811BDD28B2CB}"/>
              </a:ext>
            </a:extLst>
          </p:cNvPr>
          <p:cNvCxnSpPr>
            <a:cxnSpLocks/>
          </p:cNvCxnSpPr>
          <p:nvPr/>
        </p:nvCxnSpPr>
        <p:spPr>
          <a:xfrm>
            <a:off x="1052513" y="287681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906CA06-9701-E645-C0A5-594B227B288F}"/>
              </a:ext>
            </a:extLst>
          </p:cNvPr>
          <p:cNvCxnSpPr>
            <a:cxnSpLocks/>
          </p:cNvCxnSpPr>
          <p:nvPr/>
        </p:nvCxnSpPr>
        <p:spPr>
          <a:xfrm>
            <a:off x="6435725" y="287681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7481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214DA-C0D4-E152-7F42-F6352C961E82}"/>
              </a:ext>
            </a:extLst>
          </p:cNvPr>
          <p:cNvSpPr>
            <a:spLocks noGrp="1"/>
          </p:cNvSpPr>
          <p:nvPr>
            <p:ph type="title"/>
          </p:nvPr>
        </p:nvSpPr>
        <p:spPr>
          <a:xfrm>
            <a:off x="1524000" y="914400"/>
            <a:ext cx="9715500" cy="990600"/>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4EC2AA04-1E84-460C-F560-A228F930F0AF}"/>
              </a:ext>
            </a:extLst>
          </p:cNvPr>
          <p:cNvSpPr>
            <a:spLocks noGrp="1"/>
          </p:cNvSpPr>
          <p:nvPr>
            <p:ph type="dt" sz="half" idx="10"/>
          </p:nvPr>
        </p:nvSpPr>
        <p:spPr/>
        <p:txBody>
          <a:bodyPr/>
          <a:lstStyle/>
          <a:p>
            <a:fld id="{9D0D92BC-42A9-434B-8530-ADBF4485E407}" type="datetimeFigureOut">
              <a:rPr lang="en-US" smtClean="0"/>
              <a:t>12/4/2022</a:t>
            </a:fld>
            <a:endParaRPr lang="en-US"/>
          </a:p>
        </p:txBody>
      </p:sp>
      <p:sp>
        <p:nvSpPr>
          <p:cNvPr id="4" name="Footer Placeholder 3">
            <a:extLst>
              <a:ext uri="{FF2B5EF4-FFF2-40B4-BE49-F238E27FC236}">
                <a16:creationId xmlns:a16="http://schemas.microsoft.com/office/drawing/2014/main" id="{24AB260E-3910-7D1B-5074-24F5F0AB531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2020F1-A878-9B80-6B4F-7D71406BBF38}"/>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2255447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7652D6-7AE9-3E3B-5C1B-2B4399B150D5}"/>
              </a:ext>
            </a:extLst>
          </p:cNvPr>
          <p:cNvSpPr>
            <a:spLocks noGrp="1"/>
          </p:cNvSpPr>
          <p:nvPr>
            <p:ph type="dt" sz="half" idx="10"/>
          </p:nvPr>
        </p:nvSpPr>
        <p:spPr/>
        <p:txBody>
          <a:bodyPr/>
          <a:lstStyle/>
          <a:p>
            <a:fld id="{9D0D92BC-42A9-434B-8530-ADBF4485E407}" type="datetimeFigureOut">
              <a:rPr lang="en-US" smtClean="0"/>
              <a:t>12/4/2022</a:t>
            </a:fld>
            <a:endParaRPr lang="en-US"/>
          </a:p>
        </p:txBody>
      </p:sp>
      <p:sp>
        <p:nvSpPr>
          <p:cNvPr id="3" name="Footer Placeholder 2">
            <a:extLst>
              <a:ext uri="{FF2B5EF4-FFF2-40B4-BE49-F238E27FC236}">
                <a16:creationId xmlns:a16="http://schemas.microsoft.com/office/drawing/2014/main" id="{A9A7127E-2A63-6F45-4C40-8358436307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56FB79-D9D1-5381-0019-E24F8B4DAAB2}"/>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132221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C23B5-7DA9-0E4F-DA39-4624DB8A252E}"/>
              </a:ext>
            </a:extLst>
          </p:cNvPr>
          <p:cNvSpPr>
            <a:spLocks noGrp="1"/>
          </p:cNvSpPr>
          <p:nvPr>
            <p:ph type="title"/>
          </p:nvPr>
        </p:nvSpPr>
        <p:spPr>
          <a:xfrm>
            <a:off x="1524000" y="1369065"/>
            <a:ext cx="3266536" cy="2312979"/>
          </a:xfrm>
        </p:spPr>
        <p:txBody>
          <a:bodyPr anchor="b">
            <a:noAutofit/>
          </a:bodyPr>
          <a:lstStyle>
            <a:lvl1pPr>
              <a:defRPr sz="2800"/>
            </a:lvl1pPr>
          </a:lstStyle>
          <a:p>
            <a:r>
              <a:rPr lang="en-US" dirty="0"/>
              <a:t>Click to edit Master title style</a:t>
            </a:r>
          </a:p>
        </p:txBody>
      </p:sp>
      <p:sp>
        <p:nvSpPr>
          <p:cNvPr id="3" name="Content Placeholder 2">
            <a:extLst>
              <a:ext uri="{FF2B5EF4-FFF2-40B4-BE49-F238E27FC236}">
                <a16:creationId xmlns:a16="http://schemas.microsoft.com/office/drawing/2014/main" id="{B94A5E77-518A-1FB9-B473-E19CADE04669}"/>
              </a:ext>
            </a:extLst>
          </p:cNvPr>
          <p:cNvSpPr>
            <a:spLocks noGrp="1"/>
          </p:cNvSpPr>
          <p:nvPr>
            <p:ph idx="1"/>
          </p:nvPr>
        </p:nvSpPr>
        <p:spPr>
          <a:xfrm>
            <a:off x="5624423" y="987425"/>
            <a:ext cx="5615077" cy="4873625"/>
          </a:xfrm>
        </p:spPr>
        <p:txBody>
          <a:bodyPr anchor="ct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365344F-7D06-2406-D113-D24587835D69}"/>
              </a:ext>
            </a:extLst>
          </p:cNvPr>
          <p:cNvSpPr>
            <a:spLocks noGrp="1"/>
          </p:cNvSpPr>
          <p:nvPr>
            <p:ph type="body" sz="half" idx="2"/>
          </p:nvPr>
        </p:nvSpPr>
        <p:spPr>
          <a:xfrm>
            <a:off x="1524000" y="3947801"/>
            <a:ext cx="3266536" cy="2382838"/>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22BE708-BAD0-A0A6-9332-9D2179E673FB}"/>
              </a:ext>
            </a:extLst>
          </p:cNvPr>
          <p:cNvSpPr>
            <a:spLocks noGrp="1"/>
          </p:cNvSpPr>
          <p:nvPr>
            <p:ph type="dt" sz="half" idx="10"/>
          </p:nvPr>
        </p:nvSpPr>
        <p:spPr/>
        <p:txBody>
          <a:bodyPr/>
          <a:lstStyle/>
          <a:p>
            <a:fld id="{9D0D92BC-42A9-434B-8530-ADBF4485E407}" type="datetimeFigureOut">
              <a:rPr lang="en-US" smtClean="0"/>
              <a:t>12/4/2022</a:t>
            </a:fld>
            <a:endParaRPr lang="en-US"/>
          </a:p>
        </p:txBody>
      </p:sp>
      <p:sp>
        <p:nvSpPr>
          <p:cNvPr id="6" name="Footer Placeholder 5">
            <a:extLst>
              <a:ext uri="{FF2B5EF4-FFF2-40B4-BE49-F238E27FC236}">
                <a16:creationId xmlns:a16="http://schemas.microsoft.com/office/drawing/2014/main" id="{F8A70050-9362-4EC4-6B73-3A38445B71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CDA991-8608-CAB4-33FA-03D380D2F060}"/>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3938398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7B837-332D-9100-E007-7DE279481410}"/>
              </a:ext>
            </a:extLst>
          </p:cNvPr>
          <p:cNvSpPr>
            <a:spLocks noGrp="1"/>
          </p:cNvSpPr>
          <p:nvPr>
            <p:ph type="title"/>
          </p:nvPr>
        </p:nvSpPr>
        <p:spPr>
          <a:xfrm>
            <a:off x="1523999" y="1385457"/>
            <a:ext cx="3312543" cy="2304288"/>
          </a:xfrm>
        </p:spPr>
        <p:txBody>
          <a:bodyPr anchor="b">
            <a:normAutofit/>
          </a:bodyPr>
          <a:lstStyle>
            <a:lvl1pPr>
              <a:defRPr sz="2800"/>
            </a:lvl1pPr>
          </a:lstStyle>
          <a:p>
            <a:r>
              <a:rPr lang="en-US" dirty="0"/>
              <a:t>Click to edit Master title style</a:t>
            </a:r>
          </a:p>
        </p:txBody>
      </p:sp>
      <p:sp>
        <p:nvSpPr>
          <p:cNvPr id="3" name="Picture Placeholder 2">
            <a:extLst>
              <a:ext uri="{FF2B5EF4-FFF2-40B4-BE49-F238E27FC236}">
                <a16:creationId xmlns:a16="http://schemas.microsoft.com/office/drawing/2014/main" id="{3E0DE983-0B0E-07CC-8C57-4EA529E27D19}"/>
              </a:ext>
            </a:extLst>
          </p:cNvPr>
          <p:cNvSpPr>
            <a:spLocks noGrp="1"/>
          </p:cNvSpPr>
          <p:nvPr>
            <p:ph type="pic" idx="1"/>
          </p:nvPr>
        </p:nvSpPr>
        <p:spPr>
          <a:xfrm>
            <a:off x="5624423" y="957263"/>
            <a:ext cx="5372189" cy="4962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4CAB867-3FC6-5007-61B0-D9B7E5B0CED6}"/>
              </a:ext>
            </a:extLst>
          </p:cNvPr>
          <p:cNvSpPr>
            <a:spLocks noGrp="1"/>
          </p:cNvSpPr>
          <p:nvPr>
            <p:ph type="body" sz="half" idx="2"/>
          </p:nvPr>
        </p:nvSpPr>
        <p:spPr>
          <a:xfrm>
            <a:off x="1524000" y="3958315"/>
            <a:ext cx="3312542" cy="1961473"/>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86FC7E0F-BFE1-7134-163B-B777970B762A}"/>
              </a:ext>
            </a:extLst>
          </p:cNvPr>
          <p:cNvSpPr>
            <a:spLocks noGrp="1"/>
          </p:cNvSpPr>
          <p:nvPr>
            <p:ph type="dt" sz="half" idx="10"/>
          </p:nvPr>
        </p:nvSpPr>
        <p:spPr/>
        <p:txBody>
          <a:bodyPr/>
          <a:lstStyle/>
          <a:p>
            <a:fld id="{9D0D92BC-42A9-434B-8530-ADBF4485E407}" type="datetimeFigureOut">
              <a:rPr lang="en-US" smtClean="0"/>
              <a:t>12/4/2022</a:t>
            </a:fld>
            <a:endParaRPr lang="en-US"/>
          </a:p>
        </p:txBody>
      </p:sp>
      <p:sp>
        <p:nvSpPr>
          <p:cNvPr id="6" name="Footer Placeholder 5">
            <a:extLst>
              <a:ext uri="{FF2B5EF4-FFF2-40B4-BE49-F238E27FC236}">
                <a16:creationId xmlns:a16="http://schemas.microsoft.com/office/drawing/2014/main" id="{AD395D0B-4F98-F3BE-FB23-22D8C5D41F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FB2E3D-2188-B7A9-0ECE-978147358479}"/>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486446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258B98-3BD5-0A20-B0E7-944EAEB2654A}"/>
              </a:ext>
            </a:extLst>
          </p:cNvPr>
          <p:cNvSpPr/>
          <p:nvPr/>
        </p:nvSpPr>
        <p:spPr>
          <a:xfrm>
            <a:off x="0" y="3510612"/>
            <a:ext cx="12192000" cy="3347388"/>
          </a:xfrm>
          <a:prstGeom prst="rect">
            <a:avLst/>
          </a:prstGeom>
          <a:gradFill>
            <a:gsLst>
              <a:gs pos="14000">
                <a:schemeClr val="accent1">
                  <a:lumMod val="60000"/>
                  <a:lumOff val="40000"/>
                  <a:alpha val="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C0D404C1-E8A5-65FC-C068-21EA0397ED63}"/>
              </a:ext>
            </a:extLst>
          </p:cNvPr>
          <p:cNvSpPr>
            <a:spLocks noGrp="1"/>
          </p:cNvSpPr>
          <p:nvPr>
            <p:ph type="title"/>
          </p:nvPr>
        </p:nvSpPr>
        <p:spPr>
          <a:xfrm>
            <a:off x="952500" y="757238"/>
            <a:ext cx="10287000" cy="1147762"/>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26DCFD78-F171-BA47-AAF3-C6EB75F94C78}"/>
              </a:ext>
            </a:extLst>
          </p:cNvPr>
          <p:cNvSpPr>
            <a:spLocks noGrp="1"/>
          </p:cNvSpPr>
          <p:nvPr>
            <p:ph type="body" idx="1"/>
          </p:nvPr>
        </p:nvSpPr>
        <p:spPr>
          <a:xfrm>
            <a:off x="952500" y="2285997"/>
            <a:ext cx="10287000" cy="389096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5965A77-B1AB-D608-A6C5-F0F99B6913D8}"/>
              </a:ext>
            </a:extLst>
          </p:cNvPr>
          <p:cNvSpPr>
            <a:spLocks noGrp="1"/>
          </p:cNvSpPr>
          <p:nvPr>
            <p:ph type="dt" sz="half" idx="2"/>
          </p:nvPr>
        </p:nvSpPr>
        <p:spPr>
          <a:xfrm rot="5400000">
            <a:off x="10568087" y="4756249"/>
            <a:ext cx="2476307" cy="365125"/>
          </a:xfrm>
          <a:prstGeom prst="rect">
            <a:avLst/>
          </a:prstGeom>
        </p:spPr>
        <p:txBody>
          <a:bodyPr vert="horz" lIns="91440" tIns="45720" rIns="91440" bIns="45720" rtlCol="0" anchor="ctr"/>
          <a:lstStyle>
            <a:lvl1pPr algn="l">
              <a:defRPr sz="700" b="1" cap="all" spc="300" baseline="0">
                <a:solidFill>
                  <a:schemeClr val="tx1"/>
                </a:solidFill>
              </a:defRPr>
            </a:lvl1pPr>
          </a:lstStyle>
          <a:p>
            <a:fld id="{9D0D92BC-42A9-434B-8530-ADBF4485E407}" type="datetimeFigureOut">
              <a:rPr lang="en-US" smtClean="0"/>
              <a:pPr/>
              <a:t>12/4/2022</a:t>
            </a:fld>
            <a:endParaRPr lang="en-US" dirty="0"/>
          </a:p>
        </p:txBody>
      </p:sp>
      <p:sp>
        <p:nvSpPr>
          <p:cNvPr id="5" name="Footer Placeholder 4">
            <a:extLst>
              <a:ext uri="{FF2B5EF4-FFF2-40B4-BE49-F238E27FC236}">
                <a16:creationId xmlns:a16="http://schemas.microsoft.com/office/drawing/2014/main" id="{05DE34E5-5E9B-7786-05B5-B93241EE2F42}"/>
              </a:ext>
            </a:extLst>
          </p:cNvPr>
          <p:cNvSpPr>
            <a:spLocks noGrp="1"/>
          </p:cNvSpPr>
          <p:nvPr>
            <p:ph type="ftr" sz="quarter" idx="3"/>
          </p:nvPr>
        </p:nvSpPr>
        <p:spPr>
          <a:xfrm rot="5400000">
            <a:off x="10589519" y="1758059"/>
            <a:ext cx="2433442" cy="365125"/>
          </a:xfrm>
          <a:prstGeom prst="rect">
            <a:avLst/>
          </a:prstGeom>
        </p:spPr>
        <p:txBody>
          <a:bodyPr vert="horz" lIns="91440" tIns="45720" rIns="91440" bIns="45720" rtlCol="0" anchor="ctr"/>
          <a:lstStyle>
            <a:lvl1pPr algn="r">
              <a:defRPr sz="7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B525CD4B-611E-32FA-419D-326099EEF340}"/>
              </a:ext>
            </a:extLst>
          </p:cNvPr>
          <p:cNvSpPr>
            <a:spLocks noGrp="1"/>
          </p:cNvSpPr>
          <p:nvPr>
            <p:ph type="sldNum" sz="quarter" idx="4"/>
          </p:nvPr>
        </p:nvSpPr>
        <p:spPr>
          <a:xfrm>
            <a:off x="11539542" y="3246437"/>
            <a:ext cx="533399" cy="365125"/>
          </a:xfrm>
          <a:prstGeom prst="rect">
            <a:avLst/>
          </a:prstGeom>
        </p:spPr>
        <p:txBody>
          <a:bodyPr vert="horz" lIns="91440" tIns="45720" rIns="91440" bIns="45720" rtlCol="0" anchor="ctr"/>
          <a:lstStyle>
            <a:lvl1pPr algn="ctr">
              <a:defRPr sz="1600" b="1" cap="all" baseline="0">
                <a:solidFill>
                  <a:schemeClr val="tx1"/>
                </a:solidFill>
                <a:latin typeface="+mj-lt"/>
              </a:defRPr>
            </a:lvl1pPr>
          </a:lstStyle>
          <a:p>
            <a:fld id="{A0289F9E-9962-4B7B-BA18-A15907CCC6BF}" type="slidenum">
              <a:rPr lang="en-US" smtClean="0"/>
              <a:pPr/>
              <a:t>‹#›</a:t>
            </a:fld>
            <a:endParaRPr lang="en-US" dirty="0"/>
          </a:p>
        </p:txBody>
      </p:sp>
    </p:spTree>
    <p:extLst>
      <p:ext uri="{BB962C8B-B14F-4D97-AF65-F5344CB8AC3E}">
        <p14:creationId xmlns:p14="http://schemas.microsoft.com/office/powerpoint/2010/main" val="1024015297"/>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18" r:id="rId6"/>
    <p:sldLayoutId id="2147483714" r:id="rId7"/>
    <p:sldLayoutId id="2147483715" r:id="rId8"/>
    <p:sldLayoutId id="2147483716" r:id="rId9"/>
    <p:sldLayoutId id="2147483717" r:id="rId10"/>
    <p:sldLayoutId id="2147483719" r:id="rId11"/>
  </p:sldLayoutIdLst>
  <p:txStyles>
    <p:titleStyle>
      <a:lvl1pPr algn="l" defTabSz="914400" rtl="0" eaLnBrk="1" latinLnBrk="0" hangingPunct="1">
        <a:lnSpc>
          <a:spcPct val="120000"/>
        </a:lnSpc>
        <a:spcBef>
          <a:spcPct val="0"/>
        </a:spcBef>
        <a:buNone/>
        <a:defRPr sz="2800" b="1" kern="1200" cap="all" spc="6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36ACF6A-FC06-4E10-819E-2E7BC69788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5F12CF4-2DA8-61EA-0A5C-3753DDDAD1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217781"/>
            <a:ext cx="6096000" cy="3640219"/>
          </a:xfrm>
          <a:prstGeom prst="rect">
            <a:avLst/>
          </a:prstGeom>
          <a:gradFill>
            <a:gsLst>
              <a:gs pos="14000">
                <a:schemeClr val="accent1">
                  <a:lumMod val="60000"/>
                  <a:lumOff val="40000"/>
                  <a:alpha val="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C05EEED-7B10-9699-F812-47CCD648903E}"/>
              </a:ext>
            </a:extLst>
          </p:cNvPr>
          <p:cNvSpPr>
            <a:spLocks noGrp="1"/>
          </p:cNvSpPr>
          <p:nvPr>
            <p:ph type="ctrTitle"/>
          </p:nvPr>
        </p:nvSpPr>
        <p:spPr>
          <a:xfrm>
            <a:off x="1079862" y="1905001"/>
            <a:ext cx="3936275" cy="1757938"/>
          </a:xfrm>
        </p:spPr>
        <p:txBody>
          <a:bodyPr anchor="b">
            <a:normAutofit/>
          </a:bodyPr>
          <a:lstStyle/>
          <a:p>
            <a:pPr algn="ctr"/>
            <a:r>
              <a:rPr lang="en-US" dirty="0"/>
              <a:t>A Spirit of Thankfulness</a:t>
            </a:r>
            <a:br>
              <a:rPr lang="en-US" dirty="0"/>
            </a:br>
            <a:r>
              <a:rPr lang="en-US" sz="1400" dirty="0"/>
              <a:t>p2</a:t>
            </a:r>
            <a:endParaRPr lang="en-US" dirty="0"/>
          </a:p>
        </p:txBody>
      </p:sp>
      <p:sp>
        <p:nvSpPr>
          <p:cNvPr id="3" name="Subtitle 2">
            <a:extLst>
              <a:ext uri="{FF2B5EF4-FFF2-40B4-BE49-F238E27FC236}">
                <a16:creationId xmlns:a16="http://schemas.microsoft.com/office/drawing/2014/main" id="{0629BB7F-60FF-9FBD-8083-6CC7AAC28010}"/>
              </a:ext>
            </a:extLst>
          </p:cNvPr>
          <p:cNvSpPr>
            <a:spLocks noGrp="1"/>
          </p:cNvSpPr>
          <p:nvPr>
            <p:ph type="subTitle" idx="1"/>
          </p:nvPr>
        </p:nvSpPr>
        <p:spPr>
          <a:xfrm>
            <a:off x="1301931" y="4239912"/>
            <a:ext cx="3492137" cy="1444536"/>
          </a:xfrm>
        </p:spPr>
        <p:txBody>
          <a:bodyPr>
            <a:normAutofit/>
          </a:bodyPr>
          <a:lstStyle/>
          <a:p>
            <a:pPr algn="ctr"/>
            <a:r>
              <a:rPr lang="en-US" dirty="0"/>
              <a:t>Various Passages</a:t>
            </a:r>
          </a:p>
        </p:txBody>
      </p:sp>
      <p:pic>
        <p:nvPicPr>
          <p:cNvPr id="4" name="Picture 3">
            <a:extLst>
              <a:ext uri="{FF2B5EF4-FFF2-40B4-BE49-F238E27FC236}">
                <a16:creationId xmlns:a16="http://schemas.microsoft.com/office/drawing/2014/main" id="{813660C2-D3A1-5285-DBBC-026ACCA35A9E}"/>
              </a:ext>
            </a:extLst>
          </p:cNvPr>
          <p:cNvPicPr>
            <a:picLocks noChangeAspect="1"/>
          </p:cNvPicPr>
          <p:nvPr/>
        </p:nvPicPr>
        <p:blipFill rotWithShape="1">
          <a:blip r:embed="rId2"/>
          <a:srcRect l="37334" r="-1" b="-1"/>
          <a:stretch/>
        </p:blipFill>
        <p:spPr>
          <a:xfrm>
            <a:off x="6095999" y="1"/>
            <a:ext cx="6096001" cy="6858000"/>
          </a:xfrm>
          <a:prstGeom prst="rect">
            <a:avLst/>
          </a:prstGeom>
        </p:spPr>
      </p:pic>
      <p:cxnSp>
        <p:nvCxnSpPr>
          <p:cNvPr id="13" name="Straight Connector 12">
            <a:extLst>
              <a:ext uri="{FF2B5EF4-FFF2-40B4-BE49-F238E27FC236}">
                <a16:creationId xmlns:a16="http://schemas.microsoft.com/office/drawing/2014/main" id="{7B9466E0-3884-B930-091B-5BB027876F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562422" y="395142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2962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757238"/>
            <a:ext cx="12192000" cy="623887"/>
          </a:xfrm>
        </p:spPr>
        <p:txBody>
          <a:bodyPr>
            <a:normAutofit/>
          </a:bodyPr>
          <a:lstStyle/>
          <a:p>
            <a:pPr algn="ctr"/>
            <a:r>
              <a:rPr lang="en-US" dirty="0"/>
              <a:t>II. Thankfulness Should </a:t>
            </a:r>
            <a:r>
              <a:rPr lang="en-US" u="sng" dirty="0">
                <a:solidFill>
                  <a:schemeClr val="accent1">
                    <a:lumMod val="75000"/>
                  </a:schemeClr>
                </a:solidFill>
              </a:rPr>
              <a:t>characterize</a:t>
            </a:r>
            <a:r>
              <a:rPr lang="en-US" dirty="0"/>
              <a:t> every believer</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0" y="1896973"/>
            <a:ext cx="12191999" cy="517617"/>
          </a:xfrm>
        </p:spPr>
        <p:txBody>
          <a:bodyPr>
            <a:noAutofit/>
          </a:bodyPr>
          <a:lstStyle/>
          <a:p>
            <a:pPr marL="0" indent="0" algn="ctr">
              <a:buNone/>
            </a:pPr>
            <a:r>
              <a:rPr lang="en-US" sz="2400" b="1" dirty="0"/>
              <a:t>5. </a:t>
            </a:r>
            <a:r>
              <a:rPr lang="en-US" sz="2400" b="1" u="sng" dirty="0">
                <a:solidFill>
                  <a:schemeClr val="accent1">
                    <a:lumMod val="75000"/>
                  </a:schemeClr>
                </a:solidFill>
              </a:rPr>
              <a:t>Ingratitude</a:t>
            </a:r>
            <a:r>
              <a:rPr lang="en-US" sz="2400" b="1" dirty="0"/>
              <a:t> is the mark of an </a:t>
            </a:r>
            <a:r>
              <a:rPr lang="en-US" sz="2400" b="1" u="sng" dirty="0">
                <a:solidFill>
                  <a:schemeClr val="accent1">
                    <a:lumMod val="75000"/>
                  </a:schemeClr>
                </a:solidFill>
              </a:rPr>
              <a:t>unbeliever</a:t>
            </a:r>
            <a:endParaRPr lang="en-US" sz="2400" u="sng" dirty="0">
              <a:solidFill>
                <a:schemeClr val="accent1">
                  <a:lumMod val="75000"/>
                </a:schemeClr>
              </a:solidFill>
            </a:endParaRPr>
          </a:p>
        </p:txBody>
      </p:sp>
      <p:sp>
        <p:nvSpPr>
          <p:cNvPr id="4" name="Content Placeholder 2">
            <a:extLst>
              <a:ext uri="{FF2B5EF4-FFF2-40B4-BE49-F238E27FC236}">
                <a16:creationId xmlns:a16="http://schemas.microsoft.com/office/drawing/2014/main" id="{EDC6C163-8EAA-7D2B-10DE-C85297ABDF60}"/>
              </a:ext>
            </a:extLst>
          </p:cNvPr>
          <p:cNvSpPr txBox="1">
            <a:spLocks/>
          </p:cNvSpPr>
          <p:nvPr/>
        </p:nvSpPr>
        <p:spPr>
          <a:xfrm>
            <a:off x="0" y="1381125"/>
            <a:ext cx="12192000" cy="409578"/>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a:t>Why?</a:t>
            </a:r>
          </a:p>
        </p:txBody>
      </p:sp>
      <p:sp>
        <p:nvSpPr>
          <p:cNvPr id="5" name="Content Placeholder 2">
            <a:extLst>
              <a:ext uri="{FF2B5EF4-FFF2-40B4-BE49-F238E27FC236}">
                <a16:creationId xmlns:a16="http://schemas.microsoft.com/office/drawing/2014/main" id="{3482DFE1-2184-AF07-E4B7-B99E640C9D01}"/>
              </a:ext>
            </a:extLst>
          </p:cNvPr>
          <p:cNvSpPr txBox="1">
            <a:spLocks/>
          </p:cNvSpPr>
          <p:nvPr/>
        </p:nvSpPr>
        <p:spPr>
          <a:xfrm>
            <a:off x="2" y="3107408"/>
            <a:ext cx="12191998" cy="2667750"/>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b="1" u="sng" dirty="0">
                <a:solidFill>
                  <a:srgbClr val="000000"/>
                </a:solidFill>
              </a:rPr>
              <a:t>Romans 1:18, 21-22</a:t>
            </a:r>
            <a:r>
              <a:rPr lang="en-US" sz="2400" b="1" dirty="0">
                <a:solidFill>
                  <a:srgbClr val="000000"/>
                </a:solidFill>
              </a:rPr>
              <a:t> </a:t>
            </a:r>
            <a:r>
              <a:rPr lang="en-US" sz="1400" i="1" dirty="0">
                <a:solidFill>
                  <a:srgbClr val="000000"/>
                </a:solidFill>
              </a:rPr>
              <a:t>(ESV)</a:t>
            </a:r>
          </a:p>
          <a:p>
            <a:pPr marL="0" indent="0" algn="ctr">
              <a:buNone/>
            </a:pPr>
            <a:r>
              <a:rPr lang="en-US" sz="2400" i="1" dirty="0">
                <a:solidFill>
                  <a:srgbClr val="000000"/>
                </a:solidFill>
              </a:rPr>
              <a:t>For the wrath of God is revealed from heaven against all ungodliness and unrighteousness of men, who by their unrighteousness suppress the truth  … For </a:t>
            </a:r>
            <a:r>
              <a:rPr lang="en-US" sz="2400" i="1" u="sng" dirty="0">
                <a:solidFill>
                  <a:srgbClr val="000000"/>
                </a:solidFill>
              </a:rPr>
              <a:t>although they knew God, they did not honor him as God or give thanks to him</a:t>
            </a:r>
            <a:r>
              <a:rPr lang="en-US" sz="2400" i="1" dirty="0">
                <a:solidFill>
                  <a:srgbClr val="000000"/>
                </a:solidFill>
              </a:rPr>
              <a:t>, but they became futile in their thinking, and their foolish hearts were darkened. Claiming to be wise, they became fools,</a:t>
            </a:r>
          </a:p>
        </p:txBody>
      </p:sp>
    </p:spTree>
    <p:extLst>
      <p:ext uri="{BB962C8B-B14F-4D97-AF65-F5344CB8AC3E}">
        <p14:creationId xmlns:p14="http://schemas.microsoft.com/office/powerpoint/2010/main" val="2602497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757238"/>
            <a:ext cx="12192000" cy="623887"/>
          </a:xfrm>
        </p:spPr>
        <p:txBody>
          <a:bodyPr>
            <a:normAutofit/>
          </a:bodyPr>
          <a:lstStyle/>
          <a:p>
            <a:pPr algn="ctr"/>
            <a:r>
              <a:rPr lang="en-US" dirty="0"/>
              <a:t>II. Thankfulness Should </a:t>
            </a:r>
            <a:r>
              <a:rPr lang="en-US" u="sng" dirty="0">
                <a:solidFill>
                  <a:schemeClr val="accent1">
                    <a:lumMod val="75000"/>
                  </a:schemeClr>
                </a:solidFill>
              </a:rPr>
              <a:t>characterize</a:t>
            </a:r>
            <a:r>
              <a:rPr lang="en-US" dirty="0"/>
              <a:t> every believer</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0" y="1896973"/>
            <a:ext cx="12191999" cy="517617"/>
          </a:xfrm>
        </p:spPr>
        <p:txBody>
          <a:bodyPr>
            <a:noAutofit/>
          </a:bodyPr>
          <a:lstStyle/>
          <a:p>
            <a:pPr marL="0" indent="0" algn="ctr">
              <a:buNone/>
            </a:pPr>
            <a:r>
              <a:rPr lang="en-US" sz="2400" b="1" dirty="0"/>
              <a:t>5. </a:t>
            </a:r>
            <a:r>
              <a:rPr lang="en-US" sz="2400" b="1" u="sng" dirty="0">
                <a:solidFill>
                  <a:schemeClr val="accent1">
                    <a:lumMod val="75000"/>
                  </a:schemeClr>
                </a:solidFill>
              </a:rPr>
              <a:t>Ingratitude</a:t>
            </a:r>
            <a:r>
              <a:rPr lang="en-US" sz="2400" b="1" dirty="0"/>
              <a:t> is the mark of an </a:t>
            </a:r>
            <a:r>
              <a:rPr lang="en-US" sz="2400" b="1" u="sng" dirty="0">
                <a:solidFill>
                  <a:schemeClr val="accent1">
                    <a:lumMod val="75000"/>
                  </a:schemeClr>
                </a:solidFill>
              </a:rPr>
              <a:t>unbeliever</a:t>
            </a:r>
            <a:endParaRPr lang="en-US" sz="2400" u="sng" dirty="0">
              <a:solidFill>
                <a:schemeClr val="accent1">
                  <a:lumMod val="75000"/>
                </a:schemeClr>
              </a:solidFill>
            </a:endParaRPr>
          </a:p>
        </p:txBody>
      </p:sp>
      <p:sp>
        <p:nvSpPr>
          <p:cNvPr id="4" name="Content Placeholder 2">
            <a:extLst>
              <a:ext uri="{FF2B5EF4-FFF2-40B4-BE49-F238E27FC236}">
                <a16:creationId xmlns:a16="http://schemas.microsoft.com/office/drawing/2014/main" id="{EDC6C163-8EAA-7D2B-10DE-C85297ABDF60}"/>
              </a:ext>
            </a:extLst>
          </p:cNvPr>
          <p:cNvSpPr txBox="1">
            <a:spLocks/>
          </p:cNvSpPr>
          <p:nvPr/>
        </p:nvSpPr>
        <p:spPr>
          <a:xfrm>
            <a:off x="0" y="1381125"/>
            <a:ext cx="12192000" cy="409578"/>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a:t>Why?</a:t>
            </a:r>
          </a:p>
        </p:txBody>
      </p:sp>
      <p:sp>
        <p:nvSpPr>
          <p:cNvPr id="5" name="Content Placeholder 2">
            <a:extLst>
              <a:ext uri="{FF2B5EF4-FFF2-40B4-BE49-F238E27FC236}">
                <a16:creationId xmlns:a16="http://schemas.microsoft.com/office/drawing/2014/main" id="{3482DFE1-2184-AF07-E4B7-B99E640C9D01}"/>
              </a:ext>
            </a:extLst>
          </p:cNvPr>
          <p:cNvSpPr txBox="1">
            <a:spLocks/>
          </p:cNvSpPr>
          <p:nvPr/>
        </p:nvSpPr>
        <p:spPr>
          <a:xfrm>
            <a:off x="2" y="3107408"/>
            <a:ext cx="12191998" cy="2667750"/>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b="1" u="sng" dirty="0">
                <a:solidFill>
                  <a:srgbClr val="000000"/>
                </a:solidFill>
              </a:rPr>
              <a:t>Luke 6:35</a:t>
            </a:r>
            <a:r>
              <a:rPr lang="en-US" sz="2400" b="1" dirty="0">
                <a:solidFill>
                  <a:srgbClr val="000000"/>
                </a:solidFill>
              </a:rPr>
              <a:t> </a:t>
            </a:r>
            <a:r>
              <a:rPr lang="en-US" sz="1400" i="1" dirty="0">
                <a:solidFill>
                  <a:srgbClr val="000000"/>
                </a:solidFill>
              </a:rPr>
              <a:t>(ESV)</a:t>
            </a:r>
          </a:p>
          <a:p>
            <a:pPr marL="0" indent="0" algn="ctr">
              <a:buNone/>
            </a:pPr>
            <a:r>
              <a:rPr lang="en-US" sz="2400" i="1" dirty="0">
                <a:solidFill>
                  <a:srgbClr val="000000"/>
                </a:solidFill>
              </a:rPr>
              <a:t>But love your enemies, and do good, and lend, expecting nothing in return, and your reward will be great, and you will be sons of the Most High, for he is kind to the </a:t>
            </a:r>
            <a:r>
              <a:rPr lang="en-US" sz="2400" i="1" u="sng" dirty="0">
                <a:solidFill>
                  <a:srgbClr val="000000"/>
                </a:solidFill>
              </a:rPr>
              <a:t>ungrateful and the evil</a:t>
            </a:r>
            <a:r>
              <a:rPr lang="en-US" sz="2400" i="1" dirty="0">
                <a:solidFill>
                  <a:srgbClr val="000000"/>
                </a:solidFill>
              </a:rPr>
              <a:t>.</a:t>
            </a:r>
          </a:p>
        </p:txBody>
      </p:sp>
    </p:spTree>
    <p:extLst>
      <p:ext uri="{BB962C8B-B14F-4D97-AF65-F5344CB8AC3E}">
        <p14:creationId xmlns:p14="http://schemas.microsoft.com/office/powerpoint/2010/main" val="1217071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757238"/>
            <a:ext cx="12192000" cy="623887"/>
          </a:xfrm>
        </p:spPr>
        <p:txBody>
          <a:bodyPr>
            <a:normAutofit/>
          </a:bodyPr>
          <a:lstStyle/>
          <a:p>
            <a:pPr algn="ctr"/>
            <a:r>
              <a:rPr lang="en-US" dirty="0"/>
              <a:t>II. Thankfulness Should </a:t>
            </a:r>
            <a:r>
              <a:rPr lang="en-US" u="sng" dirty="0">
                <a:solidFill>
                  <a:schemeClr val="accent1">
                    <a:lumMod val="75000"/>
                  </a:schemeClr>
                </a:solidFill>
              </a:rPr>
              <a:t>characterize</a:t>
            </a:r>
            <a:r>
              <a:rPr lang="en-US" dirty="0"/>
              <a:t> every believer</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0" y="1896973"/>
            <a:ext cx="12191999" cy="517617"/>
          </a:xfrm>
        </p:spPr>
        <p:txBody>
          <a:bodyPr>
            <a:noAutofit/>
          </a:bodyPr>
          <a:lstStyle/>
          <a:p>
            <a:pPr marL="0" indent="0" algn="ctr">
              <a:buNone/>
            </a:pPr>
            <a:r>
              <a:rPr lang="en-US" sz="2400" b="1" dirty="0"/>
              <a:t>5. </a:t>
            </a:r>
            <a:r>
              <a:rPr lang="en-US" sz="2400" b="1" u="sng" dirty="0">
                <a:solidFill>
                  <a:schemeClr val="accent1">
                    <a:lumMod val="75000"/>
                  </a:schemeClr>
                </a:solidFill>
              </a:rPr>
              <a:t>Ingratitude</a:t>
            </a:r>
            <a:r>
              <a:rPr lang="en-US" sz="2400" b="1" dirty="0"/>
              <a:t> is the mark of an </a:t>
            </a:r>
            <a:r>
              <a:rPr lang="en-US" sz="2400" b="1" u="sng" dirty="0">
                <a:solidFill>
                  <a:schemeClr val="accent1">
                    <a:lumMod val="75000"/>
                  </a:schemeClr>
                </a:solidFill>
              </a:rPr>
              <a:t>unbeliever</a:t>
            </a:r>
            <a:endParaRPr lang="en-US" sz="2400" u="sng" dirty="0">
              <a:solidFill>
                <a:schemeClr val="accent1">
                  <a:lumMod val="75000"/>
                </a:schemeClr>
              </a:solidFill>
            </a:endParaRPr>
          </a:p>
        </p:txBody>
      </p:sp>
      <p:sp>
        <p:nvSpPr>
          <p:cNvPr id="4" name="Content Placeholder 2">
            <a:extLst>
              <a:ext uri="{FF2B5EF4-FFF2-40B4-BE49-F238E27FC236}">
                <a16:creationId xmlns:a16="http://schemas.microsoft.com/office/drawing/2014/main" id="{EDC6C163-8EAA-7D2B-10DE-C85297ABDF60}"/>
              </a:ext>
            </a:extLst>
          </p:cNvPr>
          <p:cNvSpPr txBox="1">
            <a:spLocks/>
          </p:cNvSpPr>
          <p:nvPr/>
        </p:nvSpPr>
        <p:spPr>
          <a:xfrm>
            <a:off x="0" y="1381125"/>
            <a:ext cx="12192000" cy="409578"/>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a:t>Why?</a:t>
            </a:r>
          </a:p>
        </p:txBody>
      </p:sp>
      <p:sp>
        <p:nvSpPr>
          <p:cNvPr id="5" name="Content Placeholder 2">
            <a:extLst>
              <a:ext uri="{FF2B5EF4-FFF2-40B4-BE49-F238E27FC236}">
                <a16:creationId xmlns:a16="http://schemas.microsoft.com/office/drawing/2014/main" id="{3482DFE1-2184-AF07-E4B7-B99E640C9D01}"/>
              </a:ext>
            </a:extLst>
          </p:cNvPr>
          <p:cNvSpPr txBox="1">
            <a:spLocks/>
          </p:cNvSpPr>
          <p:nvPr/>
        </p:nvSpPr>
        <p:spPr>
          <a:xfrm>
            <a:off x="2" y="3107407"/>
            <a:ext cx="12191998" cy="2993355"/>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b="1" u="sng" dirty="0">
                <a:solidFill>
                  <a:srgbClr val="000000"/>
                </a:solidFill>
              </a:rPr>
              <a:t>2 Timothy 3:1-2</a:t>
            </a:r>
            <a:r>
              <a:rPr lang="en-US" sz="2400" b="1" dirty="0">
                <a:solidFill>
                  <a:srgbClr val="000000"/>
                </a:solidFill>
              </a:rPr>
              <a:t> </a:t>
            </a:r>
            <a:r>
              <a:rPr lang="en-US" sz="1400" i="1" dirty="0">
                <a:solidFill>
                  <a:srgbClr val="000000"/>
                </a:solidFill>
              </a:rPr>
              <a:t>(ESV)</a:t>
            </a:r>
          </a:p>
          <a:p>
            <a:pPr marL="0" indent="0" algn="ctr">
              <a:buNone/>
            </a:pPr>
            <a:r>
              <a:rPr lang="en-US" sz="2400" dirty="0"/>
              <a:t>But understand this, that </a:t>
            </a:r>
            <a:r>
              <a:rPr lang="en-US" sz="2400" u="sng" dirty="0"/>
              <a:t>in the last days there will come times of difficulty. For people will be </a:t>
            </a:r>
            <a:r>
              <a:rPr lang="en-US" sz="2400" dirty="0"/>
              <a:t>lovers of self, lovers of money, proud, arrogant, abusive, disobedient to their parents, </a:t>
            </a:r>
            <a:r>
              <a:rPr lang="en-US" sz="2400" u="sng" dirty="0"/>
              <a:t>ungrateful</a:t>
            </a:r>
            <a:r>
              <a:rPr lang="en-US" sz="2400" dirty="0"/>
              <a:t>, unholy, heartless, unappeasable, slanderous, without self-control, brutal, not loving good, treacherous, reckless, swollen with conceit, lovers of pleasure rather than lovers of God, having the appearance of godliness, but denying its power. Avoid such people.</a:t>
            </a:r>
          </a:p>
          <a:p>
            <a:pPr marL="0" indent="0" algn="ctr">
              <a:buNone/>
            </a:pPr>
            <a:endParaRPr lang="en-US" sz="2400" i="1" dirty="0">
              <a:solidFill>
                <a:srgbClr val="000000"/>
              </a:solidFill>
            </a:endParaRPr>
          </a:p>
        </p:txBody>
      </p:sp>
    </p:spTree>
    <p:extLst>
      <p:ext uri="{BB962C8B-B14F-4D97-AF65-F5344CB8AC3E}">
        <p14:creationId xmlns:p14="http://schemas.microsoft.com/office/powerpoint/2010/main" val="19500983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0"/>
            <a:ext cx="12192000" cy="1139735"/>
          </a:xfrm>
        </p:spPr>
        <p:txBody>
          <a:bodyPr>
            <a:normAutofit/>
          </a:bodyPr>
          <a:lstStyle/>
          <a:p>
            <a:pPr algn="ctr"/>
            <a:r>
              <a:rPr lang="en-US" dirty="0"/>
              <a:t>III. THREE reasons you may </a:t>
            </a:r>
            <a:r>
              <a:rPr lang="en-US" u="sng" dirty="0">
                <a:solidFill>
                  <a:schemeClr val="accent1">
                    <a:lumMod val="75000"/>
                  </a:schemeClr>
                </a:solidFill>
              </a:rPr>
              <a:t>not</a:t>
            </a:r>
            <a:r>
              <a:rPr lang="en-US" dirty="0"/>
              <a:t> be experiencing </a:t>
            </a:r>
            <a:r>
              <a:rPr lang="en-US" u="sng" dirty="0">
                <a:solidFill>
                  <a:schemeClr val="accent1">
                    <a:lumMod val="75000"/>
                  </a:schemeClr>
                </a:solidFill>
              </a:rPr>
              <a:t>thankfulness</a:t>
            </a:r>
          </a:p>
        </p:txBody>
      </p:sp>
      <p:sp>
        <p:nvSpPr>
          <p:cNvPr id="5" name="Content Placeholder 2">
            <a:extLst>
              <a:ext uri="{FF2B5EF4-FFF2-40B4-BE49-F238E27FC236}">
                <a16:creationId xmlns:a16="http://schemas.microsoft.com/office/drawing/2014/main" id="{3482DFE1-2184-AF07-E4B7-B99E640C9D01}"/>
              </a:ext>
            </a:extLst>
          </p:cNvPr>
          <p:cNvSpPr txBox="1">
            <a:spLocks/>
          </p:cNvSpPr>
          <p:nvPr/>
        </p:nvSpPr>
        <p:spPr>
          <a:xfrm>
            <a:off x="0" y="2859132"/>
            <a:ext cx="12191998" cy="1139735"/>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b="1" u="sng" dirty="0">
                <a:solidFill>
                  <a:srgbClr val="000000"/>
                </a:solidFill>
              </a:rPr>
              <a:t>Ephesians 5:18b, 20</a:t>
            </a:r>
            <a:r>
              <a:rPr lang="en-US" sz="2400" b="1" dirty="0">
                <a:solidFill>
                  <a:srgbClr val="000000"/>
                </a:solidFill>
              </a:rPr>
              <a:t> </a:t>
            </a:r>
            <a:r>
              <a:rPr lang="en-US" sz="1400" i="1" dirty="0">
                <a:solidFill>
                  <a:srgbClr val="000000"/>
                </a:solidFill>
              </a:rPr>
              <a:t>(ESV)</a:t>
            </a:r>
          </a:p>
          <a:p>
            <a:pPr marL="0" indent="0" algn="ctr">
              <a:buNone/>
            </a:pPr>
            <a:r>
              <a:rPr lang="en-US" sz="2400" dirty="0"/>
              <a:t>Be filled with the Spirit … giving thanks for everything to God … in Christ.</a:t>
            </a:r>
          </a:p>
          <a:p>
            <a:pPr marL="0" indent="0" algn="ctr">
              <a:buNone/>
            </a:pPr>
            <a:endParaRPr lang="en-US" sz="2400" i="1" dirty="0">
              <a:solidFill>
                <a:srgbClr val="000000"/>
              </a:solidFill>
            </a:endParaRPr>
          </a:p>
        </p:txBody>
      </p:sp>
    </p:spTree>
    <p:extLst>
      <p:ext uri="{BB962C8B-B14F-4D97-AF65-F5344CB8AC3E}">
        <p14:creationId xmlns:p14="http://schemas.microsoft.com/office/powerpoint/2010/main" val="2755495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0"/>
            <a:ext cx="12192000" cy="1139735"/>
          </a:xfrm>
        </p:spPr>
        <p:txBody>
          <a:bodyPr>
            <a:normAutofit/>
          </a:bodyPr>
          <a:lstStyle/>
          <a:p>
            <a:pPr algn="ctr"/>
            <a:r>
              <a:rPr lang="en-US" dirty="0"/>
              <a:t>III. THREE reasons you may </a:t>
            </a:r>
            <a:r>
              <a:rPr lang="en-US" u="sng" dirty="0">
                <a:solidFill>
                  <a:schemeClr val="accent1">
                    <a:lumMod val="75000"/>
                  </a:schemeClr>
                </a:solidFill>
              </a:rPr>
              <a:t>not</a:t>
            </a:r>
            <a:r>
              <a:rPr lang="en-US" dirty="0"/>
              <a:t> be experiencing </a:t>
            </a:r>
            <a:r>
              <a:rPr lang="en-US" u="sng" dirty="0">
                <a:solidFill>
                  <a:schemeClr val="accent1">
                    <a:lumMod val="75000"/>
                  </a:schemeClr>
                </a:solidFill>
              </a:rPr>
              <a:t>thankfulness</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1" y="1347145"/>
            <a:ext cx="12191999" cy="517617"/>
          </a:xfrm>
        </p:spPr>
        <p:txBody>
          <a:bodyPr>
            <a:noAutofit/>
          </a:bodyPr>
          <a:lstStyle/>
          <a:p>
            <a:pPr marL="0" indent="0" algn="ctr">
              <a:buNone/>
            </a:pPr>
            <a:r>
              <a:rPr lang="en-US" sz="2400" b="1" dirty="0"/>
              <a:t>1. Maybe you don’t have that </a:t>
            </a:r>
            <a:r>
              <a:rPr lang="en-US" sz="2400" b="1" u="sng" dirty="0">
                <a:solidFill>
                  <a:schemeClr val="accent1">
                    <a:lumMod val="75000"/>
                  </a:schemeClr>
                </a:solidFill>
              </a:rPr>
              <a:t>Holy</a:t>
            </a:r>
            <a:r>
              <a:rPr lang="en-US" sz="2400" b="1" dirty="0"/>
              <a:t> </a:t>
            </a:r>
            <a:r>
              <a:rPr lang="en-US" sz="2400" b="1" u="sng" dirty="0">
                <a:solidFill>
                  <a:schemeClr val="accent1">
                    <a:lumMod val="75000"/>
                  </a:schemeClr>
                </a:solidFill>
              </a:rPr>
              <a:t>Spirit</a:t>
            </a:r>
            <a:r>
              <a:rPr lang="en-US" sz="2400" b="1" dirty="0">
                <a:solidFill>
                  <a:schemeClr val="accent1">
                    <a:lumMod val="75000"/>
                  </a:schemeClr>
                </a:solidFill>
              </a:rPr>
              <a:t>.</a:t>
            </a:r>
            <a:endParaRPr lang="en-US" sz="2400" u="sng" dirty="0">
              <a:solidFill>
                <a:schemeClr val="accent1">
                  <a:lumMod val="75000"/>
                </a:schemeClr>
              </a:solidFill>
            </a:endParaRPr>
          </a:p>
        </p:txBody>
      </p:sp>
      <p:sp>
        <p:nvSpPr>
          <p:cNvPr id="5" name="Content Placeholder 2">
            <a:extLst>
              <a:ext uri="{FF2B5EF4-FFF2-40B4-BE49-F238E27FC236}">
                <a16:creationId xmlns:a16="http://schemas.microsoft.com/office/drawing/2014/main" id="{3482DFE1-2184-AF07-E4B7-B99E640C9D01}"/>
              </a:ext>
            </a:extLst>
          </p:cNvPr>
          <p:cNvSpPr txBox="1">
            <a:spLocks/>
          </p:cNvSpPr>
          <p:nvPr/>
        </p:nvSpPr>
        <p:spPr>
          <a:xfrm>
            <a:off x="2" y="3107408"/>
            <a:ext cx="12191998" cy="1608972"/>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b="1" u="sng" dirty="0">
                <a:solidFill>
                  <a:srgbClr val="000000"/>
                </a:solidFill>
              </a:rPr>
              <a:t>Romans 8:9</a:t>
            </a:r>
            <a:r>
              <a:rPr lang="en-US" sz="2400" b="1" dirty="0">
                <a:solidFill>
                  <a:srgbClr val="000000"/>
                </a:solidFill>
              </a:rPr>
              <a:t> </a:t>
            </a:r>
            <a:r>
              <a:rPr lang="en-US" sz="1400" i="1" dirty="0">
                <a:solidFill>
                  <a:srgbClr val="000000"/>
                </a:solidFill>
              </a:rPr>
              <a:t>(ESV)</a:t>
            </a:r>
          </a:p>
          <a:p>
            <a:pPr marL="0" indent="0" algn="ctr">
              <a:buNone/>
            </a:pPr>
            <a:r>
              <a:rPr lang="en-US" sz="2400" dirty="0"/>
              <a:t>You, however, are not in the flesh but in the Spirit, if in fact the Spirit of God dwells in you. </a:t>
            </a:r>
            <a:r>
              <a:rPr lang="en-US" sz="2400" u="sng" dirty="0"/>
              <a:t>Anyone who does not have the Spirit of Christ does not belong to him</a:t>
            </a:r>
            <a:r>
              <a:rPr lang="en-US" sz="2400" dirty="0"/>
              <a:t>.</a:t>
            </a:r>
          </a:p>
          <a:p>
            <a:pPr marL="0" indent="0" algn="ctr">
              <a:buNone/>
            </a:pPr>
            <a:endParaRPr lang="en-US" sz="2400" i="1" dirty="0">
              <a:solidFill>
                <a:srgbClr val="000000"/>
              </a:solidFill>
            </a:endParaRPr>
          </a:p>
        </p:txBody>
      </p:sp>
    </p:spTree>
    <p:extLst>
      <p:ext uri="{BB962C8B-B14F-4D97-AF65-F5344CB8AC3E}">
        <p14:creationId xmlns:p14="http://schemas.microsoft.com/office/powerpoint/2010/main" val="3150281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0"/>
            <a:ext cx="12192000" cy="1139735"/>
          </a:xfrm>
        </p:spPr>
        <p:txBody>
          <a:bodyPr>
            <a:normAutofit/>
          </a:bodyPr>
          <a:lstStyle/>
          <a:p>
            <a:pPr algn="ctr"/>
            <a:r>
              <a:rPr lang="en-US" dirty="0"/>
              <a:t>III. THREE reasons you may </a:t>
            </a:r>
            <a:r>
              <a:rPr lang="en-US" u="sng" dirty="0">
                <a:solidFill>
                  <a:schemeClr val="accent1">
                    <a:lumMod val="75000"/>
                  </a:schemeClr>
                </a:solidFill>
              </a:rPr>
              <a:t>not</a:t>
            </a:r>
            <a:r>
              <a:rPr lang="en-US" dirty="0"/>
              <a:t> be experiencing </a:t>
            </a:r>
            <a:r>
              <a:rPr lang="en-US" u="sng" dirty="0">
                <a:solidFill>
                  <a:schemeClr val="accent1">
                    <a:lumMod val="75000"/>
                  </a:schemeClr>
                </a:solidFill>
              </a:rPr>
              <a:t>thankfulness</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1" y="1347145"/>
            <a:ext cx="12191999" cy="517617"/>
          </a:xfrm>
        </p:spPr>
        <p:txBody>
          <a:bodyPr>
            <a:noAutofit/>
          </a:bodyPr>
          <a:lstStyle/>
          <a:p>
            <a:pPr marL="0" indent="0" algn="ctr">
              <a:buNone/>
            </a:pPr>
            <a:r>
              <a:rPr lang="en-US" sz="2400" b="1" dirty="0"/>
              <a:t>1. Maybe you don’t have that </a:t>
            </a:r>
            <a:r>
              <a:rPr lang="en-US" sz="2400" b="1" u="sng" dirty="0">
                <a:solidFill>
                  <a:schemeClr val="accent1">
                    <a:lumMod val="75000"/>
                  </a:schemeClr>
                </a:solidFill>
              </a:rPr>
              <a:t>Holy</a:t>
            </a:r>
            <a:r>
              <a:rPr lang="en-US" sz="2400" b="1" dirty="0"/>
              <a:t> </a:t>
            </a:r>
            <a:r>
              <a:rPr lang="en-US" sz="2400" b="1" u="sng" dirty="0">
                <a:solidFill>
                  <a:schemeClr val="accent1">
                    <a:lumMod val="75000"/>
                  </a:schemeClr>
                </a:solidFill>
              </a:rPr>
              <a:t>Spirit</a:t>
            </a:r>
            <a:r>
              <a:rPr lang="en-US" sz="2400" b="1" dirty="0">
                <a:solidFill>
                  <a:schemeClr val="accent1">
                    <a:lumMod val="75000"/>
                  </a:schemeClr>
                </a:solidFill>
              </a:rPr>
              <a:t>.</a:t>
            </a:r>
            <a:endParaRPr lang="en-US" sz="2400" u="sng" dirty="0">
              <a:solidFill>
                <a:schemeClr val="accent1">
                  <a:lumMod val="75000"/>
                </a:schemeClr>
              </a:solidFill>
            </a:endParaRPr>
          </a:p>
        </p:txBody>
      </p:sp>
      <p:sp>
        <p:nvSpPr>
          <p:cNvPr id="5" name="Content Placeholder 2">
            <a:extLst>
              <a:ext uri="{FF2B5EF4-FFF2-40B4-BE49-F238E27FC236}">
                <a16:creationId xmlns:a16="http://schemas.microsoft.com/office/drawing/2014/main" id="{3482DFE1-2184-AF07-E4B7-B99E640C9D01}"/>
              </a:ext>
            </a:extLst>
          </p:cNvPr>
          <p:cNvSpPr txBox="1">
            <a:spLocks/>
          </p:cNvSpPr>
          <p:nvPr/>
        </p:nvSpPr>
        <p:spPr>
          <a:xfrm>
            <a:off x="0" y="2578410"/>
            <a:ext cx="12191998" cy="2932445"/>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b="1" u="sng" dirty="0">
                <a:solidFill>
                  <a:srgbClr val="000000"/>
                </a:solidFill>
              </a:rPr>
              <a:t>John 3:5-8</a:t>
            </a:r>
            <a:r>
              <a:rPr lang="en-US" sz="2400" b="1" dirty="0">
                <a:solidFill>
                  <a:srgbClr val="000000"/>
                </a:solidFill>
              </a:rPr>
              <a:t> </a:t>
            </a:r>
            <a:r>
              <a:rPr lang="en-US" sz="1400" i="1" dirty="0">
                <a:solidFill>
                  <a:srgbClr val="000000"/>
                </a:solidFill>
              </a:rPr>
              <a:t>(ESV)</a:t>
            </a:r>
          </a:p>
          <a:p>
            <a:pPr marL="0" indent="0" algn="ctr">
              <a:buNone/>
            </a:pPr>
            <a:r>
              <a:rPr lang="en-US" sz="2400" dirty="0"/>
              <a:t>Jesus answered, “Truly, truly, I say to you, </a:t>
            </a:r>
            <a:r>
              <a:rPr lang="en-US" sz="2400" u="sng" dirty="0"/>
              <a:t>unless one is born of water and the Spirit, he cannot enter the kingdom of God</a:t>
            </a:r>
            <a:r>
              <a:rPr lang="en-US" sz="2400" dirty="0"/>
              <a:t>. That which is born of the flesh is flesh, and that which is born of the Spirit is spirit. Do not marvel that I said to you, ‘</a:t>
            </a:r>
            <a:r>
              <a:rPr lang="en-US" sz="2400" u="sng" dirty="0"/>
              <a:t>You must be born again</a:t>
            </a:r>
            <a:r>
              <a:rPr lang="en-US" sz="2400" dirty="0"/>
              <a:t>.’ The wind blows where it wishes, and you hear its sound, but you do not know where it comes from or where it goes. So it is with everyone who is </a:t>
            </a:r>
            <a:r>
              <a:rPr lang="en-US" sz="2400" u="sng" dirty="0"/>
              <a:t>born of the Spirit</a:t>
            </a:r>
            <a:r>
              <a:rPr lang="en-US" sz="2400" dirty="0"/>
              <a:t>.”</a:t>
            </a:r>
          </a:p>
          <a:p>
            <a:pPr marL="0" indent="0" algn="ctr">
              <a:buNone/>
            </a:pPr>
            <a:endParaRPr lang="en-US" sz="2400" i="1" dirty="0">
              <a:solidFill>
                <a:srgbClr val="000000"/>
              </a:solidFill>
            </a:endParaRPr>
          </a:p>
        </p:txBody>
      </p:sp>
    </p:spTree>
    <p:extLst>
      <p:ext uri="{BB962C8B-B14F-4D97-AF65-F5344CB8AC3E}">
        <p14:creationId xmlns:p14="http://schemas.microsoft.com/office/powerpoint/2010/main" val="6274784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0"/>
            <a:ext cx="12192000" cy="1139735"/>
          </a:xfrm>
        </p:spPr>
        <p:txBody>
          <a:bodyPr>
            <a:normAutofit/>
          </a:bodyPr>
          <a:lstStyle/>
          <a:p>
            <a:pPr algn="ctr"/>
            <a:r>
              <a:rPr lang="en-US" dirty="0"/>
              <a:t>III. THREE reasons you may </a:t>
            </a:r>
            <a:r>
              <a:rPr lang="en-US" u="sng" dirty="0">
                <a:solidFill>
                  <a:schemeClr val="accent1">
                    <a:lumMod val="75000"/>
                  </a:schemeClr>
                </a:solidFill>
              </a:rPr>
              <a:t>not</a:t>
            </a:r>
            <a:r>
              <a:rPr lang="en-US" dirty="0"/>
              <a:t> be experiencing </a:t>
            </a:r>
            <a:r>
              <a:rPr lang="en-US" u="sng" dirty="0">
                <a:solidFill>
                  <a:schemeClr val="accent1">
                    <a:lumMod val="75000"/>
                  </a:schemeClr>
                </a:solidFill>
              </a:rPr>
              <a:t>thankfulness</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1" y="1347145"/>
            <a:ext cx="12191999" cy="517617"/>
          </a:xfrm>
        </p:spPr>
        <p:txBody>
          <a:bodyPr>
            <a:noAutofit/>
          </a:bodyPr>
          <a:lstStyle/>
          <a:p>
            <a:pPr marL="0" indent="0" algn="ctr">
              <a:buNone/>
            </a:pPr>
            <a:r>
              <a:rPr lang="en-US" sz="2400" b="1" dirty="0"/>
              <a:t>1. Maybe you don’t have that </a:t>
            </a:r>
            <a:r>
              <a:rPr lang="en-US" sz="2400" b="1" u="sng" dirty="0">
                <a:solidFill>
                  <a:schemeClr val="accent1">
                    <a:lumMod val="75000"/>
                  </a:schemeClr>
                </a:solidFill>
              </a:rPr>
              <a:t>Holy</a:t>
            </a:r>
            <a:r>
              <a:rPr lang="en-US" sz="2400" b="1" dirty="0"/>
              <a:t> </a:t>
            </a:r>
            <a:r>
              <a:rPr lang="en-US" sz="2400" b="1" u="sng" dirty="0">
                <a:solidFill>
                  <a:schemeClr val="accent1">
                    <a:lumMod val="75000"/>
                  </a:schemeClr>
                </a:solidFill>
              </a:rPr>
              <a:t>Spirit</a:t>
            </a:r>
            <a:r>
              <a:rPr lang="en-US" sz="2400" b="1" dirty="0">
                <a:solidFill>
                  <a:schemeClr val="accent1">
                    <a:lumMod val="75000"/>
                  </a:schemeClr>
                </a:solidFill>
              </a:rPr>
              <a:t>.</a:t>
            </a:r>
            <a:endParaRPr lang="en-US" sz="2400" u="sng" dirty="0">
              <a:solidFill>
                <a:schemeClr val="accent1">
                  <a:lumMod val="75000"/>
                </a:schemeClr>
              </a:solidFill>
            </a:endParaRPr>
          </a:p>
        </p:txBody>
      </p:sp>
      <p:sp>
        <p:nvSpPr>
          <p:cNvPr id="5" name="Content Placeholder 2">
            <a:extLst>
              <a:ext uri="{FF2B5EF4-FFF2-40B4-BE49-F238E27FC236}">
                <a16:creationId xmlns:a16="http://schemas.microsoft.com/office/drawing/2014/main" id="{3482DFE1-2184-AF07-E4B7-B99E640C9D01}"/>
              </a:ext>
            </a:extLst>
          </p:cNvPr>
          <p:cNvSpPr txBox="1">
            <a:spLocks/>
          </p:cNvSpPr>
          <p:nvPr/>
        </p:nvSpPr>
        <p:spPr>
          <a:xfrm>
            <a:off x="2" y="2409577"/>
            <a:ext cx="12191998" cy="1560845"/>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b="1" u="sng" dirty="0">
                <a:solidFill>
                  <a:srgbClr val="000000"/>
                </a:solidFill>
              </a:rPr>
              <a:t>2 Corinthians 13:5</a:t>
            </a:r>
            <a:r>
              <a:rPr lang="en-US" sz="2400" b="1" dirty="0">
                <a:solidFill>
                  <a:srgbClr val="000000"/>
                </a:solidFill>
              </a:rPr>
              <a:t> </a:t>
            </a:r>
            <a:r>
              <a:rPr lang="en-US" sz="1400" i="1" dirty="0">
                <a:solidFill>
                  <a:srgbClr val="000000"/>
                </a:solidFill>
              </a:rPr>
              <a:t>(ESV)</a:t>
            </a:r>
          </a:p>
          <a:p>
            <a:pPr marL="0" indent="0" algn="ctr">
              <a:buNone/>
            </a:pPr>
            <a:r>
              <a:rPr lang="en-US" sz="2400" u="sng" dirty="0"/>
              <a:t>Examine yourselves, to see whether you are in the faith. Test yourselves</a:t>
            </a:r>
            <a:r>
              <a:rPr lang="en-US" sz="2400" dirty="0"/>
              <a:t>. Or do you not realize this about yourselves, that Jesus Christ is in you?—unless indeed you fail to meet the test!</a:t>
            </a:r>
          </a:p>
          <a:p>
            <a:pPr marL="0" indent="0" algn="ctr">
              <a:buNone/>
            </a:pPr>
            <a:endParaRPr lang="en-US" sz="2400" i="1" dirty="0">
              <a:solidFill>
                <a:srgbClr val="000000"/>
              </a:solidFill>
            </a:endParaRPr>
          </a:p>
        </p:txBody>
      </p:sp>
      <p:sp>
        <p:nvSpPr>
          <p:cNvPr id="4" name="Content Placeholder 2">
            <a:extLst>
              <a:ext uri="{FF2B5EF4-FFF2-40B4-BE49-F238E27FC236}">
                <a16:creationId xmlns:a16="http://schemas.microsoft.com/office/drawing/2014/main" id="{6ADD0190-993B-6481-F7B8-7B5981358B21}"/>
              </a:ext>
            </a:extLst>
          </p:cNvPr>
          <p:cNvSpPr txBox="1">
            <a:spLocks/>
          </p:cNvSpPr>
          <p:nvPr/>
        </p:nvSpPr>
        <p:spPr>
          <a:xfrm>
            <a:off x="0" y="4515237"/>
            <a:ext cx="12191998" cy="1560845"/>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b="1" u="sng" dirty="0">
                <a:solidFill>
                  <a:srgbClr val="000000"/>
                </a:solidFill>
              </a:rPr>
              <a:t>1 John 2:19-20 </a:t>
            </a:r>
            <a:r>
              <a:rPr lang="en-US" sz="2400" b="1" dirty="0">
                <a:solidFill>
                  <a:srgbClr val="000000"/>
                </a:solidFill>
              </a:rPr>
              <a:t> </a:t>
            </a:r>
            <a:r>
              <a:rPr lang="en-US" sz="1400" i="1" dirty="0">
                <a:solidFill>
                  <a:srgbClr val="000000"/>
                </a:solidFill>
              </a:rPr>
              <a:t>(ESV)</a:t>
            </a:r>
          </a:p>
          <a:p>
            <a:pPr marL="0" indent="0" algn="ctr">
              <a:buNone/>
            </a:pPr>
            <a:r>
              <a:rPr lang="en-US" sz="2400" u="sng" dirty="0"/>
              <a:t>They went out from us, but they were not of us</a:t>
            </a:r>
            <a:r>
              <a:rPr lang="en-US" sz="2400" dirty="0"/>
              <a:t>; for if they had been of us, they would have continued with us. But they went out, that it might become plain that they all are not of us. </a:t>
            </a:r>
            <a:r>
              <a:rPr lang="en-US" sz="2400" u="sng" dirty="0"/>
              <a:t>But you have been anointed by the Holy One</a:t>
            </a:r>
            <a:r>
              <a:rPr lang="en-US" sz="2400" dirty="0"/>
              <a:t> …</a:t>
            </a:r>
          </a:p>
          <a:p>
            <a:pPr marL="0" indent="0" algn="ctr">
              <a:buNone/>
            </a:pPr>
            <a:endParaRPr lang="en-US" sz="2400" dirty="0"/>
          </a:p>
          <a:p>
            <a:pPr marL="0" indent="0" algn="ctr">
              <a:buNone/>
            </a:pPr>
            <a:endParaRPr lang="en-US" sz="2400" i="1" dirty="0">
              <a:solidFill>
                <a:srgbClr val="000000"/>
              </a:solidFill>
            </a:endParaRPr>
          </a:p>
        </p:txBody>
      </p:sp>
    </p:spTree>
    <p:extLst>
      <p:ext uri="{BB962C8B-B14F-4D97-AF65-F5344CB8AC3E}">
        <p14:creationId xmlns:p14="http://schemas.microsoft.com/office/powerpoint/2010/main" val="459807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0"/>
            <a:ext cx="12192000" cy="1139735"/>
          </a:xfrm>
        </p:spPr>
        <p:txBody>
          <a:bodyPr>
            <a:normAutofit/>
          </a:bodyPr>
          <a:lstStyle/>
          <a:p>
            <a:pPr algn="ctr"/>
            <a:r>
              <a:rPr lang="en-US" dirty="0"/>
              <a:t>III. THREE reasons you may </a:t>
            </a:r>
            <a:r>
              <a:rPr lang="en-US" u="sng" dirty="0">
                <a:solidFill>
                  <a:schemeClr val="accent1">
                    <a:lumMod val="75000"/>
                  </a:schemeClr>
                </a:solidFill>
              </a:rPr>
              <a:t>not</a:t>
            </a:r>
            <a:r>
              <a:rPr lang="en-US" dirty="0"/>
              <a:t> be experiencing </a:t>
            </a:r>
            <a:r>
              <a:rPr lang="en-US" u="sng" dirty="0">
                <a:solidFill>
                  <a:schemeClr val="accent1">
                    <a:lumMod val="75000"/>
                  </a:schemeClr>
                </a:solidFill>
              </a:rPr>
              <a:t>thankfulness</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1" y="1347145"/>
            <a:ext cx="12191999" cy="517617"/>
          </a:xfrm>
        </p:spPr>
        <p:txBody>
          <a:bodyPr>
            <a:noAutofit/>
          </a:bodyPr>
          <a:lstStyle/>
          <a:p>
            <a:pPr marL="0" indent="0" algn="ctr">
              <a:buNone/>
            </a:pPr>
            <a:r>
              <a:rPr lang="en-US" sz="2400" b="1" dirty="0"/>
              <a:t>2. Maybe you are </a:t>
            </a:r>
            <a:r>
              <a:rPr lang="en-US" sz="2400" b="1" u="sng" dirty="0">
                <a:solidFill>
                  <a:schemeClr val="accent1">
                    <a:lumMod val="75000"/>
                  </a:schemeClr>
                </a:solidFill>
              </a:rPr>
              <a:t>grieving</a:t>
            </a:r>
            <a:r>
              <a:rPr lang="en-US" sz="2400" b="1" dirty="0"/>
              <a:t> the </a:t>
            </a:r>
            <a:r>
              <a:rPr lang="en-US" sz="2400" b="1" u="sng" dirty="0">
                <a:solidFill>
                  <a:schemeClr val="accent1">
                    <a:lumMod val="75000"/>
                  </a:schemeClr>
                </a:solidFill>
              </a:rPr>
              <a:t>Spirit</a:t>
            </a:r>
            <a:r>
              <a:rPr lang="en-US" sz="2400" b="1" dirty="0">
                <a:solidFill>
                  <a:schemeClr val="accent1">
                    <a:lumMod val="75000"/>
                  </a:schemeClr>
                </a:solidFill>
              </a:rPr>
              <a:t>.</a:t>
            </a:r>
            <a:endParaRPr lang="en-US" sz="2400" u="sng" dirty="0">
              <a:solidFill>
                <a:schemeClr val="accent1">
                  <a:lumMod val="75000"/>
                </a:schemeClr>
              </a:solidFill>
            </a:endParaRPr>
          </a:p>
        </p:txBody>
      </p:sp>
      <p:sp>
        <p:nvSpPr>
          <p:cNvPr id="5" name="Content Placeholder 2">
            <a:extLst>
              <a:ext uri="{FF2B5EF4-FFF2-40B4-BE49-F238E27FC236}">
                <a16:creationId xmlns:a16="http://schemas.microsoft.com/office/drawing/2014/main" id="{3482DFE1-2184-AF07-E4B7-B99E640C9D01}"/>
              </a:ext>
            </a:extLst>
          </p:cNvPr>
          <p:cNvSpPr txBox="1">
            <a:spLocks/>
          </p:cNvSpPr>
          <p:nvPr/>
        </p:nvSpPr>
        <p:spPr>
          <a:xfrm>
            <a:off x="2" y="2409577"/>
            <a:ext cx="12191998" cy="1272086"/>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b="1" u="sng" dirty="0">
                <a:solidFill>
                  <a:srgbClr val="000000"/>
                </a:solidFill>
              </a:rPr>
              <a:t>Ephesians 4:30</a:t>
            </a:r>
            <a:r>
              <a:rPr lang="en-US" sz="2400" b="1" dirty="0">
                <a:solidFill>
                  <a:srgbClr val="000000"/>
                </a:solidFill>
              </a:rPr>
              <a:t> </a:t>
            </a:r>
            <a:r>
              <a:rPr lang="en-US" sz="1400" i="1" dirty="0">
                <a:solidFill>
                  <a:srgbClr val="000000"/>
                </a:solidFill>
              </a:rPr>
              <a:t>(ESV)</a:t>
            </a:r>
          </a:p>
          <a:p>
            <a:pPr marL="0" indent="0" algn="ctr">
              <a:buNone/>
            </a:pPr>
            <a:r>
              <a:rPr lang="en-US" sz="2400" dirty="0"/>
              <a:t>And </a:t>
            </a:r>
            <a:r>
              <a:rPr lang="en-US" sz="2400" u="sng" dirty="0"/>
              <a:t>do not grieve the Holy Spirit </a:t>
            </a:r>
            <a:r>
              <a:rPr lang="en-US" sz="2400" dirty="0"/>
              <a:t>of God, by whom you were </a:t>
            </a:r>
            <a:r>
              <a:rPr lang="en-US" sz="2400" u="sng" dirty="0"/>
              <a:t>sealed for the day of redemption</a:t>
            </a:r>
            <a:r>
              <a:rPr lang="en-US" sz="2400" dirty="0"/>
              <a:t>. </a:t>
            </a:r>
          </a:p>
        </p:txBody>
      </p:sp>
      <p:sp>
        <p:nvSpPr>
          <p:cNvPr id="4" name="Content Placeholder 2">
            <a:extLst>
              <a:ext uri="{FF2B5EF4-FFF2-40B4-BE49-F238E27FC236}">
                <a16:creationId xmlns:a16="http://schemas.microsoft.com/office/drawing/2014/main" id="{6ADD0190-993B-6481-F7B8-7B5981358B21}"/>
              </a:ext>
            </a:extLst>
          </p:cNvPr>
          <p:cNvSpPr txBox="1">
            <a:spLocks/>
          </p:cNvSpPr>
          <p:nvPr/>
        </p:nvSpPr>
        <p:spPr>
          <a:xfrm>
            <a:off x="-2" y="3888781"/>
            <a:ext cx="12191998" cy="2208916"/>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b="1" u="sng" dirty="0">
                <a:solidFill>
                  <a:srgbClr val="000000"/>
                </a:solidFill>
              </a:rPr>
              <a:t>Ephesians 1:13-14 </a:t>
            </a:r>
            <a:r>
              <a:rPr lang="en-US" sz="2400" b="1" dirty="0">
                <a:solidFill>
                  <a:srgbClr val="000000"/>
                </a:solidFill>
              </a:rPr>
              <a:t> </a:t>
            </a:r>
            <a:r>
              <a:rPr lang="en-US" sz="1400" i="1" dirty="0">
                <a:solidFill>
                  <a:srgbClr val="000000"/>
                </a:solidFill>
              </a:rPr>
              <a:t>(ESV)</a:t>
            </a:r>
          </a:p>
          <a:p>
            <a:pPr marL="0" indent="0" algn="ctr">
              <a:buNone/>
            </a:pPr>
            <a:r>
              <a:rPr lang="en-US" sz="2400" dirty="0"/>
              <a:t>In him you also, when </a:t>
            </a:r>
            <a:r>
              <a:rPr lang="en-US" sz="2400" u="sng" dirty="0"/>
              <a:t>you heard </a:t>
            </a:r>
            <a:r>
              <a:rPr lang="en-US" sz="2400" dirty="0"/>
              <a:t>the word of truth, </a:t>
            </a:r>
            <a:r>
              <a:rPr lang="en-US" sz="2400" u="sng" dirty="0"/>
              <a:t>the gospel of your salvation</a:t>
            </a:r>
            <a:r>
              <a:rPr lang="en-US" sz="2400" dirty="0"/>
              <a:t>, and believed in him, were </a:t>
            </a:r>
            <a:r>
              <a:rPr lang="en-US" sz="2400" u="sng" dirty="0"/>
              <a:t>sealed with </a:t>
            </a:r>
            <a:r>
              <a:rPr lang="en-US" sz="2400" dirty="0"/>
              <a:t>the promised </a:t>
            </a:r>
            <a:r>
              <a:rPr lang="en-US" sz="2400" u="sng" dirty="0"/>
              <a:t>Holy Spirit</a:t>
            </a:r>
            <a:r>
              <a:rPr lang="en-US" sz="2400" dirty="0"/>
              <a:t>, who is the </a:t>
            </a:r>
            <a:r>
              <a:rPr lang="en-US" sz="2400" u="sng" dirty="0"/>
              <a:t>guarantee of our inheritance </a:t>
            </a:r>
            <a:r>
              <a:rPr lang="en-US" sz="2400" dirty="0"/>
              <a:t>until we acquire possession of it, to the praise of his glory.</a:t>
            </a:r>
          </a:p>
          <a:p>
            <a:pPr marL="0" indent="0" algn="ctr">
              <a:buNone/>
            </a:pPr>
            <a:endParaRPr lang="en-US" sz="2400" dirty="0"/>
          </a:p>
          <a:p>
            <a:pPr marL="0" indent="0" algn="ctr">
              <a:buNone/>
            </a:pPr>
            <a:endParaRPr lang="en-US" sz="2400" i="1" dirty="0">
              <a:solidFill>
                <a:srgbClr val="000000"/>
              </a:solidFill>
            </a:endParaRPr>
          </a:p>
        </p:txBody>
      </p:sp>
    </p:spTree>
    <p:extLst>
      <p:ext uri="{BB962C8B-B14F-4D97-AF65-F5344CB8AC3E}">
        <p14:creationId xmlns:p14="http://schemas.microsoft.com/office/powerpoint/2010/main" val="3551949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0"/>
            <a:ext cx="12192000" cy="1139735"/>
          </a:xfrm>
        </p:spPr>
        <p:txBody>
          <a:bodyPr>
            <a:normAutofit/>
          </a:bodyPr>
          <a:lstStyle/>
          <a:p>
            <a:pPr algn="ctr"/>
            <a:r>
              <a:rPr lang="en-US" dirty="0"/>
              <a:t>III. THREE reasons you may </a:t>
            </a:r>
            <a:r>
              <a:rPr lang="en-US" u="sng" dirty="0">
                <a:solidFill>
                  <a:schemeClr val="accent1">
                    <a:lumMod val="75000"/>
                  </a:schemeClr>
                </a:solidFill>
              </a:rPr>
              <a:t>not</a:t>
            </a:r>
            <a:r>
              <a:rPr lang="en-US" dirty="0"/>
              <a:t> be experiencing </a:t>
            </a:r>
            <a:r>
              <a:rPr lang="en-US" u="sng" dirty="0">
                <a:solidFill>
                  <a:schemeClr val="accent1">
                    <a:lumMod val="75000"/>
                  </a:schemeClr>
                </a:solidFill>
              </a:rPr>
              <a:t>thankfulness</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1" y="1347145"/>
            <a:ext cx="12191999" cy="517617"/>
          </a:xfrm>
        </p:spPr>
        <p:txBody>
          <a:bodyPr>
            <a:noAutofit/>
          </a:bodyPr>
          <a:lstStyle/>
          <a:p>
            <a:pPr marL="0" indent="0" algn="ctr">
              <a:buNone/>
            </a:pPr>
            <a:r>
              <a:rPr lang="en-US" sz="2400" b="1" dirty="0"/>
              <a:t>2. Maybe you are </a:t>
            </a:r>
            <a:r>
              <a:rPr lang="en-US" sz="2400" b="1" u="sng" dirty="0">
                <a:solidFill>
                  <a:schemeClr val="accent1">
                    <a:lumMod val="75000"/>
                  </a:schemeClr>
                </a:solidFill>
              </a:rPr>
              <a:t>grieving</a:t>
            </a:r>
            <a:r>
              <a:rPr lang="en-US" sz="2400" b="1" dirty="0"/>
              <a:t> the </a:t>
            </a:r>
            <a:r>
              <a:rPr lang="en-US" sz="2400" b="1" u="sng" dirty="0">
                <a:solidFill>
                  <a:schemeClr val="accent1">
                    <a:lumMod val="75000"/>
                  </a:schemeClr>
                </a:solidFill>
              </a:rPr>
              <a:t>Spirit</a:t>
            </a:r>
            <a:r>
              <a:rPr lang="en-US" sz="2400" b="1" dirty="0">
                <a:solidFill>
                  <a:schemeClr val="accent1">
                    <a:lumMod val="75000"/>
                  </a:schemeClr>
                </a:solidFill>
              </a:rPr>
              <a:t>.</a:t>
            </a:r>
            <a:endParaRPr lang="en-US" sz="2400" u="sng" dirty="0">
              <a:solidFill>
                <a:schemeClr val="accent1">
                  <a:lumMod val="75000"/>
                </a:schemeClr>
              </a:solidFill>
            </a:endParaRPr>
          </a:p>
        </p:txBody>
      </p:sp>
      <p:sp>
        <p:nvSpPr>
          <p:cNvPr id="5" name="Content Placeholder 2">
            <a:extLst>
              <a:ext uri="{FF2B5EF4-FFF2-40B4-BE49-F238E27FC236}">
                <a16:creationId xmlns:a16="http://schemas.microsoft.com/office/drawing/2014/main" id="{3482DFE1-2184-AF07-E4B7-B99E640C9D01}"/>
              </a:ext>
            </a:extLst>
          </p:cNvPr>
          <p:cNvSpPr txBox="1">
            <a:spLocks/>
          </p:cNvSpPr>
          <p:nvPr/>
        </p:nvSpPr>
        <p:spPr>
          <a:xfrm>
            <a:off x="2" y="2409577"/>
            <a:ext cx="12191998" cy="2105660"/>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b="1" u="sng" dirty="0">
                <a:solidFill>
                  <a:srgbClr val="000000"/>
                </a:solidFill>
              </a:rPr>
              <a:t>Ephesians 4:30-31</a:t>
            </a:r>
            <a:r>
              <a:rPr lang="en-US" sz="2400" b="1" dirty="0">
                <a:solidFill>
                  <a:srgbClr val="000000"/>
                </a:solidFill>
              </a:rPr>
              <a:t> </a:t>
            </a:r>
            <a:r>
              <a:rPr lang="en-US" sz="1400" i="1" dirty="0">
                <a:solidFill>
                  <a:srgbClr val="000000"/>
                </a:solidFill>
              </a:rPr>
              <a:t>(ESV)</a:t>
            </a:r>
          </a:p>
          <a:p>
            <a:pPr marL="0" indent="0" algn="ctr">
              <a:buNone/>
            </a:pPr>
            <a:r>
              <a:rPr lang="en-US" sz="2400" dirty="0"/>
              <a:t>And </a:t>
            </a:r>
            <a:r>
              <a:rPr lang="en-US" sz="2400" u="sng" dirty="0"/>
              <a:t>do not grieve the Holy Spirit </a:t>
            </a:r>
            <a:r>
              <a:rPr lang="en-US" sz="2400" dirty="0"/>
              <a:t>of God, by whom you were sealed for the day of redemption. </a:t>
            </a:r>
          </a:p>
          <a:p>
            <a:pPr marL="0" indent="0" algn="ctr">
              <a:buNone/>
            </a:pPr>
            <a:r>
              <a:rPr lang="en-US" sz="2400" u="sng" dirty="0"/>
              <a:t>Let all bitterness and wrath and anger and clamor and slander be put away from you</a:t>
            </a:r>
            <a:r>
              <a:rPr lang="en-US" sz="2400" dirty="0"/>
              <a:t>, along with all malice.</a:t>
            </a:r>
          </a:p>
          <a:p>
            <a:pPr marL="0" indent="0" algn="ctr">
              <a:buNone/>
            </a:pPr>
            <a:endParaRPr lang="en-US" sz="2400" i="1" dirty="0">
              <a:solidFill>
                <a:srgbClr val="000000"/>
              </a:solidFill>
            </a:endParaRPr>
          </a:p>
        </p:txBody>
      </p:sp>
    </p:spTree>
    <p:extLst>
      <p:ext uri="{BB962C8B-B14F-4D97-AF65-F5344CB8AC3E}">
        <p14:creationId xmlns:p14="http://schemas.microsoft.com/office/powerpoint/2010/main" val="19977940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0"/>
            <a:ext cx="12192000" cy="1139735"/>
          </a:xfrm>
        </p:spPr>
        <p:txBody>
          <a:bodyPr>
            <a:normAutofit/>
          </a:bodyPr>
          <a:lstStyle/>
          <a:p>
            <a:pPr algn="ctr"/>
            <a:r>
              <a:rPr lang="en-US" dirty="0"/>
              <a:t>III. THREE reasons you may </a:t>
            </a:r>
            <a:r>
              <a:rPr lang="en-US" u="sng" dirty="0">
                <a:solidFill>
                  <a:schemeClr val="accent1">
                    <a:lumMod val="75000"/>
                  </a:schemeClr>
                </a:solidFill>
              </a:rPr>
              <a:t>not</a:t>
            </a:r>
            <a:r>
              <a:rPr lang="en-US" dirty="0"/>
              <a:t> be experiencing </a:t>
            </a:r>
            <a:r>
              <a:rPr lang="en-US" u="sng" dirty="0">
                <a:solidFill>
                  <a:schemeClr val="accent1">
                    <a:lumMod val="75000"/>
                  </a:schemeClr>
                </a:solidFill>
              </a:rPr>
              <a:t>thankfulness</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1" y="1347145"/>
            <a:ext cx="12191999" cy="517617"/>
          </a:xfrm>
        </p:spPr>
        <p:txBody>
          <a:bodyPr>
            <a:noAutofit/>
          </a:bodyPr>
          <a:lstStyle/>
          <a:p>
            <a:pPr marL="0" indent="0" algn="ctr">
              <a:buNone/>
            </a:pPr>
            <a:r>
              <a:rPr lang="en-US" sz="2400" b="1" dirty="0"/>
              <a:t>3. Maybe you are </a:t>
            </a:r>
            <a:r>
              <a:rPr lang="en-US" sz="2400" b="1" u="sng" dirty="0">
                <a:solidFill>
                  <a:schemeClr val="accent1">
                    <a:lumMod val="75000"/>
                  </a:schemeClr>
                </a:solidFill>
              </a:rPr>
              <a:t>quenching</a:t>
            </a:r>
            <a:r>
              <a:rPr lang="en-US" sz="2400" b="1" dirty="0"/>
              <a:t> the </a:t>
            </a:r>
            <a:r>
              <a:rPr lang="en-US" sz="2400" b="1" u="sng" dirty="0">
                <a:solidFill>
                  <a:schemeClr val="accent1">
                    <a:lumMod val="75000"/>
                  </a:schemeClr>
                </a:solidFill>
              </a:rPr>
              <a:t>Spirit</a:t>
            </a:r>
            <a:r>
              <a:rPr lang="en-US" sz="2400" b="1" dirty="0">
                <a:solidFill>
                  <a:schemeClr val="accent1">
                    <a:lumMod val="75000"/>
                  </a:schemeClr>
                </a:solidFill>
              </a:rPr>
              <a:t>.</a:t>
            </a:r>
            <a:endParaRPr lang="en-US" sz="2400" u="sng" dirty="0">
              <a:solidFill>
                <a:schemeClr val="accent1">
                  <a:lumMod val="75000"/>
                </a:schemeClr>
              </a:solidFill>
            </a:endParaRPr>
          </a:p>
        </p:txBody>
      </p:sp>
      <p:sp>
        <p:nvSpPr>
          <p:cNvPr id="5" name="Content Placeholder 2">
            <a:extLst>
              <a:ext uri="{FF2B5EF4-FFF2-40B4-BE49-F238E27FC236}">
                <a16:creationId xmlns:a16="http://schemas.microsoft.com/office/drawing/2014/main" id="{3482DFE1-2184-AF07-E4B7-B99E640C9D01}"/>
              </a:ext>
            </a:extLst>
          </p:cNvPr>
          <p:cNvSpPr txBox="1">
            <a:spLocks/>
          </p:cNvSpPr>
          <p:nvPr/>
        </p:nvSpPr>
        <p:spPr>
          <a:xfrm>
            <a:off x="2" y="2409577"/>
            <a:ext cx="12191998" cy="1608970"/>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b="1" i="1" u="sng" dirty="0">
                <a:solidFill>
                  <a:srgbClr val="000000"/>
                </a:solidFill>
              </a:rPr>
              <a:t>1 Thessalonians 5:16-18</a:t>
            </a:r>
            <a:r>
              <a:rPr lang="en-US" sz="2400" b="1" i="1" dirty="0">
                <a:solidFill>
                  <a:srgbClr val="000000"/>
                </a:solidFill>
              </a:rPr>
              <a:t> </a:t>
            </a:r>
            <a:r>
              <a:rPr lang="en-US" sz="1400" i="1" dirty="0">
                <a:solidFill>
                  <a:srgbClr val="000000"/>
                </a:solidFill>
              </a:rPr>
              <a:t>(ESV)</a:t>
            </a:r>
          </a:p>
          <a:p>
            <a:pPr marL="0" indent="0" algn="ctr">
              <a:buNone/>
            </a:pPr>
            <a:r>
              <a:rPr lang="en-US" sz="2400" dirty="0"/>
              <a:t>Rejoice always, pray without ceasing, </a:t>
            </a:r>
            <a:r>
              <a:rPr lang="en-US" sz="2400" u="sng" dirty="0"/>
              <a:t>give thanks in all circumstances</a:t>
            </a:r>
            <a:r>
              <a:rPr lang="en-US" sz="2400" dirty="0"/>
              <a:t>; for </a:t>
            </a:r>
            <a:r>
              <a:rPr lang="en-US" sz="2400" u="sng" dirty="0"/>
              <a:t>this is the will of God in Christ Jesus for you</a:t>
            </a:r>
            <a:r>
              <a:rPr lang="en-US" sz="2400" dirty="0"/>
              <a:t>. </a:t>
            </a:r>
            <a:endParaRPr lang="en-US" sz="2400" i="1" dirty="0">
              <a:solidFill>
                <a:srgbClr val="000000"/>
              </a:solidFill>
            </a:endParaRPr>
          </a:p>
        </p:txBody>
      </p:sp>
      <p:sp>
        <p:nvSpPr>
          <p:cNvPr id="4" name="Content Placeholder 2">
            <a:extLst>
              <a:ext uri="{FF2B5EF4-FFF2-40B4-BE49-F238E27FC236}">
                <a16:creationId xmlns:a16="http://schemas.microsoft.com/office/drawing/2014/main" id="{F3666334-13D1-D09F-9421-7C46959781EF}"/>
              </a:ext>
            </a:extLst>
          </p:cNvPr>
          <p:cNvSpPr txBox="1">
            <a:spLocks/>
          </p:cNvSpPr>
          <p:nvPr/>
        </p:nvSpPr>
        <p:spPr>
          <a:xfrm>
            <a:off x="0" y="4390777"/>
            <a:ext cx="12191998" cy="1608970"/>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b="1" i="1" u="sng" dirty="0">
                <a:solidFill>
                  <a:srgbClr val="000000"/>
                </a:solidFill>
              </a:rPr>
              <a:t>1 Thessalonians 5:19-22</a:t>
            </a:r>
            <a:r>
              <a:rPr lang="en-US" sz="2400" b="1" i="1" dirty="0">
                <a:solidFill>
                  <a:srgbClr val="000000"/>
                </a:solidFill>
              </a:rPr>
              <a:t> </a:t>
            </a:r>
            <a:r>
              <a:rPr lang="en-US" sz="1400" i="1" dirty="0">
                <a:solidFill>
                  <a:srgbClr val="000000"/>
                </a:solidFill>
              </a:rPr>
              <a:t>(ESV)</a:t>
            </a:r>
          </a:p>
          <a:p>
            <a:pPr marL="0" indent="0" algn="ctr">
              <a:buNone/>
            </a:pPr>
            <a:r>
              <a:rPr lang="en-US" sz="2400" u="sng" dirty="0"/>
              <a:t>Do not quench the Spirit</a:t>
            </a:r>
            <a:r>
              <a:rPr lang="en-US" sz="2400" dirty="0"/>
              <a:t>. Do not despise prophecies, but test everything; hold fast what is good. Abstain from every form of evil.</a:t>
            </a:r>
          </a:p>
        </p:txBody>
      </p:sp>
    </p:spTree>
    <p:extLst>
      <p:ext uri="{BB962C8B-B14F-4D97-AF65-F5344CB8AC3E}">
        <p14:creationId xmlns:p14="http://schemas.microsoft.com/office/powerpoint/2010/main" val="157371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813C0D-7146-A522-46CF-05CDEFFAA200}"/>
              </a:ext>
            </a:extLst>
          </p:cNvPr>
          <p:cNvSpPr>
            <a:spLocks noGrp="1"/>
          </p:cNvSpPr>
          <p:nvPr>
            <p:ph idx="1"/>
          </p:nvPr>
        </p:nvSpPr>
        <p:spPr>
          <a:xfrm>
            <a:off x="0" y="1814513"/>
            <a:ext cx="12191999" cy="4938711"/>
          </a:xfrm>
        </p:spPr>
        <p:txBody>
          <a:bodyPr/>
          <a:lstStyle/>
          <a:p>
            <a:pPr marL="0" indent="0" algn="ctr">
              <a:lnSpc>
                <a:spcPct val="100000"/>
              </a:lnSpc>
              <a:spcBef>
                <a:spcPts val="0"/>
              </a:spcBef>
              <a:buNone/>
            </a:pPr>
            <a:endParaRPr lang="en-US" sz="2800" b="1" u="sng" dirty="0">
              <a:latin typeface="Times New Roman" panose="02020603050405020304" pitchFamily="18" charset="0"/>
              <a:cs typeface="Times New Roman" panose="02020603050405020304" pitchFamily="18" charset="0"/>
            </a:endParaRPr>
          </a:p>
          <a:p>
            <a:pPr marL="0" indent="0" algn="ctr">
              <a:lnSpc>
                <a:spcPct val="100000"/>
              </a:lnSpc>
              <a:spcBef>
                <a:spcPts val="0"/>
              </a:spcBef>
              <a:buNone/>
            </a:pPr>
            <a:r>
              <a:rPr lang="en-US" sz="2800" b="1" u="sng" dirty="0">
                <a:latin typeface="Times New Roman" panose="02020603050405020304" pitchFamily="18" charset="0"/>
                <a:cs typeface="Times New Roman" panose="02020603050405020304" pitchFamily="18" charset="0"/>
              </a:rPr>
              <a:t>Joy </a:t>
            </a:r>
          </a:p>
          <a:p>
            <a:pPr marL="0" indent="0" algn="ctr">
              <a:lnSpc>
                <a:spcPct val="100000"/>
              </a:lnSpc>
              <a:spcBef>
                <a:spcPts val="0"/>
              </a:spcBef>
              <a:buNone/>
            </a:pPr>
            <a:r>
              <a:rPr lang="en-US" sz="2800" dirty="0">
                <a:latin typeface="Times New Roman" panose="02020603050405020304" pitchFamily="18" charset="0"/>
                <a:cs typeface="Times New Roman" panose="02020603050405020304" pitchFamily="18" charset="0"/>
              </a:rPr>
              <a:t>“A state of well-being or great gladness.”</a:t>
            </a:r>
          </a:p>
          <a:p>
            <a:pPr marL="0" indent="0" algn="ctr">
              <a:lnSpc>
                <a:spcPct val="100000"/>
              </a:lnSpc>
              <a:spcBef>
                <a:spcPts val="0"/>
              </a:spcBef>
              <a:buNone/>
            </a:pPr>
            <a:r>
              <a:rPr lang="en-US" sz="2800" i="1" dirty="0">
                <a:solidFill>
                  <a:schemeClr val="accent1">
                    <a:lumMod val="75000"/>
                  </a:schemeClr>
                </a:solidFill>
                <a:latin typeface="Times New Roman" panose="02020603050405020304" pitchFamily="18" charset="0"/>
                <a:cs typeface="Times New Roman" panose="02020603050405020304" pitchFamily="18" charset="0"/>
              </a:rPr>
              <a:t>A settled confidence in God</a:t>
            </a:r>
            <a:r>
              <a:rPr lang="en-US" sz="2800" dirty="0">
                <a:solidFill>
                  <a:schemeClr val="accent1">
                    <a:lumMod val="75000"/>
                  </a:schemeClr>
                </a:solidFill>
                <a:latin typeface="Times New Roman" panose="02020603050405020304" pitchFamily="18" charset="0"/>
                <a:cs typeface="Times New Roman" panose="02020603050405020304" pitchFamily="18" charset="0"/>
              </a:rPr>
              <a:t>.</a:t>
            </a:r>
          </a:p>
          <a:p>
            <a:pPr marL="0" indent="0" algn="ctr">
              <a:lnSpc>
                <a:spcPct val="100000"/>
              </a:lnSpc>
              <a:spcBef>
                <a:spcPts val="0"/>
              </a:spcBef>
              <a:buNone/>
            </a:pPr>
            <a:endParaRPr lang="en-US" sz="2800" dirty="0">
              <a:latin typeface="Times New Roman" panose="02020603050405020304" pitchFamily="18" charset="0"/>
              <a:cs typeface="Times New Roman" panose="02020603050405020304" pitchFamily="18" charset="0"/>
            </a:endParaRPr>
          </a:p>
          <a:p>
            <a:pPr marL="0" indent="0" algn="ctr">
              <a:lnSpc>
                <a:spcPct val="100000"/>
              </a:lnSpc>
              <a:spcBef>
                <a:spcPts val="0"/>
              </a:spcBef>
              <a:buNone/>
            </a:pPr>
            <a:endParaRPr lang="en-US" sz="2800" dirty="0">
              <a:latin typeface="Times New Roman" panose="02020603050405020304" pitchFamily="18" charset="0"/>
              <a:cs typeface="Times New Roman" panose="02020603050405020304" pitchFamily="18" charset="0"/>
            </a:endParaRPr>
          </a:p>
          <a:p>
            <a:pPr marL="0" indent="0" algn="ctr">
              <a:lnSpc>
                <a:spcPct val="100000"/>
              </a:lnSpc>
              <a:spcBef>
                <a:spcPts val="0"/>
              </a:spcBef>
              <a:buNone/>
            </a:pPr>
            <a:r>
              <a:rPr lang="en-US" sz="2800" b="1" u="sng" dirty="0">
                <a:latin typeface="Times New Roman" panose="02020603050405020304" pitchFamily="18" charset="0"/>
                <a:cs typeface="Times New Roman" panose="02020603050405020304" pitchFamily="18" charset="0"/>
              </a:rPr>
              <a:t>Thankfulness</a:t>
            </a:r>
          </a:p>
          <a:p>
            <a:pPr marL="0" indent="0" algn="ctr">
              <a:lnSpc>
                <a:spcPct val="100000"/>
              </a:lnSpc>
              <a:spcBef>
                <a:spcPts val="0"/>
              </a:spcBef>
              <a:buNone/>
            </a:pPr>
            <a:r>
              <a:rPr lang="en-US" sz="2800" dirty="0">
                <a:latin typeface="Times New Roman" panose="02020603050405020304" pitchFamily="18" charset="0"/>
                <a:cs typeface="Times New Roman" panose="02020603050405020304" pitchFamily="18" charset="0"/>
              </a:rPr>
              <a:t>“An expression of appreciation for benefits or blessings.”</a:t>
            </a:r>
          </a:p>
          <a:p>
            <a:pPr marL="0" indent="0" algn="ctr">
              <a:lnSpc>
                <a:spcPct val="100000"/>
              </a:lnSpc>
              <a:spcBef>
                <a:spcPts val="0"/>
              </a:spcBef>
              <a:buNone/>
            </a:pPr>
            <a:r>
              <a:rPr lang="en-US" sz="2800" i="1" dirty="0">
                <a:solidFill>
                  <a:schemeClr val="accent1">
                    <a:lumMod val="75000"/>
                  </a:schemeClr>
                </a:solidFill>
                <a:latin typeface="Times New Roman" panose="02020603050405020304" pitchFamily="18" charset="0"/>
                <a:cs typeface="Times New Roman" panose="02020603050405020304" pitchFamily="18" charset="0"/>
              </a:rPr>
              <a:t>Giving gratitude for God’s goodness and gifts</a:t>
            </a:r>
            <a:r>
              <a:rPr lang="en-US" sz="2800" dirty="0">
                <a:solidFill>
                  <a:schemeClr val="accent1">
                    <a:lumMod val="75000"/>
                  </a:schemeClr>
                </a:solidFill>
                <a:latin typeface="Times New Roman" panose="02020603050405020304" pitchFamily="18" charset="0"/>
                <a:cs typeface="Times New Roman" panose="02020603050405020304" pitchFamily="18" charset="0"/>
              </a:rPr>
              <a:t>.</a:t>
            </a:r>
          </a:p>
          <a:p>
            <a:pPr marL="0" indent="0">
              <a:buNone/>
            </a:pPr>
            <a:endParaRPr lang="en-US" dirty="0"/>
          </a:p>
        </p:txBody>
      </p:sp>
      <p:sp>
        <p:nvSpPr>
          <p:cNvPr id="4" name="Title 1">
            <a:extLst>
              <a:ext uri="{FF2B5EF4-FFF2-40B4-BE49-F238E27FC236}">
                <a16:creationId xmlns:a16="http://schemas.microsoft.com/office/drawing/2014/main" id="{1F5BDD5C-1D87-E75A-8308-4E701BB5FD00}"/>
              </a:ext>
            </a:extLst>
          </p:cNvPr>
          <p:cNvSpPr>
            <a:spLocks noGrp="1"/>
          </p:cNvSpPr>
          <p:nvPr>
            <p:ph type="title"/>
          </p:nvPr>
        </p:nvSpPr>
        <p:spPr>
          <a:xfrm>
            <a:off x="0" y="757238"/>
            <a:ext cx="12192000" cy="623887"/>
          </a:xfrm>
        </p:spPr>
        <p:txBody>
          <a:bodyPr>
            <a:normAutofit/>
          </a:bodyPr>
          <a:lstStyle/>
          <a:p>
            <a:pPr algn="ctr"/>
            <a:r>
              <a:rPr lang="en-US" dirty="0"/>
              <a:t>I. Definitions</a:t>
            </a:r>
          </a:p>
        </p:txBody>
      </p:sp>
    </p:spTree>
    <p:extLst>
      <p:ext uri="{BB962C8B-B14F-4D97-AF65-F5344CB8AC3E}">
        <p14:creationId xmlns:p14="http://schemas.microsoft.com/office/powerpoint/2010/main" val="300272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Effect transition="in" filter="fade">
                                      <p:cBhvr>
                                        <p:cTn id="24"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0"/>
            <a:ext cx="12192000" cy="1139735"/>
          </a:xfrm>
        </p:spPr>
        <p:txBody>
          <a:bodyPr>
            <a:normAutofit/>
          </a:bodyPr>
          <a:lstStyle/>
          <a:p>
            <a:pPr algn="ctr"/>
            <a:r>
              <a:rPr lang="en-US" dirty="0"/>
              <a:t>IV. How to </a:t>
            </a:r>
            <a:r>
              <a:rPr lang="en-US" u="sng" dirty="0">
                <a:solidFill>
                  <a:schemeClr val="accent1">
                    <a:lumMod val="75000"/>
                  </a:schemeClr>
                </a:solidFill>
              </a:rPr>
              <a:t>Grow</a:t>
            </a:r>
            <a:r>
              <a:rPr lang="en-US" dirty="0"/>
              <a:t> in a spirit of thankfulness</a:t>
            </a:r>
            <a:endParaRPr lang="en-US" u="sng" dirty="0">
              <a:solidFill>
                <a:schemeClr val="accent1">
                  <a:lumMod val="75000"/>
                </a:schemeClr>
              </a:solidFill>
            </a:endParaRP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1" y="1347145"/>
            <a:ext cx="12191999" cy="517617"/>
          </a:xfrm>
        </p:spPr>
        <p:txBody>
          <a:bodyPr>
            <a:noAutofit/>
          </a:bodyPr>
          <a:lstStyle/>
          <a:p>
            <a:pPr marL="0" indent="0" algn="ctr">
              <a:buNone/>
            </a:pPr>
            <a:r>
              <a:rPr lang="en-US" sz="2400" b="1" dirty="0"/>
              <a:t>1. Be </a:t>
            </a:r>
            <a:r>
              <a:rPr lang="en-US" sz="2400" b="1" u="sng" dirty="0">
                <a:solidFill>
                  <a:schemeClr val="accent1">
                    <a:lumMod val="75000"/>
                  </a:schemeClr>
                </a:solidFill>
              </a:rPr>
              <a:t>filled</a:t>
            </a:r>
            <a:r>
              <a:rPr lang="en-US" sz="2400" b="1" dirty="0">
                <a:solidFill>
                  <a:schemeClr val="accent1">
                    <a:lumMod val="75000"/>
                  </a:schemeClr>
                </a:solidFill>
              </a:rPr>
              <a:t> </a:t>
            </a:r>
            <a:r>
              <a:rPr lang="en-US" sz="2400" b="1" dirty="0"/>
              <a:t>with the </a:t>
            </a:r>
            <a:r>
              <a:rPr lang="en-US" sz="2400" b="1" u="sng" dirty="0">
                <a:solidFill>
                  <a:schemeClr val="accent1">
                    <a:lumMod val="75000"/>
                  </a:schemeClr>
                </a:solidFill>
              </a:rPr>
              <a:t>Spirit</a:t>
            </a:r>
            <a:r>
              <a:rPr lang="en-US" sz="2400" b="1" dirty="0">
                <a:solidFill>
                  <a:schemeClr val="accent1">
                    <a:lumMod val="75000"/>
                  </a:schemeClr>
                </a:solidFill>
              </a:rPr>
              <a:t>.</a:t>
            </a:r>
            <a:endParaRPr lang="en-US" sz="2400" u="sng" dirty="0">
              <a:solidFill>
                <a:schemeClr val="accent1">
                  <a:lumMod val="75000"/>
                </a:schemeClr>
              </a:solidFill>
            </a:endParaRPr>
          </a:p>
        </p:txBody>
      </p:sp>
      <p:sp>
        <p:nvSpPr>
          <p:cNvPr id="5" name="Content Placeholder 2">
            <a:extLst>
              <a:ext uri="{FF2B5EF4-FFF2-40B4-BE49-F238E27FC236}">
                <a16:creationId xmlns:a16="http://schemas.microsoft.com/office/drawing/2014/main" id="{3482DFE1-2184-AF07-E4B7-B99E640C9D01}"/>
              </a:ext>
            </a:extLst>
          </p:cNvPr>
          <p:cNvSpPr txBox="1">
            <a:spLocks/>
          </p:cNvSpPr>
          <p:nvPr/>
        </p:nvSpPr>
        <p:spPr>
          <a:xfrm>
            <a:off x="2" y="2409577"/>
            <a:ext cx="12191998" cy="2583662"/>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b="1" i="1" u="sng" dirty="0">
                <a:solidFill>
                  <a:srgbClr val="000000"/>
                </a:solidFill>
              </a:rPr>
              <a:t>Ephesians 5:18-21</a:t>
            </a:r>
            <a:r>
              <a:rPr lang="en-US" sz="2400" b="1" i="1" dirty="0">
                <a:solidFill>
                  <a:srgbClr val="000000"/>
                </a:solidFill>
              </a:rPr>
              <a:t> </a:t>
            </a:r>
            <a:r>
              <a:rPr lang="en-US" sz="1400" i="1" dirty="0">
                <a:solidFill>
                  <a:srgbClr val="000000"/>
                </a:solidFill>
              </a:rPr>
              <a:t>(ESV)</a:t>
            </a:r>
          </a:p>
          <a:p>
            <a:pPr marL="0" indent="0" algn="ctr">
              <a:buNone/>
            </a:pPr>
            <a:r>
              <a:rPr lang="en-US" sz="2400" dirty="0"/>
              <a:t>And do not get drunk with wine, for that is debauchery, but </a:t>
            </a:r>
            <a:r>
              <a:rPr lang="en-US" sz="2400" u="sng" dirty="0"/>
              <a:t>be filled with the Spirit</a:t>
            </a:r>
            <a:r>
              <a:rPr lang="en-US" sz="2400" dirty="0"/>
              <a:t>, addressing one another in psalms and hymns and spiritual songs, singing and making melody to the Lord with your heart, </a:t>
            </a:r>
            <a:r>
              <a:rPr lang="en-US" sz="2400" u="sng" dirty="0"/>
              <a:t>giving thanks always and for everything to God </a:t>
            </a:r>
            <a:r>
              <a:rPr lang="en-US" sz="2400" dirty="0"/>
              <a:t>the Father in the name of our Lord Jesus Christ, submitting to one another out of reverence for Christ.</a:t>
            </a:r>
          </a:p>
        </p:txBody>
      </p:sp>
    </p:spTree>
    <p:extLst>
      <p:ext uri="{BB962C8B-B14F-4D97-AF65-F5344CB8AC3E}">
        <p14:creationId xmlns:p14="http://schemas.microsoft.com/office/powerpoint/2010/main" val="4036740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0"/>
            <a:ext cx="12192000" cy="1139735"/>
          </a:xfrm>
        </p:spPr>
        <p:txBody>
          <a:bodyPr>
            <a:normAutofit/>
          </a:bodyPr>
          <a:lstStyle/>
          <a:p>
            <a:pPr algn="ctr"/>
            <a:r>
              <a:rPr lang="en-US" dirty="0"/>
              <a:t>Communion</a:t>
            </a:r>
            <a:endParaRPr lang="en-US" dirty="0">
              <a:solidFill>
                <a:schemeClr val="accent1">
                  <a:lumMod val="75000"/>
                </a:schemeClr>
              </a:solidFill>
            </a:endParaRPr>
          </a:p>
        </p:txBody>
      </p:sp>
      <p:sp>
        <p:nvSpPr>
          <p:cNvPr id="5" name="Content Placeholder 2">
            <a:extLst>
              <a:ext uri="{FF2B5EF4-FFF2-40B4-BE49-F238E27FC236}">
                <a16:creationId xmlns:a16="http://schemas.microsoft.com/office/drawing/2014/main" id="{3482DFE1-2184-AF07-E4B7-B99E640C9D01}"/>
              </a:ext>
            </a:extLst>
          </p:cNvPr>
          <p:cNvSpPr txBox="1">
            <a:spLocks/>
          </p:cNvSpPr>
          <p:nvPr/>
        </p:nvSpPr>
        <p:spPr>
          <a:xfrm>
            <a:off x="2" y="2092336"/>
            <a:ext cx="12191998" cy="1733215"/>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b="1" i="1" u="sng" dirty="0">
                <a:solidFill>
                  <a:srgbClr val="000000"/>
                </a:solidFill>
              </a:rPr>
              <a:t>1 Corinthians 11:28</a:t>
            </a:r>
            <a:r>
              <a:rPr lang="en-US" sz="2400" b="1" i="1" dirty="0">
                <a:solidFill>
                  <a:srgbClr val="000000"/>
                </a:solidFill>
              </a:rPr>
              <a:t> </a:t>
            </a:r>
            <a:r>
              <a:rPr lang="en-US" sz="1400" i="1" dirty="0">
                <a:solidFill>
                  <a:srgbClr val="000000"/>
                </a:solidFill>
              </a:rPr>
              <a:t>(ESV)</a:t>
            </a:r>
          </a:p>
          <a:p>
            <a:pPr marL="0" indent="0">
              <a:buNone/>
            </a:pPr>
            <a:r>
              <a:rPr lang="en-US" sz="2400" u="sng" dirty="0"/>
              <a:t>Let a person examine himself</a:t>
            </a:r>
            <a:r>
              <a:rPr lang="en-US" sz="2400" dirty="0"/>
              <a:t>, then, and so eat of the bread and drink of the cup. For anyone who eats and drinks without discerning the body eats and drinks judgment on himself.</a:t>
            </a:r>
          </a:p>
        </p:txBody>
      </p:sp>
    </p:spTree>
    <p:extLst>
      <p:ext uri="{BB962C8B-B14F-4D97-AF65-F5344CB8AC3E}">
        <p14:creationId xmlns:p14="http://schemas.microsoft.com/office/powerpoint/2010/main" val="41233206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0"/>
            <a:ext cx="12192000" cy="1139735"/>
          </a:xfrm>
        </p:spPr>
        <p:txBody>
          <a:bodyPr>
            <a:normAutofit/>
          </a:bodyPr>
          <a:lstStyle/>
          <a:p>
            <a:pPr algn="ctr"/>
            <a:r>
              <a:rPr lang="en-US" dirty="0"/>
              <a:t>Communion</a:t>
            </a:r>
            <a:endParaRPr lang="en-US" dirty="0">
              <a:solidFill>
                <a:schemeClr val="accent1">
                  <a:lumMod val="75000"/>
                </a:schemeClr>
              </a:solidFill>
            </a:endParaRPr>
          </a:p>
        </p:txBody>
      </p:sp>
      <p:sp>
        <p:nvSpPr>
          <p:cNvPr id="5" name="Content Placeholder 2">
            <a:extLst>
              <a:ext uri="{FF2B5EF4-FFF2-40B4-BE49-F238E27FC236}">
                <a16:creationId xmlns:a16="http://schemas.microsoft.com/office/drawing/2014/main" id="{3482DFE1-2184-AF07-E4B7-B99E640C9D01}"/>
              </a:ext>
            </a:extLst>
          </p:cNvPr>
          <p:cNvSpPr txBox="1">
            <a:spLocks/>
          </p:cNvSpPr>
          <p:nvPr/>
        </p:nvSpPr>
        <p:spPr>
          <a:xfrm>
            <a:off x="2" y="1679510"/>
            <a:ext cx="12191998" cy="2029408"/>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b="1" i="1" u="sng" dirty="0">
                <a:solidFill>
                  <a:srgbClr val="000000"/>
                </a:solidFill>
              </a:rPr>
              <a:t>1 Corinthians 11:23-24</a:t>
            </a:r>
            <a:r>
              <a:rPr lang="en-US" sz="2400" b="1" i="1" dirty="0">
                <a:solidFill>
                  <a:srgbClr val="000000"/>
                </a:solidFill>
              </a:rPr>
              <a:t> </a:t>
            </a:r>
            <a:r>
              <a:rPr lang="en-US" sz="1400" i="1" dirty="0">
                <a:solidFill>
                  <a:srgbClr val="000000"/>
                </a:solidFill>
              </a:rPr>
              <a:t>(ESV)</a:t>
            </a:r>
          </a:p>
          <a:p>
            <a:pPr marL="0" indent="0" algn="ctr">
              <a:buNone/>
            </a:pPr>
            <a:r>
              <a:rPr lang="en-US" sz="2400" dirty="0"/>
              <a:t>…the Lord Jesus on the night when he was betrayed took bread, and </a:t>
            </a:r>
            <a:r>
              <a:rPr lang="en-US" sz="2400" u="sng" dirty="0">
                <a:solidFill>
                  <a:schemeClr val="accent1">
                    <a:lumMod val="75000"/>
                  </a:schemeClr>
                </a:solidFill>
              </a:rPr>
              <a:t>when he had given</a:t>
            </a:r>
            <a:r>
              <a:rPr lang="en-US" sz="2400" u="sng" dirty="0"/>
              <a:t> </a:t>
            </a:r>
            <a:r>
              <a:rPr lang="en-US" sz="2400" u="sng" dirty="0">
                <a:solidFill>
                  <a:schemeClr val="accent1">
                    <a:lumMod val="75000"/>
                  </a:schemeClr>
                </a:solidFill>
              </a:rPr>
              <a:t>thanks</a:t>
            </a:r>
            <a:r>
              <a:rPr lang="en-US" sz="2400" dirty="0"/>
              <a:t>, he broke it, and said, “</a:t>
            </a:r>
            <a:r>
              <a:rPr lang="en-US" sz="2000" i="1" dirty="0"/>
              <a:t>This is my body, which is for you. Do this in remembrance of me</a:t>
            </a:r>
            <a:r>
              <a:rPr lang="en-US" sz="2000" dirty="0"/>
              <a:t>.”</a:t>
            </a:r>
            <a:endParaRPr lang="en-US" sz="2400" dirty="0"/>
          </a:p>
        </p:txBody>
      </p:sp>
      <p:sp>
        <p:nvSpPr>
          <p:cNvPr id="3" name="Content Placeholder 2">
            <a:extLst>
              <a:ext uri="{FF2B5EF4-FFF2-40B4-BE49-F238E27FC236}">
                <a16:creationId xmlns:a16="http://schemas.microsoft.com/office/drawing/2014/main" id="{8B47C054-067E-6444-5ADB-F9C15EE8EC77}"/>
              </a:ext>
            </a:extLst>
          </p:cNvPr>
          <p:cNvSpPr txBox="1">
            <a:spLocks/>
          </p:cNvSpPr>
          <p:nvPr/>
        </p:nvSpPr>
        <p:spPr>
          <a:xfrm>
            <a:off x="0" y="3705262"/>
            <a:ext cx="12191998" cy="2946456"/>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b="1" i="1" u="sng" dirty="0">
                <a:solidFill>
                  <a:srgbClr val="000000"/>
                </a:solidFill>
              </a:rPr>
              <a:t>Mark 14:22-25</a:t>
            </a:r>
            <a:r>
              <a:rPr lang="en-US" sz="2400" b="1" i="1" dirty="0">
                <a:solidFill>
                  <a:srgbClr val="000000"/>
                </a:solidFill>
              </a:rPr>
              <a:t> </a:t>
            </a:r>
            <a:r>
              <a:rPr lang="en-US" sz="1400" i="1" dirty="0">
                <a:solidFill>
                  <a:srgbClr val="000000"/>
                </a:solidFill>
              </a:rPr>
              <a:t>(ESV)</a:t>
            </a:r>
          </a:p>
          <a:p>
            <a:pPr marL="0" indent="0" algn="ctr">
              <a:buNone/>
            </a:pPr>
            <a:r>
              <a:rPr lang="en-US" sz="2400" dirty="0"/>
              <a:t>And as they were eating, he took bread, and </a:t>
            </a:r>
            <a:r>
              <a:rPr lang="en-US" sz="2400" u="sng" dirty="0">
                <a:solidFill>
                  <a:schemeClr val="accent1">
                    <a:lumMod val="75000"/>
                  </a:schemeClr>
                </a:solidFill>
              </a:rPr>
              <a:t>after blessing it broke it </a:t>
            </a:r>
            <a:r>
              <a:rPr lang="en-US" sz="2400" dirty="0"/>
              <a:t>and gave it to them, and said, “Take; this is my body.” And he took a cup, and </a:t>
            </a:r>
            <a:r>
              <a:rPr lang="en-US" sz="2400" u="sng" dirty="0">
                <a:solidFill>
                  <a:schemeClr val="accent1">
                    <a:lumMod val="75000"/>
                  </a:schemeClr>
                </a:solidFill>
              </a:rPr>
              <a:t>when he had given thanks </a:t>
            </a:r>
            <a:r>
              <a:rPr lang="en-US" sz="2400" dirty="0"/>
              <a:t>he gave it to them, and they all drank of it. And he said to them, “This is my blood of the covenant, which is poured out for many. Truly, I say to you, I will not drink again of the fruit of the vine until that day when I drink it new in the kingdom of God.”</a:t>
            </a:r>
          </a:p>
        </p:txBody>
      </p:sp>
    </p:spTree>
    <p:extLst>
      <p:ext uri="{BB962C8B-B14F-4D97-AF65-F5344CB8AC3E}">
        <p14:creationId xmlns:p14="http://schemas.microsoft.com/office/powerpoint/2010/main" val="2817608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757238"/>
            <a:ext cx="12192000" cy="623887"/>
          </a:xfrm>
        </p:spPr>
        <p:txBody>
          <a:bodyPr>
            <a:normAutofit/>
          </a:bodyPr>
          <a:lstStyle/>
          <a:p>
            <a:pPr algn="ctr"/>
            <a:r>
              <a:rPr lang="en-US" dirty="0"/>
              <a:t>II. Thankfulness Should </a:t>
            </a:r>
            <a:r>
              <a:rPr lang="en-US" u="sng" dirty="0"/>
              <a:t>characterize</a:t>
            </a:r>
            <a:r>
              <a:rPr lang="en-US" dirty="0"/>
              <a:t> every believer</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1" y="1896974"/>
            <a:ext cx="12191999" cy="409578"/>
          </a:xfrm>
        </p:spPr>
        <p:txBody>
          <a:bodyPr>
            <a:noAutofit/>
          </a:bodyPr>
          <a:lstStyle/>
          <a:p>
            <a:pPr marL="0" indent="0" algn="ctr">
              <a:buNone/>
            </a:pPr>
            <a:r>
              <a:rPr lang="en-US" sz="2400" b="1" dirty="0"/>
              <a:t>1. You are </a:t>
            </a:r>
            <a:r>
              <a:rPr lang="en-US" sz="2400" b="1" u="sng" dirty="0">
                <a:solidFill>
                  <a:schemeClr val="accent1">
                    <a:lumMod val="75000"/>
                  </a:schemeClr>
                </a:solidFill>
              </a:rPr>
              <a:t>commanded</a:t>
            </a:r>
            <a:r>
              <a:rPr lang="en-US" sz="2400" b="1" dirty="0"/>
              <a:t> to be thankful.</a:t>
            </a:r>
          </a:p>
        </p:txBody>
      </p:sp>
      <p:sp>
        <p:nvSpPr>
          <p:cNvPr id="4" name="Content Placeholder 2">
            <a:extLst>
              <a:ext uri="{FF2B5EF4-FFF2-40B4-BE49-F238E27FC236}">
                <a16:creationId xmlns:a16="http://schemas.microsoft.com/office/drawing/2014/main" id="{EDC6C163-8EAA-7D2B-10DE-C85297ABDF60}"/>
              </a:ext>
            </a:extLst>
          </p:cNvPr>
          <p:cNvSpPr txBox="1">
            <a:spLocks/>
          </p:cNvSpPr>
          <p:nvPr/>
        </p:nvSpPr>
        <p:spPr>
          <a:xfrm>
            <a:off x="0" y="1381125"/>
            <a:ext cx="12192000" cy="409578"/>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a:t>Why?</a:t>
            </a:r>
          </a:p>
        </p:txBody>
      </p:sp>
      <p:sp>
        <p:nvSpPr>
          <p:cNvPr id="5" name="Content Placeholder 2">
            <a:extLst>
              <a:ext uri="{FF2B5EF4-FFF2-40B4-BE49-F238E27FC236}">
                <a16:creationId xmlns:a16="http://schemas.microsoft.com/office/drawing/2014/main" id="{0B98CD02-25C2-A56B-A35E-4BB1F558E560}"/>
              </a:ext>
            </a:extLst>
          </p:cNvPr>
          <p:cNvSpPr txBox="1">
            <a:spLocks/>
          </p:cNvSpPr>
          <p:nvPr/>
        </p:nvSpPr>
        <p:spPr>
          <a:xfrm>
            <a:off x="0" y="2867022"/>
            <a:ext cx="12191998" cy="1684427"/>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u="sng" dirty="0">
                <a:latin typeface="Times New Roman" panose="02020603050405020304" pitchFamily="18" charset="0"/>
                <a:cs typeface="Times New Roman" panose="02020603050405020304" pitchFamily="18" charset="0"/>
              </a:rPr>
              <a:t>1 Thessalonians 5:16-18</a:t>
            </a:r>
            <a:r>
              <a:rPr lang="en-US" sz="2400"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(ESV)</a:t>
            </a:r>
          </a:p>
          <a:p>
            <a:pPr marL="0" indent="0" algn="ctr">
              <a:buFont typeface="Arial" panose="020B0604020202020204" pitchFamily="34" charset="0"/>
              <a:buNone/>
            </a:pPr>
            <a:r>
              <a:rPr lang="en-US" sz="2400" dirty="0">
                <a:latin typeface="Times New Roman" panose="02020603050405020304" pitchFamily="18" charset="0"/>
                <a:cs typeface="Times New Roman" panose="02020603050405020304" pitchFamily="18" charset="0"/>
              </a:rPr>
              <a:t>Rejoice always, pray without ceasing, </a:t>
            </a:r>
            <a:r>
              <a:rPr lang="en-US" sz="2400" u="sng" dirty="0">
                <a:latin typeface="Times New Roman" panose="02020603050405020304" pitchFamily="18" charset="0"/>
                <a:cs typeface="Times New Roman" panose="02020603050405020304" pitchFamily="18" charset="0"/>
              </a:rPr>
              <a:t>give thanks in all circumstances</a:t>
            </a:r>
            <a:r>
              <a:rPr lang="en-US" sz="2400" dirty="0">
                <a:latin typeface="Times New Roman" panose="02020603050405020304" pitchFamily="18" charset="0"/>
                <a:cs typeface="Times New Roman" panose="02020603050405020304" pitchFamily="18" charset="0"/>
              </a:rPr>
              <a:t>; for this is the will of God in Christ Jesus for you.</a:t>
            </a:r>
          </a:p>
        </p:txBody>
      </p:sp>
      <p:sp>
        <p:nvSpPr>
          <p:cNvPr id="6" name="Content Placeholder 2">
            <a:extLst>
              <a:ext uri="{FF2B5EF4-FFF2-40B4-BE49-F238E27FC236}">
                <a16:creationId xmlns:a16="http://schemas.microsoft.com/office/drawing/2014/main" id="{999668D8-1FC5-06C4-551B-425768845E76}"/>
              </a:ext>
            </a:extLst>
          </p:cNvPr>
          <p:cNvSpPr txBox="1">
            <a:spLocks/>
          </p:cNvSpPr>
          <p:nvPr/>
        </p:nvSpPr>
        <p:spPr>
          <a:xfrm>
            <a:off x="2" y="4785555"/>
            <a:ext cx="12191998" cy="1196146"/>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u="sng" dirty="0">
                <a:latin typeface="Times New Roman" panose="02020603050405020304" pitchFamily="18" charset="0"/>
                <a:cs typeface="Times New Roman" panose="02020603050405020304" pitchFamily="18" charset="0"/>
              </a:rPr>
              <a:t>John 14:15 </a:t>
            </a:r>
            <a:r>
              <a:rPr lang="en-US" sz="1400" dirty="0">
                <a:latin typeface="Times New Roman" panose="02020603050405020304" pitchFamily="18" charset="0"/>
                <a:cs typeface="Times New Roman" panose="02020603050405020304" pitchFamily="18" charset="0"/>
              </a:rPr>
              <a:t>(ESV)</a:t>
            </a:r>
          </a:p>
          <a:p>
            <a:pPr marL="0" indent="0" algn="ctr">
              <a:buFont typeface="Arial" panose="020B0604020202020204" pitchFamily="34" charset="0"/>
              <a:buNone/>
            </a:pPr>
            <a:r>
              <a:rPr lang="en-US" sz="2400" dirty="0">
                <a:latin typeface="Times New Roman" panose="02020603050405020304" pitchFamily="18" charset="0"/>
                <a:cs typeface="Times New Roman" panose="02020603050405020304" pitchFamily="18" charset="0"/>
              </a:rPr>
              <a:t>“If you love me, you will keep my commandments.”</a:t>
            </a:r>
          </a:p>
        </p:txBody>
      </p:sp>
    </p:spTree>
    <p:extLst>
      <p:ext uri="{BB962C8B-B14F-4D97-AF65-F5344CB8AC3E}">
        <p14:creationId xmlns:p14="http://schemas.microsoft.com/office/powerpoint/2010/main" val="4072144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757238"/>
            <a:ext cx="12192000" cy="623887"/>
          </a:xfrm>
        </p:spPr>
        <p:txBody>
          <a:bodyPr>
            <a:normAutofit/>
          </a:bodyPr>
          <a:lstStyle/>
          <a:p>
            <a:pPr algn="ctr"/>
            <a:r>
              <a:rPr lang="en-US" dirty="0"/>
              <a:t>II. Thankfulness Should </a:t>
            </a:r>
            <a:r>
              <a:rPr lang="en-US" u="sng" dirty="0"/>
              <a:t>characterize</a:t>
            </a:r>
            <a:r>
              <a:rPr lang="en-US" dirty="0"/>
              <a:t> every believer</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1" y="1896974"/>
            <a:ext cx="12191999" cy="409578"/>
          </a:xfrm>
        </p:spPr>
        <p:txBody>
          <a:bodyPr>
            <a:noAutofit/>
          </a:bodyPr>
          <a:lstStyle/>
          <a:p>
            <a:pPr marL="0" indent="0" algn="ctr">
              <a:buNone/>
            </a:pPr>
            <a:r>
              <a:rPr lang="en-US" sz="2400" b="1" dirty="0"/>
              <a:t>2. Thankfulness is </a:t>
            </a:r>
            <a:r>
              <a:rPr lang="en-US" sz="2400" b="1" u="sng" dirty="0">
                <a:solidFill>
                  <a:schemeClr val="accent1">
                    <a:lumMod val="75000"/>
                  </a:schemeClr>
                </a:solidFill>
              </a:rPr>
              <a:t>inseparably</a:t>
            </a:r>
            <a:r>
              <a:rPr lang="en-US" sz="2400" b="1" dirty="0"/>
              <a:t> </a:t>
            </a:r>
            <a:r>
              <a:rPr lang="en-US" sz="2400" b="1" u="sng" dirty="0">
                <a:solidFill>
                  <a:schemeClr val="accent1">
                    <a:lumMod val="75000"/>
                  </a:schemeClr>
                </a:solidFill>
              </a:rPr>
              <a:t>attached</a:t>
            </a:r>
            <a:r>
              <a:rPr lang="en-US" sz="2400" b="1" dirty="0"/>
              <a:t> to other commands God expects you to obey</a:t>
            </a:r>
            <a:r>
              <a:rPr lang="en-US" sz="2400" dirty="0"/>
              <a:t>.</a:t>
            </a:r>
          </a:p>
        </p:txBody>
      </p:sp>
      <p:sp>
        <p:nvSpPr>
          <p:cNvPr id="4" name="Content Placeholder 2">
            <a:extLst>
              <a:ext uri="{FF2B5EF4-FFF2-40B4-BE49-F238E27FC236}">
                <a16:creationId xmlns:a16="http://schemas.microsoft.com/office/drawing/2014/main" id="{EDC6C163-8EAA-7D2B-10DE-C85297ABDF60}"/>
              </a:ext>
            </a:extLst>
          </p:cNvPr>
          <p:cNvSpPr txBox="1">
            <a:spLocks/>
          </p:cNvSpPr>
          <p:nvPr/>
        </p:nvSpPr>
        <p:spPr>
          <a:xfrm>
            <a:off x="0" y="1381125"/>
            <a:ext cx="12192000" cy="409578"/>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a:t>Why?</a:t>
            </a:r>
          </a:p>
        </p:txBody>
      </p:sp>
      <p:sp>
        <p:nvSpPr>
          <p:cNvPr id="5" name="Content Placeholder 2">
            <a:extLst>
              <a:ext uri="{FF2B5EF4-FFF2-40B4-BE49-F238E27FC236}">
                <a16:creationId xmlns:a16="http://schemas.microsoft.com/office/drawing/2014/main" id="{0B98CD02-25C2-A56B-A35E-4BB1F558E560}"/>
              </a:ext>
            </a:extLst>
          </p:cNvPr>
          <p:cNvSpPr txBox="1">
            <a:spLocks/>
          </p:cNvSpPr>
          <p:nvPr/>
        </p:nvSpPr>
        <p:spPr>
          <a:xfrm>
            <a:off x="0" y="2678111"/>
            <a:ext cx="12191998" cy="609513"/>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a:latin typeface="Times New Roman" panose="02020603050405020304" pitchFamily="18" charset="0"/>
                <a:cs typeface="Times New Roman" panose="02020603050405020304" pitchFamily="18" charset="0"/>
              </a:rPr>
              <a:t>Eph 5:18b-20 (</a:t>
            </a:r>
            <a:r>
              <a:rPr lang="en-US" sz="1200" b="1" dirty="0">
                <a:latin typeface="Times New Roman" panose="02020603050405020304" pitchFamily="18" charset="0"/>
                <a:cs typeface="Times New Roman" panose="02020603050405020304" pitchFamily="18" charset="0"/>
              </a:rPr>
              <a:t>ESV</a:t>
            </a:r>
            <a:r>
              <a:rPr lang="en-US" sz="1400" b="1" dirty="0">
                <a:latin typeface="Times New Roman" panose="02020603050405020304" pitchFamily="18" charset="0"/>
                <a:cs typeface="Times New Roman" panose="02020603050405020304" pitchFamily="18" charset="0"/>
              </a:rPr>
              <a:t>)</a:t>
            </a:r>
            <a:r>
              <a:rPr lang="en-US" sz="2000" b="1" dirty="0">
                <a:latin typeface="Times New Roman" panose="02020603050405020304" pitchFamily="18" charset="0"/>
                <a:cs typeface="Times New Roman" panose="02020603050405020304" pitchFamily="18" charset="0"/>
              </a:rPr>
              <a:t>: </a:t>
            </a:r>
            <a:r>
              <a:rPr lang="en-US" sz="2000" i="1" u="sng" dirty="0">
                <a:latin typeface="Times New Roman" panose="02020603050405020304" pitchFamily="18" charset="0"/>
                <a:cs typeface="Times New Roman" panose="02020603050405020304" pitchFamily="18" charset="0"/>
              </a:rPr>
              <a:t>Be filled with the Spirit</a:t>
            </a:r>
            <a:r>
              <a:rPr lang="en-US" sz="2000" i="1" dirty="0">
                <a:latin typeface="Times New Roman" panose="02020603050405020304" pitchFamily="18" charset="0"/>
                <a:cs typeface="Times New Roman" panose="02020603050405020304" pitchFamily="18" charset="0"/>
              </a:rPr>
              <a:t>, … </a:t>
            </a:r>
            <a:r>
              <a:rPr lang="en-US" sz="2000" i="1" u="sng" dirty="0">
                <a:latin typeface="Times New Roman" panose="02020603050405020304" pitchFamily="18" charset="0"/>
                <a:cs typeface="Times New Roman" panose="02020603050405020304" pitchFamily="18" charset="0"/>
              </a:rPr>
              <a:t>giving thanks </a:t>
            </a:r>
            <a:r>
              <a:rPr lang="en-US" sz="2000" i="1" dirty="0">
                <a:latin typeface="Times New Roman" panose="02020603050405020304" pitchFamily="18" charset="0"/>
                <a:cs typeface="Times New Roman" panose="02020603050405020304" pitchFamily="18" charset="0"/>
              </a:rPr>
              <a:t>always and for everything to God the Father …</a:t>
            </a:r>
          </a:p>
        </p:txBody>
      </p:sp>
      <p:sp>
        <p:nvSpPr>
          <p:cNvPr id="6" name="Content Placeholder 2">
            <a:extLst>
              <a:ext uri="{FF2B5EF4-FFF2-40B4-BE49-F238E27FC236}">
                <a16:creationId xmlns:a16="http://schemas.microsoft.com/office/drawing/2014/main" id="{14824BCD-56D7-E721-0C3E-27E2D4A115BC}"/>
              </a:ext>
            </a:extLst>
          </p:cNvPr>
          <p:cNvSpPr txBox="1">
            <a:spLocks/>
          </p:cNvSpPr>
          <p:nvPr/>
        </p:nvSpPr>
        <p:spPr>
          <a:xfrm>
            <a:off x="2" y="3594139"/>
            <a:ext cx="12191998" cy="803715"/>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a:latin typeface="Times New Roman" panose="02020603050405020304" pitchFamily="18" charset="0"/>
                <a:cs typeface="Times New Roman" panose="02020603050405020304" pitchFamily="18" charset="0"/>
              </a:rPr>
              <a:t>Phil 4:6, </a:t>
            </a:r>
            <a:r>
              <a:rPr lang="en-US" sz="1300" b="1" dirty="0">
                <a:latin typeface="Times New Roman" panose="02020603050405020304" pitchFamily="18" charset="0"/>
                <a:cs typeface="Times New Roman" panose="02020603050405020304" pitchFamily="18" charset="0"/>
              </a:rPr>
              <a:t>(ESV): </a:t>
            </a:r>
            <a:r>
              <a:rPr lang="en-US" sz="2000" i="1" u="sng" dirty="0">
                <a:latin typeface="Times New Roman" panose="02020603050405020304" pitchFamily="18" charset="0"/>
                <a:cs typeface="Times New Roman" panose="02020603050405020304" pitchFamily="18" charset="0"/>
              </a:rPr>
              <a:t>do not be anxious </a:t>
            </a:r>
            <a:r>
              <a:rPr lang="en-US" sz="2000" i="1" dirty="0">
                <a:latin typeface="Times New Roman" panose="02020603050405020304" pitchFamily="18" charset="0"/>
                <a:cs typeface="Times New Roman" panose="02020603050405020304" pitchFamily="18" charset="0"/>
              </a:rPr>
              <a:t>about anything, but in everything by prayer and supplication </a:t>
            </a:r>
            <a:r>
              <a:rPr lang="en-US" sz="2000" i="1" u="sng" dirty="0">
                <a:latin typeface="Times New Roman" panose="02020603050405020304" pitchFamily="18" charset="0"/>
                <a:cs typeface="Times New Roman" panose="02020603050405020304" pitchFamily="18" charset="0"/>
              </a:rPr>
              <a:t>with thanksgiving </a:t>
            </a:r>
            <a:r>
              <a:rPr lang="en-US" sz="2000" i="1" dirty="0">
                <a:latin typeface="Times New Roman" panose="02020603050405020304" pitchFamily="18" charset="0"/>
                <a:cs typeface="Times New Roman" panose="02020603050405020304" pitchFamily="18" charset="0"/>
              </a:rPr>
              <a:t>let</a:t>
            </a:r>
          </a:p>
          <a:p>
            <a:pPr marL="0" indent="0">
              <a:buNone/>
            </a:pPr>
            <a:r>
              <a:rPr lang="en-US" sz="2000"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your requests be made known to God</a:t>
            </a:r>
            <a:r>
              <a:rPr lang="en-US" sz="2000" dirty="0">
                <a:latin typeface="Times New Roman" panose="02020603050405020304" pitchFamily="18" charset="0"/>
                <a:cs typeface="Times New Roman" panose="02020603050405020304" pitchFamily="18" charset="0"/>
              </a:rPr>
              <a:t>. </a:t>
            </a:r>
            <a:endParaRPr lang="en-US" sz="2000" b="1" dirty="0">
              <a:latin typeface="Times New Roman" panose="02020603050405020304" pitchFamily="18" charset="0"/>
              <a:cs typeface="Times New Roman" panose="02020603050405020304" pitchFamily="18" charset="0"/>
            </a:endParaRPr>
          </a:p>
        </p:txBody>
      </p:sp>
      <p:sp>
        <p:nvSpPr>
          <p:cNvPr id="7" name="Content Placeholder 2">
            <a:extLst>
              <a:ext uri="{FF2B5EF4-FFF2-40B4-BE49-F238E27FC236}">
                <a16:creationId xmlns:a16="http://schemas.microsoft.com/office/drawing/2014/main" id="{66455172-5A7E-45DC-F804-F7E04B828CA3}"/>
              </a:ext>
            </a:extLst>
          </p:cNvPr>
          <p:cNvSpPr txBox="1">
            <a:spLocks/>
          </p:cNvSpPr>
          <p:nvPr/>
        </p:nvSpPr>
        <p:spPr>
          <a:xfrm>
            <a:off x="0" y="4852988"/>
            <a:ext cx="12191998" cy="623887"/>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latin typeface="Times New Roman" panose="02020603050405020304" pitchFamily="18" charset="0"/>
                <a:cs typeface="Times New Roman" panose="02020603050405020304" pitchFamily="18" charset="0"/>
              </a:rPr>
              <a:t>Col 2:6-7 </a:t>
            </a:r>
            <a:r>
              <a:rPr lang="en-US" sz="1400" b="1" dirty="0">
                <a:latin typeface="Times New Roman" panose="02020603050405020304" pitchFamily="18" charset="0"/>
                <a:cs typeface="Times New Roman" panose="02020603050405020304" pitchFamily="18" charset="0"/>
              </a:rPr>
              <a:t>(</a:t>
            </a:r>
            <a:r>
              <a:rPr lang="en-US" sz="1200" b="1" dirty="0">
                <a:latin typeface="Times New Roman" panose="02020603050405020304" pitchFamily="18" charset="0"/>
                <a:cs typeface="Times New Roman" panose="02020603050405020304" pitchFamily="18" charset="0"/>
              </a:rPr>
              <a:t>ESV</a:t>
            </a:r>
            <a:r>
              <a:rPr lang="en-US" sz="1400" b="1"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as you received Christ Jesus the Lord, so </a:t>
            </a:r>
            <a:r>
              <a:rPr lang="en-US" sz="2000" i="1" u="sng" dirty="0">
                <a:latin typeface="Times New Roman" panose="02020603050405020304" pitchFamily="18" charset="0"/>
                <a:cs typeface="Times New Roman" panose="02020603050405020304" pitchFamily="18" charset="0"/>
              </a:rPr>
              <a:t>walk in him </a:t>
            </a:r>
            <a:r>
              <a:rPr lang="en-US" sz="2000" i="1" dirty="0">
                <a:latin typeface="Times New Roman" panose="02020603050405020304" pitchFamily="18" charset="0"/>
                <a:cs typeface="Times New Roman" panose="02020603050405020304" pitchFamily="18" charset="0"/>
              </a:rPr>
              <a:t>… abounding </a:t>
            </a:r>
            <a:r>
              <a:rPr lang="en-US" sz="2000" i="1" u="sng" dirty="0">
                <a:latin typeface="Times New Roman" panose="02020603050405020304" pitchFamily="18" charset="0"/>
                <a:cs typeface="Times New Roman" panose="02020603050405020304" pitchFamily="18" charset="0"/>
              </a:rPr>
              <a:t>in thanksgiving</a:t>
            </a:r>
            <a:r>
              <a:rPr lang="en-US" sz="2000" dirty="0">
                <a:latin typeface="Times New Roman" panose="02020603050405020304" pitchFamily="18" charset="0"/>
                <a:cs typeface="Times New Roman" panose="02020603050405020304" pitchFamily="18" charset="0"/>
              </a:rPr>
              <a:t>.</a:t>
            </a:r>
          </a:p>
        </p:txBody>
      </p:sp>
      <p:sp>
        <p:nvSpPr>
          <p:cNvPr id="8" name="Content Placeholder 2">
            <a:extLst>
              <a:ext uri="{FF2B5EF4-FFF2-40B4-BE49-F238E27FC236}">
                <a16:creationId xmlns:a16="http://schemas.microsoft.com/office/drawing/2014/main" id="{912855F2-4728-3E9F-A6FE-5B2C523B766A}"/>
              </a:ext>
            </a:extLst>
          </p:cNvPr>
          <p:cNvSpPr txBox="1">
            <a:spLocks/>
          </p:cNvSpPr>
          <p:nvPr/>
        </p:nvSpPr>
        <p:spPr>
          <a:xfrm>
            <a:off x="2" y="5788818"/>
            <a:ext cx="12191998" cy="623887"/>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latin typeface="Times New Roman" panose="02020603050405020304" pitchFamily="18" charset="0"/>
                <a:cs typeface="Times New Roman" panose="02020603050405020304" pitchFamily="18" charset="0"/>
              </a:rPr>
              <a:t>Col 3:17 </a:t>
            </a:r>
            <a:r>
              <a:rPr lang="en-US" sz="1400" b="1" dirty="0">
                <a:latin typeface="Times New Roman" panose="02020603050405020304" pitchFamily="18" charset="0"/>
                <a:cs typeface="Times New Roman" panose="02020603050405020304" pitchFamily="18" charset="0"/>
              </a:rPr>
              <a:t>(</a:t>
            </a:r>
            <a:r>
              <a:rPr lang="en-US" sz="1200" b="1" dirty="0">
                <a:latin typeface="Times New Roman" panose="02020603050405020304" pitchFamily="18" charset="0"/>
                <a:cs typeface="Times New Roman" panose="02020603050405020304" pitchFamily="18" charset="0"/>
              </a:rPr>
              <a:t>ESV</a:t>
            </a:r>
            <a:r>
              <a:rPr lang="en-US" sz="1400" b="1"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And whatever you do, in word or deed, </a:t>
            </a:r>
            <a:r>
              <a:rPr lang="en-US" sz="2000" i="1" u="sng" dirty="0">
                <a:latin typeface="Times New Roman" panose="02020603050405020304" pitchFamily="18" charset="0"/>
                <a:cs typeface="Times New Roman" panose="02020603050405020304" pitchFamily="18" charset="0"/>
              </a:rPr>
              <a:t>do everything </a:t>
            </a:r>
            <a:r>
              <a:rPr lang="en-US" sz="2000" i="1" dirty="0">
                <a:latin typeface="Times New Roman" panose="02020603050405020304" pitchFamily="18" charset="0"/>
                <a:cs typeface="Times New Roman" panose="02020603050405020304" pitchFamily="18" charset="0"/>
              </a:rPr>
              <a:t>in the name of the Lord Jesus, </a:t>
            </a:r>
            <a:r>
              <a:rPr lang="en-US" sz="2000" i="1" u="sng" dirty="0">
                <a:latin typeface="Times New Roman" panose="02020603050405020304" pitchFamily="18" charset="0"/>
                <a:cs typeface="Times New Roman" panose="02020603050405020304" pitchFamily="18" charset="0"/>
              </a:rPr>
              <a:t>giving thanks </a:t>
            </a:r>
            <a:r>
              <a:rPr lang="en-US" sz="2000" i="1" dirty="0">
                <a:latin typeface="Times New Roman" panose="02020603050405020304" pitchFamily="18" charset="0"/>
                <a:cs typeface="Times New Roman" panose="02020603050405020304" pitchFamily="18" charset="0"/>
              </a:rPr>
              <a:t>to God …</a:t>
            </a:r>
          </a:p>
          <a:p>
            <a:pPr marL="0" indent="0">
              <a:buFont typeface="Arial" panose="020B0604020202020204" pitchFamily="34" charset="0"/>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3853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757238"/>
            <a:ext cx="12192000" cy="623887"/>
          </a:xfrm>
        </p:spPr>
        <p:txBody>
          <a:bodyPr>
            <a:normAutofit/>
          </a:bodyPr>
          <a:lstStyle/>
          <a:p>
            <a:pPr algn="ctr"/>
            <a:r>
              <a:rPr lang="en-US" dirty="0"/>
              <a:t>II. Thankfulness Should </a:t>
            </a:r>
            <a:r>
              <a:rPr lang="en-US" u="sng" dirty="0"/>
              <a:t>characterize</a:t>
            </a:r>
            <a:r>
              <a:rPr lang="en-US" dirty="0"/>
              <a:t> every believer</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1" y="1896974"/>
            <a:ext cx="12191999" cy="409578"/>
          </a:xfrm>
        </p:spPr>
        <p:txBody>
          <a:bodyPr>
            <a:noAutofit/>
          </a:bodyPr>
          <a:lstStyle/>
          <a:p>
            <a:pPr marL="0" indent="0" algn="ctr">
              <a:buNone/>
            </a:pPr>
            <a:r>
              <a:rPr lang="en-US" sz="2400" b="1" dirty="0"/>
              <a:t>3. Thankfulness is to be </a:t>
            </a:r>
            <a:r>
              <a:rPr lang="en-US" sz="2400" b="1" u="sng" dirty="0">
                <a:solidFill>
                  <a:schemeClr val="accent1">
                    <a:lumMod val="75000"/>
                  </a:schemeClr>
                </a:solidFill>
              </a:rPr>
              <a:t>always</a:t>
            </a:r>
            <a:r>
              <a:rPr lang="en-US" sz="2400" b="1" dirty="0"/>
              <a:t> and </a:t>
            </a:r>
            <a:r>
              <a:rPr lang="en-US" sz="2400" b="1" u="sng" dirty="0">
                <a:solidFill>
                  <a:schemeClr val="accent1">
                    <a:lumMod val="75000"/>
                  </a:schemeClr>
                </a:solidFill>
              </a:rPr>
              <a:t>in</a:t>
            </a:r>
            <a:r>
              <a:rPr lang="en-US" sz="2400" b="1" dirty="0"/>
              <a:t> </a:t>
            </a:r>
            <a:r>
              <a:rPr lang="en-US" sz="2400" b="1" u="sng" dirty="0">
                <a:solidFill>
                  <a:schemeClr val="accent1">
                    <a:lumMod val="75000"/>
                  </a:schemeClr>
                </a:solidFill>
              </a:rPr>
              <a:t>everything</a:t>
            </a:r>
            <a:r>
              <a:rPr lang="en-US" sz="2400" b="1" dirty="0"/>
              <a:t>.</a:t>
            </a:r>
            <a:endParaRPr lang="en-US" sz="2400" dirty="0"/>
          </a:p>
        </p:txBody>
      </p:sp>
      <p:sp>
        <p:nvSpPr>
          <p:cNvPr id="4" name="Content Placeholder 2">
            <a:extLst>
              <a:ext uri="{FF2B5EF4-FFF2-40B4-BE49-F238E27FC236}">
                <a16:creationId xmlns:a16="http://schemas.microsoft.com/office/drawing/2014/main" id="{EDC6C163-8EAA-7D2B-10DE-C85297ABDF60}"/>
              </a:ext>
            </a:extLst>
          </p:cNvPr>
          <p:cNvSpPr txBox="1">
            <a:spLocks/>
          </p:cNvSpPr>
          <p:nvPr/>
        </p:nvSpPr>
        <p:spPr>
          <a:xfrm>
            <a:off x="0" y="1381125"/>
            <a:ext cx="12192000" cy="409578"/>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a:t>Why?</a:t>
            </a:r>
          </a:p>
        </p:txBody>
      </p:sp>
      <p:sp>
        <p:nvSpPr>
          <p:cNvPr id="5" name="Content Placeholder 2">
            <a:extLst>
              <a:ext uri="{FF2B5EF4-FFF2-40B4-BE49-F238E27FC236}">
                <a16:creationId xmlns:a16="http://schemas.microsoft.com/office/drawing/2014/main" id="{0B98CD02-25C2-A56B-A35E-4BB1F558E560}"/>
              </a:ext>
            </a:extLst>
          </p:cNvPr>
          <p:cNvSpPr txBox="1">
            <a:spLocks/>
          </p:cNvSpPr>
          <p:nvPr/>
        </p:nvSpPr>
        <p:spPr>
          <a:xfrm>
            <a:off x="0" y="2678111"/>
            <a:ext cx="12191998" cy="609513"/>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a:latin typeface="Times New Roman" panose="02020603050405020304" pitchFamily="18" charset="0"/>
                <a:cs typeface="Times New Roman" panose="02020603050405020304" pitchFamily="18" charset="0"/>
              </a:rPr>
              <a:t>Eph 5:18b-20 (</a:t>
            </a:r>
            <a:r>
              <a:rPr lang="en-US" sz="1200" b="1" dirty="0">
                <a:latin typeface="Times New Roman" panose="02020603050405020304" pitchFamily="18" charset="0"/>
                <a:cs typeface="Times New Roman" panose="02020603050405020304" pitchFamily="18" charset="0"/>
              </a:rPr>
              <a:t>ESV</a:t>
            </a:r>
            <a:r>
              <a:rPr lang="en-US" sz="1400" b="1" dirty="0">
                <a:latin typeface="Times New Roman" panose="02020603050405020304" pitchFamily="18" charset="0"/>
                <a:cs typeface="Times New Roman" panose="02020603050405020304" pitchFamily="18" charset="0"/>
              </a:rPr>
              <a:t>)</a:t>
            </a:r>
            <a:r>
              <a:rPr lang="en-US" sz="2000" b="1"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Be filled with the Spirit, … </a:t>
            </a:r>
            <a:r>
              <a:rPr lang="en-US" sz="2000" i="1" u="sng" dirty="0">
                <a:latin typeface="Times New Roman" panose="02020603050405020304" pitchFamily="18" charset="0"/>
                <a:cs typeface="Times New Roman" panose="02020603050405020304" pitchFamily="18" charset="0"/>
              </a:rPr>
              <a:t>giving thanks </a:t>
            </a:r>
            <a:r>
              <a:rPr lang="en-US" sz="2000" i="1" dirty="0">
                <a:solidFill>
                  <a:schemeClr val="accent1">
                    <a:lumMod val="75000"/>
                  </a:schemeClr>
                </a:solidFill>
                <a:latin typeface="Times New Roman" panose="02020603050405020304" pitchFamily="18" charset="0"/>
                <a:cs typeface="Times New Roman" panose="02020603050405020304" pitchFamily="18" charset="0"/>
              </a:rPr>
              <a:t>always</a:t>
            </a:r>
            <a:r>
              <a:rPr lang="en-US" sz="2000" i="1" dirty="0">
                <a:latin typeface="Times New Roman" panose="02020603050405020304" pitchFamily="18" charset="0"/>
                <a:cs typeface="Times New Roman" panose="02020603050405020304" pitchFamily="18" charset="0"/>
              </a:rPr>
              <a:t> and </a:t>
            </a:r>
            <a:r>
              <a:rPr lang="en-US" sz="2000" i="1" dirty="0">
                <a:solidFill>
                  <a:schemeClr val="accent1">
                    <a:lumMod val="75000"/>
                  </a:schemeClr>
                </a:solidFill>
                <a:latin typeface="Times New Roman" panose="02020603050405020304" pitchFamily="18" charset="0"/>
                <a:cs typeface="Times New Roman" panose="02020603050405020304" pitchFamily="18" charset="0"/>
              </a:rPr>
              <a:t>for everything </a:t>
            </a:r>
            <a:r>
              <a:rPr lang="en-US" sz="2000" i="1" dirty="0">
                <a:latin typeface="Times New Roman" panose="02020603050405020304" pitchFamily="18" charset="0"/>
                <a:cs typeface="Times New Roman" panose="02020603050405020304" pitchFamily="18" charset="0"/>
              </a:rPr>
              <a:t>to God the Father …</a:t>
            </a:r>
          </a:p>
        </p:txBody>
      </p:sp>
      <p:sp>
        <p:nvSpPr>
          <p:cNvPr id="6" name="Content Placeholder 2">
            <a:extLst>
              <a:ext uri="{FF2B5EF4-FFF2-40B4-BE49-F238E27FC236}">
                <a16:creationId xmlns:a16="http://schemas.microsoft.com/office/drawing/2014/main" id="{14824BCD-56D7-E721-0C3E-27E2D4A115BC}"/>
              </a:ext>
            </a:extLst>
          </p:cNvPr>
          <p:cNvSpPr txBox="1">
            <a:spLocks/>
          </p:cNvSpPr>
          <p:nvPr/>
        </p:nvSpPr>
        <p:spPr>
          <a:xfrm>
            <a:off x="2" y="3594139"/>
            <a:ext cx="12191998" cy="803715"/>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a:latin typeface="Times New Roman" panose="02020603050405020304" pitchFamily="18" charset="0"/>
                <a:cs typeface="Times New Roman" panose="02020603050405020304" pitchFamily="18" charset="0"/>
              </a:rPr>
              <a:t>Phil 4:6, </a:t>
            </a:r>
            <a:r>
              <a:rPr lang="en-US" sz="1300" b="1" dirty="0">
                <a:latin typeface="Times New Roman" panose="02020603050405020304" pitchFamily="18" charset="0"/>
                <a:cs typeface="Times New Roman" panose="02020603050405020304" pitchFamily="18" charset="0"/>
              </a:rPr>
              <a:t>(ESV): </a:t>
            </a:r>
            <a:r>
              <a:rPr lang="en-US" sz="2000" i="1" dirty="0">
                <a:latin typeface="Times New Roman" panose="02020603050405020304" pitchFamily="18" charset="0"/>
                <a:cs typeface="Times New Roman" panose="02020603050405020304" pitchFamily="18" charset="0"/>
              </a:rPr>
              <a:t>do not be anxious about anything, but </a:t>
            </a:r>
            <a:r>
              <a:rPr lang="en-US" sz="2000" i="1" dirty="0">
                <a:solidFill>
                  <a:schemeClr val="accent1">
                    <a:lumMod val="75000"/>
                  </a:schemeClr>
                </a:solidFill>
                <a:latin typeface="Times New Roman" panose="02020603050405020304" pitchFamily="18" charset="0"/>
                <a:cs typeface="Times New Roman" panose="02020603050405020304" pitchFamily="18" charset="0"/>
              </a:rPr>
              <a:t>in everything </a:t>
            </a:r>
            <a:r>
              <a:rPr lang="en-US" sz="2000" i="1" dirty="0">
                <a:latin typeface="Times New Roman" panose="02020603050405020304" pitchFamily="18" charset="0"/>
                <a:cs typeface="Times New Roman" panose="02020603050405020304" pitchFamily="18" charset="0"/>
              </a:rPr>
              <a:t>by prayer and supplication </a:t>
            </a:r>
            <a:r>
              <a:rPr lang="en-US" sz="2000" i="1" u="sng" dirty="0">
                <a:latin typeface="Times New Roman" panose="02020603050405020304" pitchFamily="18" charset="0"/>
                <a:cs typeface="Times New Roman" panose="02020603050405020304" pitchFamily="18" charset="0"/>
              </a:rPr>
              <a:t>with thanksgiving </a:t>
            </a:r>
            <a:r>
              <a:rPr lang="en-US" sz="2000" i="1" dirty="0">
                <a:latin typeface="Times New Roman" panose="02020603050405020304" pitchFamily="18" charset="0"/>
                <a:cs typeface="Times New Roman" panose="02020603050405020304" pitchFamily="18" charset="0"/>
              </a:rPr>
              <a:t>let</a:t>
            </a:r>
          </a:p>
          <a:p>
            <a:pPr marL="0" indent="0">
              <a:buNone/>
            </a:pPr>
            <a:r>
              <a:rPr lang="en-US" sz="2000"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your requests be made known to God</a:t>
            </a:r>
            <a:r>
              <a:rPr lang="en-US" sz="2000" dirty="0">
                <a:latin typeface="Times New Roman" panose="02020603050405020304" pitchFamily="18" charset="0"/>
                <a:cs typeface="Times New Roman" panose="02020603050405020304" pitchFamily="18" charset="0"/>
              </a:rPr>
              <a:t>. </a:t>
            </a:r>
            <a:endParaRPr lang="en-US" sz="2000" b="1" dirty="0">
              <a:latin typeface="Times New Roman" panose="02020603050405020304" pitchFamily="18" charset="0"/>
              <a:cs typeface="Times New Roman" panose="02020603050405020304" pitchFamily="18" charset="0"/>
            </a:endParaRPr>
          </a:p>
        </p:txBody>
      </p:sp>
      <p:sp>
        <p:nvSpPr>
          <p:cNvPr id="7" name="Content Placeholder 2">
            <a:extLst>
              <a:ext uri="{FF2B5EF4-FFF2-40B4-BE49-F238E27FC236}">
                <a16:creationId xmlns:a16="http://schemas.microsoft.com/office/drawing/2014/main" id="{66455172-5A7E-45DC-F804-F7E04B828CA3}"/>
              </a:ext>
            </a:extLst>
          </p:cNvPr>
          <p:cNvSpPr txBox="1">
            <a:spLocks/>
          </p:cNvSpPr>
          <p:nvPr/>
        </p:nvSpPr>
        <p:spPr>
          <a:xfrm>
            <a:off x="0" y="4852988"/>
            <a:ext cx="12191998" cy="623887"/>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latin typeface="Times New Roman" panose="02020603050405020304" pitchFamily="18" charset="0"/>
                <a:cs typeface="Times New Roman" panose="02020603050405020304" pitchFamily="18" charset="0"/>
              </a:rPr>
              <a:t>Col 2:6-7 </a:t>
            </a:r>
            <a:r>
              <a:rPr lang="en-US" sz="1400" b="1" dirty="0">
                <a:latin typeface="Times New Roman" panose="02020603050405020304" pitchFamily="18" charset="0"/>
                <a:cs typeface="Times New Roman" panose="02020603050405020304" pitchFamily="18" charset="0"/>
              </a:rPr>
              <a:t>(</a:t>
            </a:r>
            <a:r>
              <a:rPr lang="en-US" sz="1200" b="1" dirty="0">
                <a:latin typeface="Times New Roman" panose="02020603050405020304" pitchFamily="18" charset="0"/>
                <a:cs typeface="Times New Roman" panose="02020603050405020304" pitchFamily="18" charset="0"/>
              </a:rPr>
              <a:t>ESV</a:t>
            </a:r>
            <a:r>
              <a:rPr lang="en-US" sz="1400" b="1"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as you received Christ Jesus the Lord, so walk in him … </a:t>
            </a:r>
            <a:r>
              <a:rPr lang="en-US" sz="2000" i="1" dirty="0">
                <a:solidFill>
                  <a:schemeClr val="accent1">
                    <a:lumMod val="75000"/>
                  </a:schemeClr>
                </a:solidFill>
                <a:latin typeface="Times New Roman" panose="02020603050405020304" pitchFamily="18" charset="0"/>
                <a:cs typeface="Times New Roman" panose="02020603050405020304" pitchFamily="18" charset="0"/>
              </a:rPr>
              <a:t>abounding</a:t>
            </a:r>
            <a:r>
              <a:rPr lang="en-US" sz="2000" i="1" dirty="0">
                <a:latin typeface="Times New Roman" panose="02020603050405020304" pitchFamily="18" charset="0"/>
                <a:cs typeface="Times New Roman" panose="02020603050405020304" pitchFamily="18" charset="0"/>
              </a:rPr>
              <a:t> </a:t>
            </a:r>
            <a:r>
              <a:rPr lang="en-US" sz="2000" i="1" u="sng" dirty="0">
                <a:latin typeface="Times New Roman" panose="02020603050405020304" pitchFamily="18" charset="0"/>
                <a:cs typeface="Times New Roman" panose="02020603050405020304" pitchFamily="18" charset="0"/>
              </a:rPr>
              <a:t>in thanksgiving</a:t>
            </a:r>
            <a:r>
              <a:rPr lang="en-US" sz="2000" dirty="0">
                <a:latin typeface="Times New Roman" panose="02020603050405020304" pitchFamily="18" charset="0"/>
                <a:cs typeface="Times New Roman" panose="02020603050405020304" pitchFamily="18" charset="0"/>
              </a:rPr>
              <a:t>.</a:t>
            </a:r>
          </a:p>
        </p:txBody>
      </p:sp>
      <p:sp>
        <p:nvSpPr>
          <p:cNvPr id="8" name="Content Placeholder 2">
            <a:extLst>
              <a:ext uri="{FF2B5EF4-FFF2-40B4-BE49-F238E27FC236}">
                <a16:creationId xmlns:a16="http://schemas.microsoft.com/office/drawing/2014/main" id="{912855F2-4728-3E9F-A6FE-5B2C523B766A}"/>
              </a:ext>
            </a:extLst>
          </p:cNvPr>
          <p:cNvSpPr txBox="1">
            <a:spLocks/>
          </p:cNvSpPr>
          <p:nvPr/>
        </p:nvSpPr>
        <p:spPr>
          <a:xfrm>
            <a:off x="2" y="5788818"/>
            <a:ext cx="12191998" cy="623887"/>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latin typeface="Times New Roman" panose="02020603050405020304" pitchFamily="18" charset="0"/>
                <a:cs typeface="Times New Roman" panose="02020603050405020304" pitchFamily="18" charset="0"/>
              </a:rPr>
              <a:t>Col 3:17 </a:t>
            </a:r>
            <a:r>
              <a:rPr lang="en-US" sz="1400" b="1" dirty="0">
                <a:latin typeface="Times New Roman" panose="02020603050405020304" pitchFamily="18" charset="0"/>
                <a:cs typeface="Times New Roman" panose="02020603050405020304" pitchFamily="18" charset="0"/>
              </a:rPr>
              <a:t>(</a:t>
            </a:r>
            <a:r>
              <a:rPr lang="en-US" sz="1200" b="1" dirty="0">
                <a:latin typeface="Times New Roman" panose="02020603050405020304" pitchFamily="18" charset="0"/>
                <a:cs typeface="Times New Roman" panose="02020603050405020304" pitchFamily="18" charset="0"/>
              </a:rPr>
              <a:t>ESV</a:t>
            </a:r>
            <a:r>
              <a:rPr lang="en-US" sz="1400" b="1"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And </a:t>
            </a:r>
            <a:r>
              <a:rPr lang="en-US" sz="2000" i="1" dirty="0">
                <a:solidFill>
                  <a:schemeClr val="accent1">
                    <a:lumMod val="75000"/>
                  </a:schemeClr>
                </a:solidFill>
                <a:latin typeface="Times New Roman" panose="02020603050405020304" pitchFamily="18" charset="0"/>
                <a:cs typeface="Times New Roman" panose="02020603050405020304" pitchFamily="18" charset="0"/>
              </a:rPr>
              <a:t>whatever you do</a:t>
            </a:r>
            <a:r>
              <a:rPr lang="en-US" sz="2000" i="1" dirty="0">
                <a:latin typeface="Times New Roman" panose="02020603050405020304" pitchFamily="18" charset="0"/>
                <a:cs typeface="Times New Roman" panose="02020603050405020304" pitchFamily="18" charset="0"/>
              </a:rPr>
              <a:t>, in word or deed, </a:t>
            </a:r>
            <a:r>
              <a:rPr lang="en-US" sz="2000" i="1" dirty="0">
                <a:solidFill>
                  <a:schemeClr val="accent1">
                    <a:lumMod val="75000"/>
                  </a:schemeClr>
                </a:solidFill>
                <a:latin typeface="Times New Roman" panose="02020603050405020304" pitchFamily="18" charset="0"/>
                <a:cs typeface="Times New Roman" panose="02020603050405020304" pitchFamily="18" charset="0"/>
              </a:rPr>
              <a:t>do</a:t>
            </a:r>
            <a:r>
              <a:rPr lang="en-US" sz="2000" i="1" dirty="0">
                <a:latin typeface="Times New Roman" panose="02020603050405020304" pitchFamily="18" charset="0"/>
                <a:cs typeface="Times New Roman" panose="02020603050405020304" pitchFamily="18" charset="0"/>
              </a:rPr>
              <a:t> </a:t>
            </a:r>
            <a:r>
              <a:rPr lang="en-US" sz="2000" i="1" dirty="0">
                <a:solidFill>
                  <a:schemeClr val="accent1">
                    <a:lumMod val="75000"/>
                  </a:schemeClr>
                </a:solidFill>
                <a:latin typeface="Times New Roman" panose="02020603050405020304" pitchFamily="18" charset="0"/>
                <a:cs typeface="Times New Roman" panose="02020603050405020304" pitchFamily="18" charset="0"/>
              </a:rPr>
              <a:t>everything</a:t>
            </a:r>
            <a:r>
              <a:rPr lang="en-US" sz="2000" i="1" dirty="0">
                <a:latin typeface="Times New Roman" panose="02020603050405020304" pitchFamily="18" charset="0"/>
                <a:cs typeface="Times New Roman" panose="02020603050405020304" pitchFamily="18" charset="0"/>
              </a:rPr>
              <a:t> in the name of the Lord Jesus, </a:t>
            </a:r>
            <a:r>
              <a:rPr lang="en-US" sz="2000" i="1" u="sng" dirty="0">
                <a:latin typeface="Times New Roman" panose="02020603050405020304" pitchFamily="18" charset="0"/>
                <a:cs typeface="Times New Roman" panose="02020603050405020304" pitchFamily="18" charset="0"/>
              </a:rPr>
              <a:t>giving thanks </a:t>
            </a:r>
            <a:r>
              <a:rPr lang="en-US" sz="2000" i="1" dirty="0">
                <a:latin typeface="Times New Roman" panose="02020603050405020304" pitchFamily="18" charset="0"/>
                <a:cs typeface="Times New Roman" panose="02020603050405020304" pitchFamily="18" charset="0"/>
              </a:rPr>
              <a:t>to God …</a:t>
            </a:r>
          </a:p>
          <a:p>
            <a:pPr marL="0" indent="0">
              <a:buFont typeface="Arial" panose="020B0604020202020204" pitchFamily="34" charset="0"/>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95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757238"/>
            <a:ext cx="12192000" cy="623887"/>
          </a:xfrm>
        </p:spPr>
        <p:txBody>
          <a:bodyPr>
            <a:normAutofit/>
          </a:bodyPr>
          <a:lstStyle/>
          <a:p>
            <a:pPr algn="ctr"/>
            <a:r>
              <a:rPr lang="en-US" dirty="0"/>
              <a:t>II. Thankfulness Should </a:t>
            </a:r>
            <a:r>
              <a:rPr lang="en-US" u="sng" dirty="0">
                <a:solidFill>
                  <a:schemeClr val="accent1">
                    <a:lumMod val="75000"/>
                  </a:schemeClr>
                </a:solidFill>
              </a:rPr>
              <a:t>characterize</a:t>
            </a:r>
            <a:r>
              <a:rPr lang="en-US" dirty="0"/>
              <a:t> every believer</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0" y="1896973"/>
            <a:ext cx="12191999" cy="4961027"/>
          </a:xfrm>
        </p:spPr>
        <p:txBody>
          <a:bodyPr>
            <a:noAutofit/>
          </a:bodyPr>
          <a:lstStyle/>
          <a:p>
            <a:pPr marL="0" indent="0" algn="ctr">
              <a:buNone/>
            </a:pPr>
            <a:r>
              <a:rPr lang="en-US" sz="2400" b="1" dirty="0"/>
              <a:t>4. God gives you </a:t>
            </a:r>
            <a:r>
              <a:rPr lang="en-US" sz="2400" b="1" u="sng" dirty="0">
                <a:solidFill>
                  <a:schemeClr val="accent1">
                    <a:lumMod val="75000"/>
                  </a:schemeClr>
                </a:solidFill>
              </a:rPr>
              <a:t>every</a:t>
            </a:r>
            <a:r>
              <a:rPr lang="en-US" sz="2400" b="1" dirty="0"/>
              <a:t> </a:t>
            </a:r>
            <a:r>
              <a:rPr lang="en-US" sz="2400" b="1" u="sng" dirty="0">
                <a:solidFill>
                  <a:schemeClr val="accent1">
                    <a:lumMod val="75000"/>
                  </a:schemeClr>
                </a:solidFill>
              </a:rPr>
              <a:t>reason</a:t>
            </a:r>
            <a:r>
              <a:rPr lang="en-US" sz="2400" b="1" dirty="0"/>
              <a:t> to be thankful.</a:t>
            </a:r>
          </a:p>
          <a:p>
            <a:pPr marL="0" indent="0">
              <a:buNone/>
            </a:pPr>
            <a:r>
              <a:rPr lang="en-US" sz="2400" dirty="0">
                <a:solidFill>
                  <a:schemeClr val="tx2"/>
                </a:solidFill>
              </a:rPr>
              <a:t>					</a:t>
            </a:r>
            <a:r>
              <a:rPr lang="en-US" sz="2400" b="1" dirty="0">
                <a:solidFill>
                  <a:schemeClr val="tx2"/>
                </a:solidFill>
              </a:rPr>
              <a:t>a: </a:t>
            </a:r>
            <a:r>
              <a:rPr lang="en-US" sz="2400" dirty="0">
                <a:solidFill>
                  <a:schemeClr val="tx2"/>
                </a:solidFill>
              </a:rPr>
              <a:t>For salvation</a:t>
            </a:r>
          </a:p>
          <a:p>
            <a:pPr marL="0" indent="0">
              <a:buNone/>
            </a:pPr>
            <a:r>
              <a:rPr lang="en-US" sz="2400" dirty="0">
                <a:solidFill>
                  <a:schemeClr val="tx2"/>
                </a:solidFill>
              </a:rPr>
              <a:t>					</a:t>
            </a:r>
            <a:r>
              <a:rPr lang="en-US" sz="2400" b="1" dirty="0">
                <a:solidFill>
                  <a:schemeClr val="tx2"/>
                </a:solidFill>
              </a:rPr>
              <a:t>b. </a:t>
            </a:r>
            <a:r>
              <a:rPr lang="en-US" sz="2400" dirty="0">
                <a:solidFill>
                  <a:schemeClr val="tx2"/>
                </a:solidFill>
              </a:rPr>
              <a:t>For His Word</a:t>
            </a:r>
          </a:p>
          <a:p>
            <a:pPr marL="0" indent="0">
              <a:buNone/>
            </a:pPr>
            <a:r>
              <a:rPr lang="en-US" sz="2400" dirty="0">
                <a:solidFill>
                  <a:schemeClr val="tx2"/>
                </a:solidFill>
              </a:rPr>
              <a:t>					</a:t>
            </a:r>
            <a:r>
              <a:rPr lang="en-US" sz="2400" b="1" dirty="0">
                <a:solidFill>
                  <a:schemeClr val="tx2"/>
                </a:solidFill>
              </a:rPr>
              <a:t>c. </a:t>
            </a:r>
            <a:r>
              <a:rPr lang="en-US" sz="2400" dirty="0">
                <a:solidFill>
                  <a:schemeClr val="tx2"/>
                </a:solidFill>
              </a:rPr>
              <a:t>For Church family</a:t>
            </a:r>
          </a:p>
          <a:p>
            <a:pPr marL="0" indent="0">
              <a:buNone/>
            </a:pPr>
            <a:r>
              <a:rPr lang="en-US" sz="2400" dirty="0">
                <a:solidFill>
                  <a:schemeClr val="tx2"/>
                </a:solidFill>
              </a:rPr>
              <a:t>					</a:t>
            </a:r>
            <a:r>
              <a:rPr lang="en-US" sz="2400" b="1" dirty="0">
                <a:solidFill>
                  <a:schemeClr val="tx2"/>
                </a:solidFill>
              </a:rPr>
              <a:t>d. </a:t>
            </a:r>
            <a:r>
              <a:rPr lang="en-US" sz="2400" dirty="0">
                <a:solidFill>
                  <a:schemeClr val="tx2"/>
                </a:solidFill>
              </a:rPr>
              <a:t>For every spiritual blessing</a:t>
            </a:r>
          </a:p>
          <a:p>
            <a:pPr marL="0" indent="0">
              <a:buNone/>
            </a:pPr>
            <a:r>
              <a:rPr lang="en-US" sz="2400" dirty="0">
                <a:solidFill>
                  <a:schemeClr val="tx2"/>
                </a:solidFill>
              </a:rPr>
              <a:t>					</a:t>
            </a:r>
            <a:r>
              <a:rPr lang="en-US" sz="2400" b="1" dirty="0">
                <a:solidFill>
                  <a:schemeClr val="tx2"/>
                </a:solidFill>
              </a:rPr>
              <a:t>e. </a:t>
            </a:r>
            <a:r>
              <a:rPr lang="en-US" sz="2400" dirty="0">
                <a:solidFill>
                  <a:schemeClr val="tx2"/>
                </a:solidFill>
              </a:rPr>
              <a:t>For every good and perfect gift.</a:t>
            </a:r>
          </a:p>
          <a:p>
            <a:pPr marL="0" indent="0" algn="ctr">
              <a:buNone/>
            </a:pPr>
            <a:endParaRPr lang="en-US" sz="2400" u="sng" dirty="0">
              <a:solidFill>
                <a:schemeClr val="accent1">
                  <a:lumMod val="75000"/>
                </a:schemeClr>
              </a:solidFill>
            </a:endParaRPr>
          </a:p>
        </p:txBody>
      </p:sp>
      <p:sp>
        <p:nvSpPr>
          <p:cNvPr id="4" name="Content Placeholder 2">
            <a:extLst>
              <a:ext uri="{FF2B5EF4-FFF2-40B4-BE49-F238E27FC236}">
                <a16:creationId xmlns:a16="http://schemas.microsoft.com/office/drawing/2014/main" id="{EDC6C163-8EAA-7D2B-10DE-C85297ABDF60}"/>
              </a:ext>
            </a:extLst>
          </p:cNvPr>
          <p:cNvSpPr txBox="1">
            <a:spLocks/>
          </p:cNvSpPr>
          <p:nvPr/>
        </p:nvSpPr>
        <p:spPr>
          <a:xfrm>
            <a:off x="0" y="1381125"/>
            <a:ext cx="12192000" cy="409578"/>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a:t>Why?</a:t>
            </a:r>
          </a:p>
        </p:txBody>
      </p:sp>
    </p:spTree>
    <p:extLst>
      <p:ext uri="{BB962C8B-B14F-4D97-AF65-F5344CB8AC3E}">
        <p14:creationId xmlns:p14="http://schemas.microsoft.com/office/powerpoint/2010/main" val="2144564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757238"/>
            <a:ext cx="12192000" cy="623887"/>
          </a:xfrm>
        </p:spPr>
        <p:txBody>
          <a:bodyPr>
            <a:normAutofit/>
          </a:bodyPr>
          <a:lstStyle/>
          <a:p>
            <a:pPr algn="ctr"/>
            <a:r>
              <a:rPr lang="en-US" dirty="0"/>
              <a:t>II. Thankfulness Should </a:t>
            </a:r>
            <a:r>
              <a:rPr lang="en-US" u="sng" dirty="0">
                <a:solidFill>
                  <a:schemeClr val="accent1">
                    <a:lumMod val="75000"/>
                  </a:schemeClr>
                </a:solidFill>
              </a:rPr>
              <a:t>characterize</a:t>
            </a:r>
            <a:r>
              <a:rPr lang="en-US" dirty="0"/>
              <a:t> every believer</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0" y="1896973"/>
            <a:ext cx="12191999" cy="517617"/>
          </a:xfrm>
        </p:spPr>
        <p:txBody>
          <a:bodyPr>
            <a:noAutofit/>
          </a:bodyPr>
          <a:lstStyle/>
          <a:p>
            <a:pPr marL="0" indent="0" algn="ctr">
              <a:buNone/>
            </a:pPr>
            <a:r>
              <a:rPr lang="en-US" sz="2400" b="1" dirty="0"/>
              <a:t>5. </a:t>
            </a:r>
            <a:r>
              <a:rPr lang="en-US" sz="2400" b="1" u="sng" dirty="0">
                <a:solidFill>
                  <a:schemeClr val="accent1">
                    <a:lumMod val="75000"/>
                  </a:schemeClr>
                </a:solidFill>
              </a:rPr>
              <a:t>Ingratitude</a:t>
            </a:r>
            <a:r>
              <a:rPr lang="en-US" sz="2400" b="1" dirty="0"/>
              <a:t> is the mark of an </a:t>
            </a:r>
            <a:r>
              <a:rPr lang="en-US" sz="2400" b="1" u="sng" dirty="0">
                <a:solidFill>
                  <a:schemeClr val="accent1">
                    <a:lumMod val="75000"/>
                  </a:schemeClr>
                </a:solidFill>
              </a:rPr>
              <a:t>unbeliever</a:t>
            </a:r>
            <a:endParaRPr lang="en-US" sz="2400" u="sng" dirty="0">
              <a:solidFill>
                <a:schemeClr val="accent1">
                  <a:lumMod val="75000"/>
                </a:schemeClr>
              </a:solidFill>
            </a:endParaRPr>
          </a:p>
        </p:txBody>
      </p:sp>
      <p:sp>
        <p:nvSpPr>
          <p:cNvPr id="4" name="Content Placeholder 2">
            <a:extLst>
              <a:ext uri="{FF2B5EF4-FFF2-40B4-BE49-F238E27FC236}">
                <a16:creationId xmlns:a16="http://schemas.microsoft.com/office/drawing/2014/main" id="{EDC6C163-8EAA-7D2B-10DE-C85297ABDF60}"/>
              </a:ext>
            </a:extLst>
          </p:cNvPr>
          <p:cNvSpPr txBox="1">
            <a:spLocks/>
          </p:cNvSpPr>
          <p:nvPr/>
        </p:nvSpPr>
        <p:spPr>
          <a:xfrm>
            <a:off x="0" y="1381125"/>
            <a:ext cx="12192000" cy="409578"/>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a:t>Why?</a:t>
            </a:r>
          </a:p>
        </p:txBody>
      </p:sp>
      <p:sp>
        <p:nvSpPr>
          <p:cNvPr id="7" name="Content Placeholder 2">
            <a:extLst>
              <a:ext uri="{FF2B5EF4-FFF2-40B4-BE49-F238E27FC236}">
                <a16:creationId xmlns:a16="http://schemas.microsoft.com/office/drawing/2014/main" id="{3550943D-9A8F-694E-F789-3A524D811E0E}"/>
              </a:ext>
            </a:extLst>
          </p:cNvPr>
          <p:cNvSpPr txBox="1">
            <a:spLocks/>
          </p:cNvSpPr>
          <p:nvPr/>
        </p:nvSpPr>
        <p:spPr>
          <a:xfrm>
            <a:off x="2" y="3267709"/>
            <a:ext cx="12191998" cy="1544803"/>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n-US" sz="2400" dirty="0"/>
              <a:t>“</a:t>
            </a:r>
            <a:r>
              <a:rPr lang="en-US" sz="2400" i="1" dirty="0"/>
              <a:t>At the top of God’s list of damning sins is ingratitude. It so characterizes fallen man, it certainly shouldn’t characterize God’s people</a:t>
            </a:r>
            <a:r>
              <a:rPr lang="en-US" sz="2400" dirty="0"/>
              <a:t>.” </a:t>
            </a:r>
          </a:p>
          <a:p>
            <a:pPr marL="0" indent="0" algn="ctr">
              <a:lnSpc>
                <a:spcPct val="100000"/>
              </a:lnSpc>
              <a:spcBef>
                <a:spcPts val="0"/>
              </a:spcBef>
              <a:buNone/>
            </a:pPr>
            <a:endParaRPr lang="en-US" sz="1400" dirty="0"/>
          </a:p>
          <a:p>
            <a:pPr marL="0" indent="0" algn="ctr">
              <a:lnSpc>
                <a:spcPct val="100000"/>
              </a:lnSpc>
              <a:spcBef>
                <a:spcPts val="0"/>
              </a:spcBef>
              <a:buNone/>
            </a:pPr>
            <a:r>
              <a:rPr lang="en-US" sz="1400" dirty="0"/>
              <a:t>John Macarthur, </a:t>
            </a:r>
            <a:r>
              <a:rPr lang="en-US" sz="1400" i="1" dirty="0"/>
              <a:t>The Pillars of Christian Character</a:t>
            </a:r>
            <a:r>
              <a:rPr lang="en-US" sz="1400" dirty="0"/>
              <a:t>, 7/1/1986</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0107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757238"/>
            <a:ext cx="12192000" cy="623887"/>
          </a:xfrm>
        </p:spPr>
        <p:txBody>
          <a:bodyPr>
            <a:normAutofit/>
          </a:bodyPr>
          <a:lstStyle/>
          <a:p>
            <a:pPr algn="ctr"/>
            <a:r>
              <a:rPr lang="en-US" dirty="0"/>
              <a:t>II. Thankfulness Should </a:t>
            </a:r>
            <a:r>
              <a:rPr lang="en-US" u="sng" dirty="0">
                <a:solidFill>
                  <a:schemeClr val="accent1">
                    <a:lumMod val="75000"/>
                  </a:schemeClr>
                </a:solidFill>
              </a:rPr>
              <a:t>characterize</a:t>
            </a:r>
            <a:r>
              <a:rPr lang="en-US" dirty="0"/>
              <a:t> every believer</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0" y="1896973"/>
            <a:ext cx="12191999" cy="517617"/>
          </a:xfrm>
        </p:spPr>
        <p:txBody>
          <a:bodyPr>
            <a:noAutofit/>
          </a:bodyPr>
          <a:lstStyle/>
          <a:p>
            <a:pPr marL="0" indent="0" algn="ctr">
              <a:buNone/>
            </a:pPr>
            <a:r>
              <a:rPr lang="en-US" sz="2400" b="1" dirty="0"/>
              <a:t>5. </a:t>
            </a:r>
            <a:r>
              <a:rPr lang="en-US" sz="2400" b="1" u="sng" dirty="0">
                <a:solidFill>
                  <a:schemeClr val="accent1">
                    <a:lumMod val="75000"/>
                  </a:schemeClr>
                </a:solidFill>
              </a:rPr>
              <a:t>Ingratitude</a:t>
            </a:r>
            <a:r>
              <a:rPr lang="en-US" sz="2400" b="1" dirty="0"/>
              <a:t> is the mark of an </a:t>
            </a:r>
            <a:r>
              <a:rPr lang="en-US" sz="2400" b="1" u="sng" dirty="0">
                <a:solidFill>
                  <a:schemeClr val="accent1">
                    <a:lumMod val="75000"/>
                  </a:schemeClr>
                </a:solidFill>
              </a:rPr>
              <a:t>unbeliever</a:t>
            </a:r>
            <a:endParaRPr lang="en-US" sz="2400" u="sng" dirty="0">
              <a:solidFill>
                <a:schemeClr val="accent1">
                  <a:lumMod val="75000"/>
                </a:schemeClr>
              </a:solidFill>
            </a:endParaRPr>
          </a:p>
        </p:txBody>
      </p:sp>
      <p:sp>
        <p:nvSpPr>
          <p:cNvPr id="4" name="Content Placeholder 2">
            <a:extLst>
              <a:ext uri="{FF2B5EF4-FFF2-40B4-BE49-F238E27FC236}">
                <a16:creationId xmlns:a16="http://schemas.microsoft.com/office/drawing/2014/main" id="{EDC6C163-8EAA-7D2B-10DE-C85297ABDF60}"/>
              </a:ext>
            </a:extLst>
          </p:cNvPr>
          <p:cNvSpPr txBox="1">
            <a:spLocks/>
          </p:cNvSpPr>
          <p:nvPr/>
        </p:nvSpPr>
        <p:spPr>
          <a:xfrm>
            <a:off x="0" y="1381125"/>
            <a:ext cx="12192000" cy="409578"/>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a:t>Why?</a:t>
            </a:r>
          </a:p>
        </p:txBody>
      </p:sp>
      <p:sp>
        <p:nvSpPr>
          <p:cNvPr id="5" name="Content Placeholder 2">
            <a:extLst>
              <a:ext uri="{FF2B5EF4-FFF2-40B4-BE49-F238E27FC236}">
                <a16:creationId xmlns:a16="http://schemas.microsoft.com/office/drawing/2014/main" id="{3482DFE1-2184-AF07-E4B7-B99E640C9D01}"/>
              </a:ext>
            </a:extLst>
          </p:cNvPr>
          <p:cNvSpPr txBox="1">
            <a:spLocks/>
          </p:cNvSpPr>
          <p:nvPr/>
        </p:nvSpPr>
        <p:spPr>
          <a:xfrm>
            <a:off x="2" y="2937212"/>
            <a:ext cx="12191998" cy="2369466"/>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i="1" dirty="0">
                <a:solidFill>
                  <a:srgbClr val="000000"/>
                </a:solidFill>
              </a:rPr>
              <a:t>“I cannot say anything much worse of a man than that he is not thankful to those who have been his benefactors; and when you say that he is not thankful to God, you have said about the worst thing you can say of him.”</a:t>
            </a:r>
          </a:p>
          <a:p>
            <a:pPr marL="0" indent="0" algn="ctr">
              <a:buNone/>
            </a:pPr>
            <a:endParaRPr lang="en-US" sz="2400" i="1" dirty="0">
              <a:solidFill>
                <a:srgbClr val="000000"/>
              </a:solidFill>
            </a:endParaRPr>
          </a:p>
          <a:p>
            <a:pPr lvl="1" algn="ctr"/>
            <a:r>
              <a:rPr lang="en-US" sz="1400" dirty="0"/>
              <a:t> Spurgeon, C. H. 1892. </a:t>
            </a:r>
            <a:r>
              <a:rPr lang="en-US" sz="1400" i="1" dirty="0"/>
              <a:t>Inexcusable Irreverence and Ingratitude</a:t>
            </a:r>
            <a:r>
              <a:rPr lang="en-US" sz="1400" dirty="0"/>
              <a:t>. In The Metropolitan Tabernacle Pulpit Sermons.</a:t>
            </a:r>
          </a:p>
        </p:txBody>
      </p:sp>
    </p:spTree>
    <p:extLst>
      <p:ext uri="{BB962C8B-B14F-4D97-AF65-F5344CB8AC3E}">
        <p14:creationId xmlns:p14="http://schemas.microsoft.com/office/powerpoint/2010/main" val="3588206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757238"/>
            <a:ext cx="12192000" cy="623887"/>
          </a:xfrm>
        </p:spPr>
        <p:txBody>
          <a:bodyPr>
            <a:normAutofit/>
          </a:bodyPr>
          <a:lstStyle/>
          <a:p>
            <a:pPr algn="ctr"/>
            <a:r>
              <a:rPr lang="en-US" dirty="0"/>
              <a:t>II. Thankfulness Should </a:t>
            </a:r>
            <a:r>
              <a:rPr lang="en-US" u="sng" dirty="0">
                <a:solidFill>
                  <a:schemeClr val="accent1">
                    <a:lumMod val="75000"/>
                  </a:schemeClr>
                </a:solidFill>
              </a:rPr>
              <a:t>characterize</a:t>
            </a:r>
            <a:r>
              <a:rPr lang="en-US" dirty="0"/>
              <a:t> every believer</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0" y="1896973"/>
            <a:ext cx="12191999" cy="517617"/>
          </a:xfrm>
        </p:spPr>
        <p:txBody>
          <a:bodyPr>
            <a:noAutofit/>
          </a:bodyPr>
          <a:lstStyle/>
          <a:p>
            <a:pPr marL="0" indent="0" algn="ctr">
              <a:buNone/>
            </a:pPr>
            <a:r>
              <a:rPr lang="en-US" sz="2400" b="1" dirty="0"/>
              <a:t>5. </a:t>
            </a:r>
            <a:r>
              <a:rPr lang="en-US" sz="2400" b="1" u="sng" dirty="0">
                <a:solidFill>
                  <a:schemeClr val="accent1">
                    <a:lumMod val="75000"/>
                  </a:schemeClr>
                </a:solidFill>
              </a:rPr>
              <a:t>Ingratitude</a:t>
            </a:r>
            <a:r>
              <a:rPr lang="en-US" sz="2400" b="1" dirty="0"/>
              <a:t> is the mark of an </a:t>
            </a:r>
            <a:r>
              <a:rPr lang="en-US" sz="2400" b="1" u="sng" dirty="0">
                <a:solidFill>
                  <a:schemeClr val="accent1">
                    <a:lumMod val="75000"/>
                  </a:schemeClr>
                </a:solidFill>
              </a:rPr>
              <a:t>unbeliever</a:t>
            </a:r>
            <a:endParaRPr lang="en-US" sz="2400" u="sng" dirty="0">
              <a:solidFill>
                <a:schemeClr val="accent1">
                  <a:lumMod val="75000"/>
                </a:schemeClr>
              </a:solidFill>
            </a:endParaRPr>
          </a:p>
        </p:txBody>
      </p:sp>
      <p:sp>
        <p:nvSpPr>
          <p:cNvPr id="4" name="Content Placeholder 2">
            <a:extLst>
              <a:ext uri="{FF2B5EF4-FFF2-40B4-BE49-F238E27FC236}">
                <a16:creationId xmlns:a16="http://schemas.microsoft.com/office/drawing/2014/main" id="{EDC6C163-8EAA-7D2B-10DE-C85297ABDF60}"/>
              </a:ext>
            </a:extLst>
          </p:cNvPr>
          <p:cNvSpPr txBox="1">
            <a:spLocks/>
          </p:cNvSpPr>
          <p:nvPr/>
        </p:nvSpPr>
        <p:spPr>
          <a:xfrm>
            <a:off x="0" y="1381125"/>
            <a:ext cx="12192000" cy="409578"/>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a:t>Why?</a:t>
            </a:r>
          </a:p>
        </p:txBody>
      </p:sp>
      <p:sp>
        <p:nvSpPr>
          <p:cNvPr id="5" name="Content Placeholder 2">
            <a:extLst>
              <a:ext uri="{FF2B5EF4-FFF2-40B4-BE49-F238E27FC236}">
                <a16:creationId xmlns:a16="http://schemas.microsoft.com/office/drawing/2014/main" id="{3482DFE1-2184-AF07-E4B7-B99E640C9D01}"/>
              </a:ext>
            </a:extLst>
          </p:cNvPr>
          <p:cNvSpPr txBox="1">
            <a:spLocks/>
          </p:cNvSpPr>
          <p:nvPr/>
        </p:nvSpPr>
        <p:spPr>
          <a:xfrm>
            <a:off x="2" y="3107409"/>
            <a:ext cx="12191998" cy="2369466"/>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i="1" dirty="0">
                <a:solidFill>
                  <a:srgbClr val="000000"/>
                </a:solidFill>
              </a:rPr>
              <a:t>“If you do not glorify God, if you are not thankful to him, it will be more tolerable for the people of Sodom and Gomorrah at the day of judgment than for you, for they never had the privileges that you have despised.”</a:t>
            </a:r>
          </a:p>
          <a:p>
            <a:pPr marL="0" indent="0" algn="ctr">
              <a:buNone/>
            </a:pPr>
            <a:endParaRPr lang="en-US" sz="2400" i="1" dirty="0">
              <a:solidFill>
                <a:srgbClr val="000000"/>
              </a:solidFill>
            </a:endParaRPr>
          </a:p>
          <a:p>
            <a:pPr marL="0" indent="0" algn="ctr">
              <a:buNone/>
            </a:pPr>
            <a:r>
              <a:rPr lang="en-US" sz="1400" i="1" dirty="0">
                <a:solidFill>
                  <a:srgbClr val="000000"/>
                </a:solidFill>
              </a:rPr>
              <a:t>Spurgeon, C. H. 1892. “Inexcusable Irreverence and Ingratitude.” In The Metropolitan Tabernacle Pulpit Sermons, 38:248. London: Passmore &amp; Alabaster.</a:t>
            </a:r>
          </a:p>
        </p:txBody>
      </p:sp>
    </p:spTree>
    <p:extLst>
      <p:ext uri="{BB962C8B-B14F-4D97-AF65-F5344CB8AC3E}">
        <p14:creationId xmlns:p14="http://schemas.microsoft.com/office/powerpoint/2010/main" val="2967022823"/>
      </p:ext>
    </p:extLst>
  </p:cSld>
  <p:clrMapOvr>
    <a:masterClrMapping/>
  </p:clrMapOvr>
</p:sld>
</file>

<file path=ppt/theme/theme1.xml><?xml version="1.0" encoding="utf-8"?>
<a:theme xmlns:a="http://schemas.openxmlformats.org/drawingml/2006/main" name="AfterglowVTI">
  <a:themeElements>
    <a:clrScheme name="AnalogousFromRegularSeed_2SEEDS">
      <a:dk1>
        <a:srgbClr val="000000"/>
      </a:dk1>
      <a:lt1>
        <a:srgbClr val="FFFFFF"/>
      </a:lt1>
      <a:dk2>
        <a:srgbClr val="32271C"/>
      </a:dk2>
      <a:lt2>
        <a:srgbClr val="F0F2F3"/>
      </a:lt2>
      <a:accent1>
        <a:srgbClr val="D57517"/>
      </a:accent1>
      <a:accent2>
        <a:srgbClr val="E73829"/>
      </a:accent2>
      <a:accent3>
        <a:srgbClr val="B1A51F"/>
      </a:accent3>
      <a:accent4>
        <a:srgbClr val="14B4A5"/>
      </a:accent4>
      <a:accent5>
        <a:srgbClr val="29AAE7"/>
      </a:accent5>
      <a:accent6>
        <a:srgbClr val="1C4CD6"/>
      </a:accent6>
      <a:hlink>
        <a:srgbClr val="3F7FBF"/>
      </a:hlink>
      <a:folHlink>
        <a:srgbClr val="7F7F7F"/>
      </a:folHlink>
    </a:clrScheme>
    <a:fontScheme name="Trade Gothic">
      <a:majorFont>
        <a:latin typeface="Trade Gothic Next Cond"/>
        <a:ea typeface=""/>
        <a:cs typeface=""/>
      </a:majorFont>
      <a:minorFont>
        <a:latin typeface="Trade Gothic Next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fterglowVTI" id="{804DBEB7-1920-4C72-A0CB-091339F1875F}" vid="{D4C59F5A-9ECA-4C96-BDFD-0606A75324E3}"/>
    </a:ext>
  </a:extLst>
</a:theme>
</file>

<file path=docProps/app.xml><?xml version="1.0" encoding="utf-8"?>
<Properties xmlns="http://schemas.openxmlformats.org/officeDocument/2006/extended-properties" xmlns:vt="http://schemas.openxmlformats.org/officeDocument/2006/docPropsVTypes">
  <TotalTime>1356</TotalTime>
  <Words>1878</Words>
  <Application>Microsoft Office PowerPoint</Application>
  <PresentationFormat>Widescreen</PresentationFormat>
  <Paragraphs>122</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Times New Roman</vt:lpstr>
      <vt:lpstr>Trade Gothic Next Cond</vt:lpstr>
      <vt:lpstr>Trade Gothic Next Light</vt:lpstr>
      <vt:lpstr>AfterglowVTI</vt:lpstr>
      <vt:lpstr>A Spirit of Thankfulness p2</vt:lpstr>
      <vt:lpstr>I. Definitions</vt:lpstr>
      <vt:lpstr>II. Thankfulness Should characterize every believer</vt:lpstr>
      <vt:lpstr>II. Thankfulness Should characterize every believer</vt:lpstr>
      <vt:lpstr>II. Thankfulness Should characterize every believer</vt:lpstr>
      <vt:lpstr>II. Thankfulness Should characterize every believer</vt:lpstr>
      <vt:lpstr>II. Thankfulness Should characterize every believer</vt:lpstr>
      <vt:lpstr>II. Thankfulness Should characterize every believer</vt:lpstr>
      <vt:lpstr>II. Thankfulness Should characterize every believer</vt:lpstr>
      <vt:lpstr>II. Thankfulness Should characterize every believer</vt:lpstr>
      <vt:lpstr>II. Thankfulness Should characterize every believer</vt:lpstr>
      <vt:lpstr>II. Thankfulness Should characterize every believer</vt:lpstr>
      <vt:lpstr>III. THREE reasons you may not be experiencing thankfulness</vt:lpstr>
      <vt:lpstr>III. THREE reasons you may not be experiencing thankfulness</vt:lpstr>
      <vt:lpstr>III. THREE reasons you may not be experiencing thankfulness</vt:lpstr>
      <vt:lpstr>III. THREE reasons you may not be experiencing thankfulness</vt:lpstr>
      <vt:lpstr>III. THREE reasons you may not be experiencing thankfulness</vt:lpstr>
      <vt:lpstr>III. THREE reasons you may not be experiencing thankfulness</vt:lpstr>
      <vt:lpstr>III. THREE reasons you may not be experiencing thankfulness</vt:lpstr>
      <vt:lpstr>IV. How to Grow in a spirit of thankfulness</vt:lpstr>
      <vt:lpstr>Communion</vt:lpstr>
      <vt:lpstr>Communion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Spirit of Thankfulness</dc:title>
  <dc:creator>Decker, Rich Lee</dc:creator>
  <cp:lastModifiedBy>Decker, Rich Lee</cp:lastModifiedBy>
  <cp:revision>18</cp:revision>
  <dcterms:created xsi:type="dcterms:W3CDTF">2022-11-27T00:50:38Z</dcterms:created>
  <dcterms:modified xsi:type="dcterms:W3CDTF">2022-12-04T17:45:48Z</dcterms:modified>
</cp:coreProperties>
</file>