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42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CC6B2-5240-0FC4-B3F4-9CB5ED7DDA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49656AA-29C6-8175-98B6-5497D2D2A3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8D71F26-72C5-31B4-B860-8E0424F21A45}"/>
              </a:ext>
            </a:extLst>
          </p:cNvPr>
          <p:cNvSpPr>
            <a:spLocks noGrp="1"/>
          </p:cNvSpPr>
          <p:nvPr>
            <p:ph type="dt" sz="half" idx="10"/>
          </p:nvPr>
        </p:nvSpPr>
        <p:spPr/>
        <p:txBody>
          <a:bodyPr/>
          <a:lstStyle/>
          <a:p>
            <a:fld id="{D61FB5B9-3108-4B3D-8FA3-D3A81DBE4992}" type="datetimeFigureOut">
              <a:rPr lang="en-US" smtClean="0"/>
              <a:t>1/22/2023</a:t>
            </a:fld>
            <a:endParaRPr lang="en-US"/>
          </a:p>
        </p:txBody>
      </p:sp>
      <p:sp>
        <p:nvSpPr>
          <p:cNvPr id="5" name="Footer Placeholder 4">
            <a:extLst>
              <a:ext uri="{FF2B5EF4-FFF2-40B4-BE49-F238E27FC236}">
                <a16:creationId xmlns:a16="http://schemas.microsoft.com/office/drawing/2014/main" id="{340DEAE0-EA57-F7DB-5F6E-09A0D1D39B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EE7504-5BB2-E7EA-C463-227784A2215C}"/>
              </a:ext>
            </a:extLst>
          </p:cNvPr>
          <p:cNvSpPr>
            <a:spLocks noGrp="1"/>
          </p:cNvSpPr>
          <p:nvPr>
            <p:ph type="sldNum" sz="quarter" idx="12"/>
          </p:nvPr>
        </p:nvSpPr>
        <p:spPr/>
        <p:txBody>
          <a:bodyPr/>
          <a:lstStyle/>
          <a:p>
            <a:fld id="{ACCEBCA7-A187-4C76-80E6-E0B8D94F0D7E}" type="slidenum">
              <a:rPr lang="en-US" smtClean="0"/>
              <a:t>‹#›</a:t>
            </a:fld>
            <a:endParaRPr lang="en-US"/>
          </a:p>
        </p:txBody>
      </p:sp>
    </p:spTree>
    <p:extLst>
      <p:ext uri="{BB962C8B-B14F-4D97-AF65-F5344CB8AC3E}">
        <p14:creationId xmlns:p14="http://schemas.microsoft.com/office/powerpoint/2010/main" val="2570777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9FC14-DA50-1610-5F34-96C04CE9E5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75FA905-57E4-82B4-42D8-EAA4F1AADE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254D70-9D71-6CFB-2DB4-7651F34D574E}"/>
              </a:ext>
            </a:extLst>
          </p:cNvPr>
          <p:cNvSpPr>
            <a:spLocks noGrp="1"/>
          </p:cNvSpPr>
          <p:nvPr>
            <p:ph type="dt" sz="half" idx="10"/>
          </p:nvPr>
        </p:nvSpPr>
        <p:spPr/>
        <p:txBody>
          <a:bodyPr/>
          <a:lstStyle/>
          <a:p>
            <a:fld id="{D61FB5B9-3108-4B3D-8FA3-D3A81DBE4992}" type="datetimeFigureOut">
              <a:rPr lang="en-US" smtClean="0"/>
              <a:t>1/22/2023</a:t>
            </a:fld>
            <a:endParaRPr lang="en-US"/>
          </a:p>
        </p:txBody>
      </p:sp>
      <p:sp>
        <p:nvSpPr>
          <p:cNvPr id="5" name="Footer Placeholder 4">
            <a:extLst>
              <a:ext uri="{FF2B5EF4-FFF2-40B4-BE49-F238E27FC236}">
                <a16:creationId xmlns:a16="http://schemas.microsoft.com/office/drawing/2014/main" id="{3E4D2175-F6D2-B87E-D046-EF22FAB1F6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10C55D-456C-5C20-4C93-C256C267767E}"/>
              </a:ext>
            </a:extLst>
          </p:cNvPr>
          <p:cNvSpPr>
            <a:spLocks noGrp="1"/>
          </p:cNvSpPr>
          <p:nvPr>
            <p:ph type="sldNum" sz="quarter" idx="12"/>
          </p:nvPr>
        </p:nvSpPr>
        <p:spPr/>
        <p:txBody>
          <a:bodyPr/>
          <a:lstStyle/>
          <a:p>
            <a:fld id="{ACCEBCA7-A187-4C76-80E6-E0B8D94F0D7E}" type="slidenum">
              <a:rPr lang="en-US" smtClean="0"/>
              <a:t>‹#›</a:t>
            </a:fld>
            <a:endParaRPr lang="en-US"/>
          </a:p>
        </p:txBody>
      </p:sp>
    </p:spTree>
    <p:extLst>
      <p:ext uri="{BB962C8B-B14F-4D97-AF65-F5344CB8AC3E}">
        <p14:creationId xmlns:p14="http://schemas.microsoft.com/office/powerpoint/2010/main" val="1446690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899E9A-5A02-123B-CC55-2E56C296543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6B30E34-BBC7-92F5-AFC5-AA6C5F163A3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A37406-1650-F47D-C6C6-6BD7670A2335}"/>
              </a:ext>
            </a:extLst>
          </p:cNvPr>
          <p:cNvSpPr>
            <a:spLocks noGrp="1"/>
          </p:cNvSpPr>
          <p:nvPr>
            <p:ph type="dt" sz="half" idx="10"/>
          </p:nvPr>
        </p:nvSpPr>
        <p:spPr/>
        <p:txBody>
          <a:bodyPr/>
          <a:lstStyle/>
          <a:p>
            <a:fld id="{D61FB5B9-3108-4B3D-8FA3-D3A81DBE4992}" type="datetimeFigureOut">
              <a:rPr lang="en-US" smtClean="0"/>
              <a:t>1/22/2023</a:t>
            </a:fld>
            <a:endParaRPr lang="en-US"/>
          </a:p>
        </p:txBody>
      </p:sp>
      <p:sp>
        <p:nvSpPr>
          <p:cNvPr id="5" name="Footer Placeholder 4">
            <a:extLst>
              <a:ext uri="{FF2B5EF4-FFF2-40B4-BE49-F238E27FC236}">
                <a16:creationId xmlns:a16="http://schemas.microsoft.com/office/drawing/2014/main" id="{958C2531-833F-3337-73C3-073B363AF7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98A849-945C-AA76-B720-79ABAEBDF2EC}"/>
              </a:ext>
            </a:extLst>
          </p:cNvPr>
          <p:cNvSpPr>
            <a:spLocks noGrp="1"/>
          </p:cNvSpPr>
          <p:nvPr>
            <p:ph type="sldNum" sz="quarter" idx="12"/>
          </p:nvPr>
        </p:nvSpPr>
        <p:spPr/>
        <p:txBody>
          <a:bodyPr/>
          <a:lstStyle/>
          <a:p>
            <a:fld id="{ACCEBCA7-A187-4C76-80E6-E0B8D94F0D7E}" type="slidenum">
              <a:rPr lang="en-US" smtClean="0"/>
              <a:t>‹#›</a:t>
            </a:fld>
            <a:endParaRPr lang="en-US"/>
          </a:p>
        </p:txBody>
      </p:sp>
    </p:spTree>
    <p:extLst>
      <p:ext uri="{BB962C8B-B14F-4D97-AF65-F5344CB8AC3E}">
        <p14:creationId xmlns:p14="http://schemas.microsoft.com/office/powerpoint/2010/main" val="3304453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587AB-9F1E-D186-A127-9670F045F4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B8D996-542A-C6BE-8169-595AC6080F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5B2F8A-E4C6-4620-E0D4-FDDAC280AE1E}"/>
              </a:ext>
            </a:extLst>
          </p:cNvPr>
          <p:cNvSpPr>
            <a:spLocks noGrp="1"/>
          </p:cNvSpPr>
          <p:nvPr>
            <p:ph type="dt" sz="half" idx="10"/>
          </p:nvPr>
        </p:nvSpPr>
        <p:spPr/>
        <p:txBody>
          <a:bodyPr/>
          <a:lstStyle/>
          <a:p>
            <a:fld id="{D61FB5B9-3108-4B3D-8FA3-D3A81DBE4992}" type="datetimeFigureOut">
              <a:rPr lang="en-US" smtClean="0"/>
              <a:t>1/22/2023</a:t>
            </a:fld>
            <a:endParaRPr lang="en-US"/>
          </a:p>
        </p:txBody>
      </p:sp>
      <p:sp>
        <p:nvSpPr>
          <p:cNvPr id="5" name="Footer Placeholder 4">
            <a:extLst>
              <a:ext uri="{FF2B5EF4-FFF2-40B4-BE49-F238E27FC236}">
                <a16:creationId xmlns:a16="http://schemas.microsoft.com/office/drawing/2014/main" id="{AE8E93D5-0FAE-5494-D913-549B98F06B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A7BF9D-D18C-127E-79B7-FC7067FA814D}"/>
              </a:ext>
            </a:extLst>
          </p:cNvPr>
          <p:cNvSpPr>
            <a:spLocks noGrp="1"/>
          </p:cNvSpPr>
          <p:nvPr>
            <p:ph type="sldNum" sz="quarter" idx="12"/>
          </p:nvPr>
        </p:nvSpPr>
        <p:spPr/>
        <p:txBody>
          <a:bodyPr/>
          <a:lstStyle/>
          <a:p>
            <a:fld id="{ACCEBCA7-A187-4C76-80E6-E0B8D94F0D7E}" type="slidenum">
              <a:rPr lang="en-US" smtClean="0"/>
              <a:t>‹#›</a:t>
            </a:fld>
            <a:endParaRPr lang="en-US"/>
          </a:p>
        </p:txBody>
      </p:sp>
    </p:spTree>
    <p:extLst>
      <p:ext uri="{BB962C8B-B14F-4D97-AF65-F5344CB8AC3E}">
        <p14:creationId xmlns:p14="http://schemas.microsoft.com/office/powerpoint/2010/main" val="2222068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FF07E-88D7-AD06-4C4D-57806011FC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2F5E55-4012-08F5-41F8-3982534699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7DF458-FB42-3A40-CA1F-7625E812DBC0}"/>
              </a:ext>
            </a:extLst>
          </p:cNvPr>
          <p:cNvSpPr>
            <a:spLocks noGrp="1"/>
          </p:cNvSpPr>
          <p:nvPr>
            <p:ph type="dt" sz="half" idx="10"/>
          </p:nvPr>
        </p:nvSpPr>
        <p:spPr/>
        <p:txBody>
          <a:bodyPr/>
          <a:lstStyle/>
          <a:p>
            <a:fld id="{D61FB5B9-3108-4B3D-8FA3-D3A81DBE4992}" type="datetimeFigureOut">
              <a:rPr lang="en-US" smtClean="0"/>
              <a:t>1/22/2023</a:t>
            </a:fld>
            <a:endParaRPr lang="en-US"/>
          </a:p>
        </p:txBody>
      </p:sp>
      <p:sp>
        <p:nvSpPr>
          <p:cNvPr id="5" name="Footer Placeholder 4">
            <a:extLst>
              <a:ext uri="{FF2B5EF4-FFF2-40B4-BE49-F238E27FC236}">
                <a16:creationId xmlns:a16="http://schemas.microsoft.com/office/drawing/2014/main" id="{98D8CFE1-F184-0AFB-7219-D756CE2C48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BBD5B1-E6BD-7186-46BC-0E40C1E52839}"/>
              </a:ext>
            </a:extLst>
          </p:cNvPr>
          <p:cNvSpPr>
            <a:spLocks noGrp="1"/>
          </p:cNvSpPr>
          <p:nvPr>
            <p:ph type="sldNum" sz="quarter" idx="12"/>
          </p:nvPr>
        </p:nvSpPr>
        <p:spPr/>
        <p:txBody>
          <a:bodyPr/>
          <a:lstStyle/>
          <a:p>
            <a:fld id="{ACCEBCA7-A187-4C76-80E6-E0B8D94F0D7E}" type="slidenum">
              <a:rPr lang="en-US" smtClean="0"/>
              <a:t>‹#›</a:t>
            </a:fld>
            <a:endParaRPr lang="en-US"/>
          </a:p>
        </p:txBody>
      </p:sp>
    </p:spTree>
    <p:extLst>
      <p:ext uri="{BB962C8B-B14F-4D97-AF65-F5344CB8AC3E}">
        <p14:creationId xmlns:p14="http://schemas.microsoft.com/office/powerpoint/2010/main" val="2046865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70EED-4A70-4598-3F38-C90C3A80FD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6B50EE-89C1-2ADD-7BD4-6A0F84740A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D610434-5C9F-A908-9E81-088FD0AFDAF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54152B4-5CDE-E35E-BF3A-0624189B5BEA}"/>
              </a:ext>
            </a:extLst>
          </p:cNvPr>
          <p:cNvSpPr>
            <a:spLocks noGrp="1"/>
          </p:cNvSpPr>
          <p:nvPr>
            <p:ph type="dt" sz="half" idx="10"/>
          </p:nvPr>
        </p:nvSpPr>
        <p:spPr/>
        <p:txBody>
          <a:bodyPr/>
          <a:lstStyle/>
          <a:p>
            <a:fld id="{D61FB5B9-3108-4B3D-8FA3-D3A81DBE4992}" type="datetimeFigureOut">
              <a:rPr lang="en-US" smtClean="0"/>
              <a:t>1/22/2023</a:t>
            </a:fld>
            <a:endParaRPr lang="en-US"/>
          </a:p>
        </p:txBody>
      </p:sp>
      <p:sp>
        <p:nvSpPr>
          <p:cNvPr id="6" name="Footer Placeholder 5">
            <a:extLst>
              <a:ext uri="{FF2B5EF4-FFF2-40B4-BE49-F238E27FC236}">
                <a16:creationId xmlns:a16="http://schemas.microsoft.com/office/drawing/2014/main" id="{510E7E52-5392-8B2C-E012-375F29D76F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B60718-B39A-A0AC-7887-AC00425349B0}"/>
              </a:ext>
            </a:extLst>
          </p:cNvPr>
          <p:cNvSpPr>
            <a:spLocks noGrp="1"/>
          </p:cNvSpPr>
          <p:nvPr>
            <p:ph type="sldNum" sz="quarter" idx="12"/>
          </p:nvPr>
        </p:nvSpPr>
        <p:spPr/>
        <p:txBody>
          <a:bodyPr/>
          <a:lstStyle/>
          <a:p>
            <a:fld id="{ACCEBCA7-A187-4C76-80E6-E0B8D94F0D7E}" type="slidenum">
              <a:rPr lang="en-US" smtClean="0"/>
              <a:t>‹#›</a:t>
            </a:fld>
            <a:endParaRPr lang="en-US"/>
          </a:p>
        </p:txBody>
      </p:sp>
    </p:spTree>
    <p:extLst>
      <p:ext uri="{BB962C8B-B14F-4D97-AF65-F5344CB8AC3E}">
        <p14:creationId xmlns:p14="http://schemas.microsoft.com/office/powerpoint/2010/main" val="4068425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97CB1-54D1-6EE7-5292-7D3525D06F6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9E8633-D278-ED67-57DA-1E2851BD18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2B2C67-72D4-35BB-0DF3-2DE3E632B3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781705E-CAAD-D910-1053-E03FE11B66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6D1FB0-7376-6BAD-5727-B9E7E37E38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759FF2-AF5B-63F0-7248-4DEE2739E438}"/>
              </a:ext>
            </a:extLst>
          </p:cNvPr>
          <p:cNvSpPr>
            <a:spLocks noGrp="1"/>
          </p:cNvSpPr>
          <p:nvPr>
            <p:ph type="dt" sz="half" idx="10"/>
          </p:nvPr>
        </p:nvSpPr>
        <p:spPr/>
        <p:txBody>
          <a:bodyPr/>
          <a:lstStyle/>
          <a:p>
            <a:fld id="{D61FB5B9-3108-4B3D-8FA3-D3A81DBE4992}" type="datetimeFigureOut">
              <a:rPr lang="en-US" smtClean="0"/>
              <a:t>1/22/2023</a:t>
            </a:fld>
            <a:endParaRPr lang="en-US"/>
          </a:p>
        </p:txBody>
      </p:sp>
      <p:sp>
        <p:nvSpPr>
          <p:cNvPr id="8" name="Footer Placeholder 7">
            <a:extLst>
              <a:ext uri="{FF2B5EF4-FFF2-40B4-BE49-F238E27FC236}">
                <a16:creationId xmlns:a16="http://schemas.microsoft.com/office/drawing/2014/main" id="{A7C50855-739F-C0F8-7590-98EFDE7FB6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F93EB06-282A-EFC3-C20A-2D3795EAFE52}"/>
              </a:ext>
            </a:extLst>
          </p:cNvPr>
          <p:cNvSpPr>
            <a:spLocks noGrp="1"/>
          </p:cNvSpPr>
          <p:nvPr>
            <p:ph type="sldNum" sz="quarter" idx="12"/>
          </p:nvPr>
        </p:nvSpPr>
        <p:spPr/>
        <p:txBody>
          <a:bodyPr/>
          <a:lstStyle/>
          <a:p>
            <a:fld id="{ACCEBCA7-A187-4C76-80E6-E0B8D94F0D7E}" type="slidenum">
              <a:rPr lang="en-US" smtClean="0"/>
              <a:t>‹#›</a:t>
            </a:fld>
            <a:endParaRPr lang="en-US"/>
          </a:p>
        </p:txBody>
      </p:sp>
    </p:spTree>
    <p:extLst>
      <p:ext uri="{BB962C8B-B14F-4D97-AF65-F5344CB8AC3E}">
        <p14:creationId xmlns:p14="http://schemas.microsoft.com/office/powerpoint/2010/main" val="310620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FA3CB-04D6-2189-32E3-C223F2F0E22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58DA15-E136-A754-FD0F-7E8B91C43A56}"/>
              </a:ext>
            </a:extLst>
          </p:cNvPr>
          <p:cNvSpPr>
            <a:spLocks noGrp="1"/>
          </p:cNvSpPr>
          <p:nvPr>
            <p:ph type="dt" sz="half" idx="10"/>
          </p:nvPr>
        </p:nvSpPr>
        <p:spPr/>
        <p:txBody>
          <a:bodyPr/>
          <a:lstStyle/>
          <a:p>
            <a:fld id="{D61FB5B9-3108-4B3D-8FA3-D3A81DBE4992}" type="datetimeFigureOut">
              <a:rPr lang="en-US" smtClean="0"/>
              <a:t>1/22/2023</a:t>
            </a:fld>
            <a:endParaRPr lang="en-US"/>
          </a:p>
        </p:txBody>
      </p:sp>
      <p:sp>
        <p:nvSpPr>
          <p:cNvPr id="4" name="Footer Placeholder 3">
            <a:extLst>
              <a:ext uri="{FF2B5EF4-FFF2-40B4-BE49-F238E27FC236}">
                <a16:creationId xmlns:a16="http://schemas.microsoft.com/office/drawing/2014/main" id="{E6DE8920-CAA1-307C-17DE-104DD9B550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F41A75-9715-9277-E2D9-7A3D34B3FE71}"/>
              </a:ext>
            </a:extLst>
          </p:cNvPr>
          <p:cNvSpPr>
            <a:spLocks noGrp="1"/>
          </p:cNvSpPr>
          <p:nvPr>
            <p:ph type="sldNum" sz="quarter" idx="12"/>
          </p:nvPr>
        </p:nvSpPr>
        <p:spPr/>
        <p:txBody>
          <a:bodyPr/>
          <a:lstStyle/>
          <a:p>
            <a:fld id="{ACCEBCA7-A187-4C76-80E6-E0B8D94F0D7E}" type="slidenum">
              <a:rPr lang="en-US" smtClean="0"/>
              <a:t>‹#›</a:t>
            </a:fld>
            <a:endParaRPr lang="en-US"/>
          </a:p>
        </p:txBody>
      </p:sp>
    </p:spTree>
    <p:extLst>
      <p:ext uri="{BB962C8B-B14F-4D97-AF65-F5344CB8AC3E}">
        <p14:creationId xmlns:p14="http://schemas.microsoft.com/office/powerpoint/2010/main" val="3486712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E87512-01F7-F541-7B6C-CF863D1C0A21}"/>
              </a:ext>
            </a:extLst>
          </p:cNvPr>
          <p:cNvSpPr>
            <a:spLocks noGrp="1"/>
          </p:cNvSpPr>
          <p:nvPr>
            <p:ph type="dt" sz="half" idx="10"/>
          </p:nvPr>
        </p:nvSpPr>
        <p:spPr/>
        <p:txBody>
          <a:bodyPr/>
          <a:lstStyle/>
          <a:p>
            <a:fld id="{D61FB5B9-3108-4B3D-8FA3-D3A81DBE4992}" type="datetimeFigureOut">
              <a:rPr lang="en-US" smtClean="0"/>
              <a:t>1/22/2023</a:t>
            </a:fld>
            <a:endParaRPr lang="en-US"/>
          </a:p>
        </p:txBody>
      </p:sp>
      <p:sp>
        <p:nvSpPr>
          <p:cNvPr id="3" name="Footer Placeholder 2">
            <a:extLst>
              <a:ext uri="{FF2B5EF4-FFF2-40B4-BE49-F238E27FC236}">
                <a16:creationId xmlns:a16="http://schemas.microsoft.com/office/drawing/2014/main" id="{62F9109A-D6E7-F10D-6855-8A8E3F274AA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1E4A9A0-4109-D672-17A7-7733A36FB4FF}"/>
              </a:ext>
            </a:extLst>
          </p:cNvPr>
          <p:cNvSpPr>
            <a:spLocks noGrp="1"/>
          </p:cNvSpPr>
          <p:nvPr>
            <p:ph type="sldNum" sz="quarter" idx="12"/>
          </p:nvPr>
        </p:nvSpPr>
        <p:spPr/>
        <p:txBody>
          <a:bodyPr/>
          <a:lstStyle/>
          <a:p>
            <a:fld id="{ACCEBCA7-A187-4C76-80E6-E0B8D94F0D7E}" type="slidenum">
              <a:rPr lang="en-US" smtClean="0"/>
              <a:t>‹#›</a:t>
            </a:fld>
            <a:endParaRPr lang="en-US"/>
          </a:p>
        </p:txBody>
      </p:sp>
    </p:spTree>
    <p:extLst>
      <p:ext uri="{BB962C8B-B14F-4D97-AF65-F5344CB8AC3E}">
        <p14:creationId xmlns:p14="http://schemas.microsoft.com/office/powerpoint/2010/main" val="2280973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C4C36-8A14-F8F0-A136-C7E00C8CB3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496D69-6549-3616-8AB1-014A2935EF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6676C10-13EF-7534-6F54-7F857A1D7A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7DEB8A-09BC-4760-9B25-A3E1C4C5B5BF}"/>
              </a:ext>
            </a:extLst>
          </p:cNvPr>
          <p:cNvSpPr>
            <a:spLocks noGrp="1"/>
          </p:cNvSpPr>
          <p:nvPr>
            <p:ph type="dt" sz="half" idx="10"/>
          </p:nvPr>
        </p:nvSpPr>
        <p:spPr/>
        <p:txBody>
          <a:bodyPr/>
          <a:lstStyle/>
          <a:p>
            <a:fld id="{D61FB5B9-3108-4B3D-8FA3-D3A81DBE4992}" type="datetimeFigureOut">
              <a:rPr lang="en-US" smtClean="0"/>
              <a:t>1/22/2023</a:t>
            </a:fld>
            <a:endParaRPr lang="en-US"/>
          </a:p>
        </p:txBody>
      </p:sp>
      <p:sp>
        <p:nvSpPr>
          <p:cNvPr id="6" name="Footer Placeholder 5">
            <a:extLst>
              <a:ext uri="{FF2B5EF4-FFF2-40B4-BE49-F238E27FC236}">
                <a16:creationId xmlns:a16="http://schemas.microsoft.com/office/drawing/2014/main" id="{C4A96BD3-833F-2272-EEA6-9F1705BDB7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171B15-4A1A-7743-DF69-20CC1865F0EA}"/>
              </a:ext>
            </a:extLst>
          </p:cNvPr>
          <p:cNvSpPr>
            <a:spLocks noGrp="1"/>
          </p:cNvSpPr>
          <p:nvPr>
            <p:ph type="sldNum" sz="quarter" idx="12"/>
          </p:nvPr>
        </p:nvSpPr>
        <p:spPr/>
        <p:txBody>
          <a:bodyPr/>
          <a:lstStyle/>
          <a:p>
            <a:fld id="{ACCEBCA7-A187-4C76-80E6-E0B8D94F0D7E}" type="slidenum">
              <a:rPr lang="en-US" smtClean="0"/>
              <a:t>‹#›</a:t>
            </a:fld>
            <a:endParaRPr lang="en-US"/>
          </a:p>
        </p:txBody>
      </p:sp>
    </p:spTree>
    <p:extLst>
      <p:ext uri="{BB962C8B-B14F-4D97-AF65-F5344CB8AC3E}">
        <p14:creationId xmlns:p14="http://schemas.microsoft.com/office/powerpoint/2010/main" val="1258776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E8806-0C87-54EF-A91E-3C9F6D1319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FF831E-E1AA-7EFD-52A3-EFD66694BD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0321A8-1065-0D32-9B88-E525118008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3DE0E5-04EB-ACD3-5B9D-D92B10F190AD}"/>
              </a:ext>
            </a:extLst>
          </p:cNvPr>
          <p:cNvSpPr>
            <a:spLocks noGrp="1"/>
          </p:cNvSpPr>
          <p:nvPr>
            <p:ph type="dt" sz="half" idx="10"/>
          </p:nvPr>
        </p:nvSpPr>
        <p:spPr/>
        <p:txBody>
          <a:bodyPr/>
          <a:lstStyle/>
          <a:p>
            <a:fld id="{D61FB5B9-3108-4B3D-8FA3-D3A81DBE4992}" type="datetimeFigureOut">
              <a:rPr lang="en-US" smtClean="0"/>
              <a:t>1/22/2023</a:t>
            </a:fld>
            <a:endParaRPr lang="en-US"/>
          </a:p>
        </p:txBody>
      </p:sp>
      <p:sp>
        <p:nvSpPr>
          <p:cNvPr id="6" name="Footer Placeholder 5">
            <a:extLst>
              <a:ext uri="{FF2B5EF4-FFF2-40B4-BE49-F238E27FC236}">
                <a16:creationId xmlns:a16="http://schemas.microsoft.com/office/drawing/2014/main" id="{3698C921-EBA3-320E-1663-E6549B2854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8FCB81-9BCB-D816-E90B-FB00902320BE}"/>
              </a:ext>
            </a:extLst>
          </p:cNvPr>
          <p:cNvSpPr>
            <a:spLocks noGrp="1"/>
          </p:cNvSpPr>
          <p:nvPr>
            <p:ph type="sldNum" sz="quarter" idx="12"/>
          </p:nvPr>
        </p:nvSpPr>
        <p:spPr/>
        <p:txBody>
          <a:bodyPr/>
          <a:lstStyle/>
          <a:p>
            <a:fld id="{ACCEBCA7-A187-4C76-80E6-E0B8D94F0D7E}" type="slidenum">
              <a:rPr lang="en-US" smtClean="0"/>
              <a:t>‹#›</a:t>
            </a:fld>
            <a:endParaRPr lang="en-US"/>
          </a:p>
        </p:txBody>
      </p:sp>
    </p:spTree>
    <p:extLst>
      <p:ext uri="{BB962C8B-B14F-4D97-AF65-F5344CB8AC3E}">
        <p14:creationId xmlns:p14="http://schemas.microsoft.com/office/powerpoint/2010/main" val="908824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55C5AB-B44C-5F01-49DD-701C846415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0055248-23E3-502D-64EA-EC77E13634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2AEEB8-C98E-1836-4E4C-FE62BAD86C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1FB5B9-3108-4B3D-8FA3-D3A81DBE4992}" type="datetimeFigureOut">
              <a:rPr lang="en-US" smtClean="0"/>
              <a:t>1/22/2023</a:t>
            </a:fld>
            <a:endParaRPr lang="en-US"/>
          </a:p>
        </p:txBody>
      </p:sp>
      <p:sp>
        <p:nvSpPr>
          <p:cNvPr id="5" name="Footer Placeholder 4">
            <a:extLst>
              <a:ext uri="{FF2B5EF4-FFF2-40B4-BE49-F238E27FC236}">
                <a16:creationId xmlns:a16="http://schemas.microsoft.com/office/drawing/2014/main" id="{0DDCECD0-133F-1912-2334-3CBC49F48F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0CDB5D8-B165-EA36-0C5B-731911598B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CEBCA7-A187-4C76-80E6-E0B8D94F0D7E}" type="slidenum">
              <a:rPr lang="en-US" smtClean="0"/>
              <a:t>‹#›</a:t>
            </a:fld>
            <a:endParaRPr lang="en-US"/>
          </a:p>
        </p:txBody>
      </p:sp>
    </p:spTree>
    <p:extLst>
      <p:ext uri="{BB962C8B-B14F-4D97-AF65-F5344CB8AC3E}">
        <p14:creationId xmlns:p14="http://schemas.microsoft.com/office/powerpoint/2010/main" val="33440314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0B78F-D2A8-CEE9-6DC3-2F3704E9A6E3}"/>
              </a:ext>
            </a:extLst>
          </p:cNvPr>
          <p:cNvSpPr>
            <a:spLocks noGrp="1"/>
          </p:cNvSpPr>
          <p:nvPr>
            <p:ph type="ctrTitle"/>
          </p:nvPr>
        </p:nvSpPr>
        <p:spPr/>
        <p:txBody>
          <a:bodyPr/>
          <a:lstStyle/>
          <a:p>
            <a:r>
              <a:rPr lang="en-US" dirty="0">
                <a:solidFill>
                  <a:schemeClr val="bg1"/>
                </a:solidFill>
              </a:rPr>
              <a:t>Psalm 51:1-17</a:t>
            </a:r>
          </a:p>
        </p:txBody>
      </p:sp>
      <p:sp>
        <p:nvSpPr>
          <p:cNvPr id="3" name="Subtitle 2">
            <a:extLst>
              <a:ext uri="{FF2B5EF4-FFF2-40B4-BE49-F238E27FC236}">
                <a16:creationId xmlns:a16="http://schemas.microsoft.com/office/drawing/2014/main" id="{713B9D11-29AE-A233-C2BB-E8A3748CD03A}"/>
              </a:ext>
            </a:extLst>
          </p:cNvPr>
          <p:cNvSpPr>
            <a:spLocks noGrp="1"/>
          </p:cNvSpPr>
          <p:nvPr>
            <p:ph type="subTitle" idx="1"/>
          </p:nvPr>
        </p:nvSpPr>
        <p:spPr/>
        <p:txBody>
          <a:bodyPr/>
          <a:lstStyle/>
          <a:p>
            <a:r>
              <a:rPr lang="en-US" i="1" dirty="0">
                <a:solidFill>
                  <a:schemeClr val="bg1"/>
                </a:solidFill>
              </a:rPr>
              <a:t>A Broken and Contrite Heart</a:t>
            </a:r>
          </a:p>
        </p:txBody>
      </p:sp>
    </p:spTree>
    <p:extLst>
      <p:ext uri="{BB962C8B-B14F-4D97-AF65-F5344CB8AC3E}">
        <p14:creationId xmlns:p14="http://schemas.microsoft.com/office/powerpoint/2010/main" val="3817837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71BA6-3C82-213C-0749-BB57CBD1DFBA}"/>
              </a:ext>
            </a:extLst>
          </p:cNvPr>
          <p:cNvSpPr>
            <a:spLocks noGrp="1"/>
          </p:cNvSpPr>
          <p:nvPr>
            <p:ph type="title"/>
          </p:nvPr>
        </p:nvSpPr>
        <p:spPr>
          <a:xfrm>
            <a:off x="1" y="18255"/>
            <a:ext cx="12191999" cy="1325563"/>
          </a:xfrm>
        </p:spPr>
        <p:txBody>
          <a:bodyPr/>
          <a:lstStyle/>
          <a:p>
            <a:pPr algn="ctr"/>
            <a:r>
              <a:rPr lang="en-US" b="1" dirty="0">
                <a:solidFill>
                  <a:srgbClr val="00B0F0"/>
                </a:solidFill>
              </a:rPr>
              <a:t>C. </a:t>
            </a:r>
            <a:r>
              <a:rPr lang="en-US" dirty="0">
                <a:solidFill>
                  <a:srgbClr val="00B0F0"/>
                </a:solidFill>
              </a:rPr>
              <a:t>The proper response: a </a:t>
            </a:r>
            <a:r>
              <a:rPr lang="en-US" u="sng" dirty="0">
                <a:solidFill>
                  <a:srgbClr val="00B0F0"/>
                </a:solidFill>
              </a:rPr>
              <a:t>broken</a:t>
            </a:r>
            <a:r>
              <a:rPr lang="en-US" dirty="0">
                <a:solidFill>
                  <a:srgbClr val="00B0F0"/>
                </a:solidFill>
              </a:rPr>
              <a:t> and </a:t>
            </a:r>
            <a:r>
              <a:rPr lang="en-US" u="sng" dirty="0">
                <a:solidFill>
                  <a:srgbClr val="00B0F0"/>
                </a:solidFill>
              </a:rPr>
              <a:t>contrite</a:t>
            </a:r>
            <a:r>
              <a:rPr lang="en-US" dirty="0">
                <a:solidFill>
                  <a:srgbClr val="00B0F0"/>
                </a:solidFill>
              </a:rPr>
              <a:t> heart</a:t>
            </a:r>
            <a:endParaRPr lang="en-US" u="sng" dirty="0">
              <a:solidFill>
                <a:schemeClr val="bg1"/>
              </a:solidFill>
            </a:endParaRPr>
          </a:p>
        </p:txBody>
      </p:sp>
      <p:sp>
        <p:nvSpPr>
          <p:cNvPr id="4" name="TextBox 3">
            <a:extLst>
              <a:ext uri="{FF2B5EF4-FFF2-40B4-BE49-F238E27FC236}">
                <a16:creationId xmlns:a16="http://schemas.microsoft.com/office/drawing/2014/main" id="{7D5F0642-8841-2EE7-6DF9-9AB593DDA6C8}"/>
              </a:ext>
            </a:extLst>
          </p:cNvPr>
          <p:cNvSpPr txBox="1"/>
          <p:nvPr/>
        </p:nvSpPr>
        <p:spPr>
          <a:xfrm>
            <a:off x="1" y="136086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1. Cries out for </a:t>
            </a:r>
            <a:r>
              <a:rPr kumimoji="0" lang="en-US" sz="2400" b="0" i="0" u="sng" strike="noStrike" kern="1200" cap="none" spc="0" normalizeH="0" baseline="0" noProof="0" dirty="0">
                <a:ln>
                  <a:noFill/>
                </a:ln>
                <a:solidFill>
                  <a:srgbClr val="00B0F0"/>
                </a:solidFill>
                <a:effectLst/>
                <a:uLnTx/>
                <a:uFillTx/>
                <a:latin typeface="Calibri" panose="020F0502020204030204"/>
                <a:ea typeface="+mn-ea"/>
                <a:cs typeface="+mn-cs"/>
              </a:rPr>
              <a:t>forgiveness</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a:t>
            </a:r>
          </a:p>
        </p:txBody>
      </p:sp>
      <p:sp>
        <p:nvSpPr>
          <p:cNvPr id="7" name="TextBox 6">
            <a:extLst>
              <a:ext uri="{FF2B5EF4-FFF2-40B4-BE49-F238E27FC236}">
                <a16:creationId xmlns:a16="http://schemas.microsoft.com/office/drawing/2014/main" id="{FC64976D-F4AD-9D9A-441D-408CAD8D036F}"/>
              </a:ext>
            </a:extLst>
          </p:cNvPr>
          <p:cNvSpPr txBox="1"/>
          <p:nvPr/>
        </p:nvSpPr>
        <p:spPr>
          <a:xfrm>
            <a:off x="1" y="1839567"/>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2. Confesses to the </a:t>
            </a:r>
            <a:r>
              <a:rPr kumimoji="0" lang="en-US" sz="2400" b="0" i="0" u="sng" strike="noStrike" kern="1200" cap="none" spc="0" normalizeH="0" baseline="0" noProof="0" dirty="0">
                <a:ln>
                  <a:noFill/>
                </a:ln>
                <a:solidFill>
                  <a:srgbClr val="00B0F0"/>
                </a:solidFill>
                <a:effectLst/>
                <a:uLnTx/>
                <a:uFillTx/>
                <a:latin typeface="Calibri" panose="020F0502020204030204"/>
                <a:ea typeface="+mn-ea"/>
                <a:cs typeface="+mn-cs"/>
              </a:rPr>
              <a:t>seriousness</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 of </a:t>
            </a:r>
            <a:r>
              <a:rPr kumimoji="0" lang="en-US" sz="2400" b="0" i="0" u="sng" strike="noStrike" kern="1200" cap="none" spc="0" normalizeH="0" baseline="0" noProof="0" dirty="0">
                <a:ln>
                  <a:noFill/>
                </a:ln>
                <a:solidFill>
                  <a:srgbClr val="00B0F0"/>
                </a:solidFill>
                <a:effectLst/>
                <a:uLnTx/>
                <a:uFillTx/>
                <a:latin typeface="Calibri" panose="020F0502020204030204"/>
                <a:ea typeface="+mn-ea"/>
                <a:cs typeface="+mn-cs"/>
              </a:rPr>
              <a:t>sin</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a:t>
            </a:r>
          </a:p>
        </p:txBody>
      </p:sp>
      <p:sp>
        <p:nvSpPr>
          <p:cNvPr id="3" name="TextBox 2">
            <a:extLst>
              <a:ext uri="{FF2B5EF4-FFF2-40B4-BE49-F238E27FC236}">
                <a16:creationId xmlns:a16="http://schemas.microsoft.com/office/drawing/2014/main" id="{96688BD2-5078-0918-0B64-96A84592CCDF}"/>
              </a:ext>
            </a:extLst>
          </p:cNvPr>
          <p:cNvSpPr txBox="1"/>
          <p:nvPr/>
        </p:nvSpPr>
        <p:spPr>
          <a:xfrm>
            <a:off x="1" y="2318274"/>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3. R</a:t>
            </a:r>
            <a:r>
              <a:rPr kumimoji="0" lang="en-US" sz="2400" b="0" i="0" u="none" strike="noStrike" kern="1200" cap="none" spc="0" normalizeH="0" baseline="0" noProof="0" dirty="0" err="1">
                <a:ln>
                  <a:noFill/>
                </a:ln>
                <a:solidFill>
                  <a:srgbClr val="00B0F0"/>
                </a:solidFill>
                <a:effectLst/>
                <a:uLnTx/>
                <a:uFillTx/>
                <a:latin typeface="Calibri" panose="020F0502020204030204"/>
                <a:ea typeface="+mn-ea"/>
                <a:cs typeface="+mn-cs"/>
              </a:rPr>
              <a:t>equests</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 God’s </a:t>
            </a:r>
            <a:r>
              <a:rPr kumimoji="0" lang="en-US" sz="2400" b="0" i="0" u="sng" strike="noStrike" kern="1200" cap="none" spc="0" normalizeH="0" baseline="0" noProof="0" dirty="0">
                <a:ln>
                  <a:noFill/>
                </a:ln>
                <a:solidFill>
                  <a:srgbClr val="00B0F0"/>
                </a:solidFill>
                <a:effectLst/>
                <a:uLnTx/>
                <a:uFillTx/>
                <a:latin typeface="Calibri" panose="020F0502020204030204"/>
                <a:ea typeface="+mn-ea"/>
                <a:cs typeface="+mn-cs"/>
              </a:rPr>
              <a:t>cleansing</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a:t>
            </a:r>
          </a:p>
        </p:txBody>
      </p:sp>
      <p:sp>
        <p:nvSpPr>
          <p:cNvPr id="5" name="TextBox 4">
            <a:extLst>
              <a:ext uri="{FF2B5EF4-FFF2-40B4-BE49-F238E27FC236}">
                <a16:creationId xmlns:a16="http://schemas.microsoft.com/office/drawing/2014/main" id="{6CB6C12D-37B2-D2AE-4A40-671188CD1F69}"/>
              </a:ext>
            </a:extLst>
          </p:cNvPr>
          <p:cNvSpPr txBox="1"/>
          <p:nvPr/>
        </p:nvSpPr>
        <p:spPr>
          <a:xfrm>
            <a:off x="1" y="2796981"/>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4. Aligns with God’s </a:t>
            </a:r>
            <a:r>
              <a:rPr kumimoji="0" lang="en-US" sz="2400" b="0" i="0" u="sng" strike="noStrike" kern="1200" cap="none" spc="0" normalizeH="0" baseline="0" noProof="0" dirty="0">
                <a:ln>
                  <a:noFill/>
                </a:ln>
                <a:solidFill>
                  <a:srgbClr val="00B0F0"/>
                </a:solidFill>
                <a:effectLst/>
                <a:uLnTx/>
                <a:uFillTx/>
                <a:latin typeface="Calibri" panose="020F0502020204030204"/>
                <a:ea typeface="+mn-ea"/>
                <a:cs typeface="+mn-cs"/>
              </a:rPr>
              <a:t>holy will</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a:t>
            </a:r>
          </a:p>
        </p:txBody>
      </p:sp>
      <p:sp>
        <p:nvSpPr>
          <p:cNvPr id="8" name="TextBox 7">
            <a:extLst>
              <a:ext uri="{FF2B5EF4-FFF2-40B4-BE49-F238E27FC236}">
                <a16:creationId xmlns:a16="http://schemas.microsoft.com/office/drawing/2014/main" id="{A7249E82-7C79-0A0F-E80F-0F3EC1C40060}"/>
              </a:ext>
            </a:extLst>
          </p:cNvPr>
          <p:cNvSpPr txBox="1"/>
          <p:nvPr/>
        </p:nvSpPr>
        <p:spPr>
          <a:xfrm>
            <a:off x="1" y="331441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rgbClr val="00B0F0"/>
                </a:solidFill>
                <a:latin typeface="Calibri" panose="020F0502020204030204"/>
              </a:rPr>
              <a:t>5</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 </a:t>
            </a:r>
            <a:r>
              <a:rPr lang="en-US" sz="2400" u="sng" dirty="0">
                <a:solidFill>
                  <a:prstClr val="white"/>
                </a:solidFill>
                <a:latin typeface="Calibri" panose="020F0502020204030204"/>
              </a:rPr>
              <a:t>Pleases</a:t>
            </a:r>
            <a:r>
              <a:rPr lang="en-US" sz="2400" dirty="0">
                <a:solidFill>
                  <a:srgbClr val="00B0F0"/>
                </a:solidFill>
                <a:latin typeface="Calibri" panose="020F0502020204030204"/>
              </a:rPr>
              <a:t> </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God.</a:t>
            </a:r>
          </a:p>
        </p:txBody>
      </p:sp>
    </p:spTree>
    <p:extLst>
      <p:ext uri="{BB962C8B-B14F-4D97-AF65-F5344CB8AC3E}">
        <p14:creationId xmlns:p14="http://schemas.microsoft.com/office/powerpoint/2010/main" val="3652452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71BA6-3C82-213C-0749-BB57CBD1DFBA}"/>
              </a:ext>
            </a:extLst>
          </p:cNvPr>
          <p:cNvSpPr>
            <a:spLocks noGrp="1"/>
          </p:cNvSpPr>
          <p:nvPr>
            <p:ph type="title"/>
          </p:nvPr>
        </p:nvSpPr>
        <p:spPr>
          <a:xfrm>
            <a:off x="1" y="18255"/>
            <a:ext cx="12191999" cy="1325563"/>
          </a:xfrm>
        </p:spPr>
        <p:txBody>
          <a:bodyPr/>
          <a:lstStyle/>
          <a:p>
            <a:pPr algn="ctr"/>
            <a:r>
              <a:rPr lang="en-US" b="1" dirty="0">
                <a:solidFill>
                  <a:srgbClr val="00B0F0"/>
                </a:solidFill>
              </a:rPr>
              <a:t>A. </a:t>
            </a:r>
            <a:r>
              <a:rPr lang="en-US" dirty="0">
                <a:solidFill>
                  <a:srgbClr val="00B0F0"/>
                </a:solidFill>
              </a:rPr>
              <a:t>The outrageousness of man’s </a:t>
            </a:r>
            <a:r>
              <a:rPr lang="en-US" u="sng" dirty="0">
                <a:solidFill>
                  <a:schemeClr val="bg1"/>
                </a:solidFill>
              </a:rPr>
              <a:t>sin</a:t>
            </a:r>
          </a:p>
        </p:txBody>
      </p:sp>
      <p:sp>
        <p:nvSpPr>
          <p:cNvPr id="3" name="Content Placeholder 2">
            <a:extLst>
              <a:ext uri="{FF2B5EF4-FFF2-40B4-BE49-F238E27FC236}">
                <a16:creationId xmlns:a16="http://schemas.microsoft.com/office/drawing/2014/main" id="{051FD5F3-1ABF-309B-7B4F-9F49BFE3F5D8}"/>
              </a:ext>
            </a:extLst>
          </p:cNvPr>
          <p:cNvSpPr>
            <a:spLocks noGrp="1"/>
          </p:cNvSpPr>
          <p:nvPr>
            <p:ph idx="1"/>
          </p:nvPr>
        </p:nvSpPr>
        <p:spPr>
          <a:xfrm>
            <a:off x="0" y="1825625"/>
            <a:ext cx="12192000" cy="1325563"/>
          </a:xfrm>
        </p:spPr>
        <p:txBody>
          <a:bodyPr/>
          <a:lstStyle/>
          <a:p>
            <a:pPr marL="0" indent="0" algn="ctr">
              <a:buNone/>
            </a:pPr>
            <a:r>
              <a:rPr lang="en-US" dirty="0">
                <a:solidFill>
                  <a:srgbClr val="00B0F0"/>
                </a:solidFill>
              </a:rPr>
              <a:t>Exodus 22:1 </a:t>
            </a:r>
            <a:r>
              <a:rPr lang="en-US" sz="1200" i="1" dirty="0">
                <a:solidFill>
                  <a:srgbClr val="00B0F0"/>
                </a:solidFill>
              </a:rPr>
              <a:t>(ESV)</a:t>
            </a:r>
          </a:p>
          <a:p>
            <a:pPr marL="0" indent="0" algn="ctr">
              <a:buNone/>
            </a:pPr>
            <a:r>
              <a:rPr lang="en-US" sz="2400" dirty="0">
                <a:solidFill>
                  <a:srgbClr val="00B0F0"/>
                </a:solidFill>
              </a:rPr>
              <a:t>“</a:t>
            </a:r>
            <a:r>
              <a:rPr lang="en-US" sz="2400" dirty="0">
                <a:solidFill>
                  <a:schemeClr val="bg1"/>
                </a:solidFill>
              </a:rPr>
              <a:t>If a man steals</a:t>
            </a:r>
            <a:r>
              <a:rPr lang="en-US" sz="2400" dirty="0">
                <a:solidFill>
                  <a:srgbClr val="00B0F0"/>
                </a:solidFill>
              </a:rPr>
              <a:t> an ox or </a:t>
            </a:r>
            <a:r>
              <a:rPr lang="en-US" sz="2400" dirty="0">
                <a:solidFill>
                  <a:schemeClr val="bg1"/>
                </a:solidFill>
              </a:rPr>
              <a:t>a sheep</a:t>
            </a:r>
            <a:r>
              <a:rPr lang="en-US" sz="2400" dirty="0">
                <a:solidFill>
                  <a:srgbClr val="00B0F0"/>
                </a:solidFill>
              </a:rPr>
              <a:t>, and kills it or sells it, </a:t>
            </a:r>
            <a:r>
              <a:rPr lang="en-US" sz="2400" dirty="0">
                <a:solidFill>
                  <a:schemeClr val="bg1"/>
                </a:solidFill>
              </a:rPr>
              <a:t>he shall repay </a:t>
            </a:r>
            <a:r>
              <a:rPr lang="en-US" sz="2400" dirty="0">
                <a:solidFill>
                  <a:srgbClr val="00B0F0"/>
                </a:solidFill>
              </a:rPr>
              <a:t>five oxen for an ox, and </a:t>
            </a:r>
            <a:r>
              <a:rPr lang="en-US" sz="2400" dirty="0">
                <a:solidFill>
                  <a:schemeClr val="bg1"/>
                </a:solidFill>
              </a:rPr>
              <a:t>four sheep for a sheep</a:t>
            </a:r>
            <a:r>
              <a:rPr lang="en-US" sz="2400" dirty="0">
                <a:solidFill>
                  <a:srgbClr val="00B0F0"/>
                </a:solidFill>
              </a:rPr>
              <a:t>.”</a:t>
            </a:r>
          </a:p>
          <a:p>
            <a:pPr marL="0" indent="0">
              <a:buNone/>
            </a:pPr>
            <a:endParaRPr lang="en-US" dirty="0"/>
          </a:p>
        </p:txBody>
      </p:sp>
    </p:spTree>
    <p:extLst>
      <p:ext uri="{BB962C8B-B14F-4D97-AF65-F5344CB8AC3E}">
        <p14:creationId xmlns:p14="http://schemas.microsoft.com/office/powerpoint/2010/main" val="1883036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71BA6-3C82-213C-0749-BB57CBD1DFBA}"/>
              </a:ext>
            </a:extLst>
          </p:cNvPr>
          <p:cNvSpPr>
            <a:spLocks noGrp="1"/>
          </p:cNvSpPr>
          <p:nvPr>
            <p:ph type="title"/>
          </p:nvPr>
        </p:nvSpPr>
        <p:spPr>
          <a:xfrm>
            <a:off x="1" y="18255"/>
            <a:ext cx="12191999" cy="1325563"/>
          </a:xfrm>
        </p:spPr>
        <p:txBody>
          <a:bodyPr/>
          <a:lstStyle/>
          <a:p>
            <a:pPr algn="ctr"/>
            <a:r>
              <a:rPr lang="en-US" b="1" dirty="0">
                <a:solidFill>
                  <a:srgbClr val="00B0F0"/>
                </a:solidFill>
              </a:rPr>
              <a:t>B. </a:t>
            </a:r>
            <a:r>
              <a:rPr lang="en-US" dirty="0">
                <a:solidFill>
                  <a:srgbClr val="00B0F0"/>
                </a:solidFill>
              </a:rPr>
              <a:t>The outrageousness of God’s </a:t>
            </a:r>
            <a:r>
              <a:rPr lang="en-US" u="sng" dirty="0">
                <a:solidFill>
                  <a:schemeClr val="bg1"/>
                </a:solidFill>
              </a:rPr>
              <a:t>grace</a:t>
            </a:r>
          </a:p>
        </p:txBody>
      </p:sp>
      <p:sp>
        <p:nvSpPr>
          <p:cNvPr id="3" name="Content Placeholder 2">
            <a:extLst>
              <a:ext uri="{FF2B5EF4-FFF2-40B4-BE49-F238E27FC236}">
                <a16:creationId xmlns:a16="http://schemas.microsoft.com/office/drawing/2014/main" id="{051FD5F3-1ABF-309B-7B4F-9F49BFE3F5D8}"/>
              </a:ext>
            </a:extLst>
          </p:cNvPr>
          <p:cNvSpPr>
            <a:spLocks noGrp="1"/>
          </p:cNvSpPr>
          <p:nvPr>
            <p:ph idx="1"/>
          </p:nvPr>
        </p:nvSpPr>
        <p:spPr>
          <a:xfrm>
            <a:off x="-1" y="2425148"/>
            <a:ext cx="12192000" cy="2007704"/>
          </a:xfrm>
        </p:spPr>
        <p:txBody>
          <a:bodyPr>
            <a:normAutofit/>
          </a:bodyPr>
          <a:lstStyle/>
          <a:p>
            <a:pPr marL="0" indent="0" algn="ctr">
              <a:buNone/>
            </a:pPr>
            <a:r>
              <a:rPr lang="en-US" dirty="0">
                <a:solidFill>
                  <a:srgbClr val="00B0F0"/>
                </a:solidFill>
              </a:rPr>
              <a:t>Romans 3:23-25 </a:t>
            </a:r>
            <a:r>
              <a:rPr lang="en-US" sz="1200" i="1" dirty="0">
                <a:solidFill>
                  <a:srgbClr val="00B0F0"/>
                </a:solidFill>
              </a:rPr>
              <a:t>(ESV)</a:t>
            </a:r>
          </a:p>
          <a:p>
            <a:pPr marL="0" indent="0" algn="ctr">
              <a:buNone/>
            </a:pPr>
            <a:r>
              <a:rPr lang="en-US" sz="2400" dirty="0">
                <a:solidFill>
                  <a:srgbClr val="00B0F0"/>
                </a:solidFill>
              </a:rPr>
              <a:t>for all have sinned and fall short of the glory of God, and are justified by his grace as a gift, through the </a:t>
            </a:r>
            <a:r>
              <a:rPr lang="en-US" sz="2400" dirty="0">
                <a:solidFill>
                  <a:schemeClr val="bg1"/>
                </a:solidFill>
              </a:rPr>
              <a:t>redemption that is in Christ Jesus</a:t>
            </a:r>
            <a:r>
              <a:rPr lang="en-US" sz="2400" dirty="0">
                <a:solidFill>
                  <a:srgbClr val="00B0F0"/>
                </a:solidFill>
              </a:rPr>
              <a:t>, whom God put forward as a propitiation by his blood, to be received by faith. This was to show God’s righteousness, because </a:t>
            </a:r>
            <a:r>
              <a:rPr lang="en-US" sz="2400" dirty="0">
                <a:solidFill>
                  <a:schemeClr val="bg1"/>
                </a:solidFill>
              </a:rPr>
              <a:t>in his divine forbearance he had passed over former sins</a:t>
            </a:r>
            <a:r>
              <a:rPr lang="en-US" sz="2400" dirty="0">
                <a:solidFill>
                  <a:srgbClr val="00B0F0"/>
                </a:solidFill>
              </a:rPr>
              <a:t>.</a:t>
            </a:r>
          </a:p>
          <a:p>
            <a:pPr marL="0" indent="0">
              <a:buNone/>
            </a:pPr>
            <a:endParaRPr lang="en-US" dirty="0"/>
          </a:p>
        </p:txBody>
      </p:sp>
      <p:sp>
        <p:nvSpPr>
          <p:cNvPr id="4" name="TextBox 3">
            <a:extLst>
              <a:ext uri="{FF2B5EF4-FFF2-40B4-BE49-F238E27FC236}">
                <a16:creationId xmlns:a16="http://schemas.microsoft.com/office/drawing/2014/main" id="{7D5F0642-8841-2EE7-6DF9-9AB593DDA6C8}"/>
              </a:ext>
            </a:extLst>
          </p:cNvPr>
          <p:cNvSpPr txBox="1"/>
          <p:nvPr/>
        </p:nvSpPr>
        <p:spPr>
          <a:xfrm>
            <a:off x="0" y="1343819"/>
            <a:ext cx="12191999" cy="461665"/>
          </a:xfrm>
          <a:prstGeom prst="rect">
            <a:avLst/>
          </a:prstGeom>
          <a:noFill/>
        </p:spPr>
        <p:txBody>
          <a:bodyPr wrap="square" rtlCol="0">
            <a:spAutoFit/>
          </a:bodyPr>
          <a:lstStyle/>
          <a:p>
            <a:pPr algn="ctr"/>
            <a:r>
              <a:rPr lang="en-US" sz="2400" dirty="0">
                <a:solidFill>
                  <a:schemeClr val="accent1">
                    <a:lumMod val="60000"/>
                    <a:lumOff val="40000"/>
                  </a:schemeClr>
                </a:solidFill>
              </a:rPr>
              <a:t>“put away your sin” = “to cause to cross over” = “pass over”</a:t>
            </a:r>
          </a:p>
        </p:txBody>
      </p:sp>
    </p:spTree>
    <p:extLst>
      <p:ext uri="{BB962C8B-B14F-4D97-AF65-F5344CB8AC3E}">
        <p14:creationId xmlns:p14="http://schemas.microsoft.com/office/powerpoint/2010/main" val="149562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71BA6-3C82-213C-0749-BB57CBD1DFBA}"/>
              </a:ext>
            </a:extLst>
          </p:cNvPr>
          <p:cNvSpPr>
            <a:spLocks noGrp="1"/>
          </p:cNvSpPr>
          <p:nvPr>
            <p:ph type="title"/>
          </p:nvPr>
        </p:nvSpPr>
        <p:spPr>
          <a:xfrm>
            <a:off x="1" y="18255"/>
            <a:ext cx="12191999" cy="1325563"/>
          </a:xfrm>
        </p:spPr>
        <p:txBody>
          <a:bodyPr/>
          <a:lstStyle/>
          <a:p>
            <a:pPr algn="ctr"/>
            <a:r>
              <a:rPr lang="en-US" b="1" dirty="0">
                <a:solidFill>
                  <a:srgbClr val="00B0F0"/>
                </a:solidFill>
              </a:rPr>
              <a:t>C. </a:t>
            </a:r>
            <a:r>
              <a:rPr lang="en-US" dirty="0">
                <a:solidFill>
                  <a:srgbClr val="00B0F0"/>
                </a:solidFill>
              </a:rPr>
              <a:t>The proper response: a </a:t>
            </a:r>
            <a:r>
              <a:rPr lang="en-US" u="sng" dirty="0">
                <a:solidFill>
                  <a:schemeClr val="bg1"/>
                </a:solidFill>
              </a:rPr>
              <a:t>broken</a:t>
            </a:r>
            <a:r>
              <a:rPr lang="en-US" dirty="0">
                <a:solidFill>
                  <a:srgbClr val="00B0F0"/>
                </a:solidFill>
              </a:rPr>
              <a:t> and </a:t>
            </a:r>
            <a:r>
              <a:rPr lang="en-US" u="sng" dirty="0">
                <a:solidFill>
                  <a:schemeClr val="bg1"/>
                </a:solidFill>
              </a:rPr>
              <a:t>contrite</a:t>
            </a:r>
            <a:r>
              <a:rPr lang="en-US" dirty="0">
                <a:solidFill>
                  <a:srgbClr val="00B0F0"/>
                </a:solidFill>
              </a:rPr>
              <a:t> heart</a:t>
            </a:r>
            <a:endParaRPr lang="en-US" u="sng" dirty="0">
              <a:solidFill>
                <a:schemeClr val="bg1"/>
              </a:solidFill>
            </a:endParaRPr>
          </a:p>
        </p:txBody>
      </p:sp>
      <p:sp>
        <p:nvSpPr>
          <p:cNvPr id="4" name="TextBox 3">
            <a:extLst>
              <a:ext uri="{FF2B5EF4-FFF2-40B4-BE49-F238E27FC236}">
                <a16:creationId xmlns:a16="http://schemas.microsoft.com/office/drawing/2014/main" id="{7D5F0642-8841-2EE7-6DF9-9AB593DDA6C8}"/>
              </a:ext>
            </a:extLst>
          </p:cNvPr>
          <p:cNvSpPr txBox="1"/>
          <p:nvPr/>
        </p:nvSpPr>
        <p:spPr>
          <a:xfrm>
            <a:off x="1" y="136086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rgbClr val="00B0F0"/>
                </a:solidFill>
                <a:latin typeface="Calibri" panose="020F0502020204030204"/>
              </a:rPr>
              <a:t>1. Cries out for </a:t>
            </a:r>
            <a:r>
              <a:rPr lang="en-US" sz="2400" u="sng" dirty="0">
                <a:solidFill>
                  <a:schemeClr val="bg1"/>
                </a:solidFill>
                <a:latin typeface="Calibri" panose="020F0502020204030204"/>
              </a:rPr>
              <a:t>forgiveness</a:t>
            </a:r>
            <a:r>
              <a:rPr lang="en-US" sz="2400" dirty="0">
                <a:solidFill>
                  <a:srgbClr val="00B0F0"/>
                </a:solidFill>
                <a:latin typeface="Calibri" panose="020F0502020204030204"/>
              </a:rPr>
              <a:t>.</a:t>
            </a:r>
            <a:endParaRPr kumimoji="0" lang="en-US" sz="2400" b="0" i="0" u="none" strike="noStrike" kern="1200" cap="none" spc="0" normalizeH="0" baseline="0" noProof="0" dirty="0">
              <a:ln>
                <a:noFill/>
              </a:ln>
              <a:solidFill>
                <a:srgbClr val="00B0F0"/>
              </a:solidFill>
              <a:effectLst/>
              <a:uLnTx/>
              <a:uFillTx/>
              <a:latin typeface="Calibri" panose="020F0502020204030204"/>
            </a:endParaRPr>
          </a:p>
        </p:txBody>
      </p:sp>
      <p:sp>
        <p:nvSpPr>
          <p:cNvPr id="7" name="TextBox 6">
            <a:extLst>
              <a:ext uri="{FF2B5EF4-FFF2-40B4-BE49-F238E27FC236}">
                <a16:creationId xmlns:a16="http://schemas.microsoft.com/office/drawing/2014/main" id="{FC64976D-F4AD-9D9A-441D-408CAD8D036F}"/>
              </a:ext>
            </a:extLst>
          </p:cNvPr>
          <p:cNvSpPr txBox="1"/>
          <p:nvPr/>
        </p:nvSpPr>
        <p:spPr>
          <a:xfrm>
            <a:off x="1" y="2553166"/>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accent1">
                    <a:lumMod val="40000"/>
                    <a:lumOff val="60000"/>
                  </a:schemeClr>
                </a:solidFill>
                <a:latin typeface="Calibri" panose="020F0502020204030204"/>
              </a:rPr>
              <a:t>Positionally = no condemnation for those in Christ Jesus (Rom 8:1).</a:t>
            </a:r>
            <a:endParaRPr kumimoji="0" lang="en-US" sz="2400" b="0" i="0" u="none" strike="noStrike" kern="1200" cap="none" spc="0" normalizeH="0" baseline="0" noProof="0" dirty="0">
              <a:ln>
                <a:noFill/>
              </a:ln>
              <a:solidFill>
                <a:schemeClr val="accent1">
                  <a:lumMod val="40000"/>
                  <a:lumOff val="60000"/>
                </a:schemeClr>
              </a:solidFill>
              <a:effectLst/>
              <a:uLnTx/>
              <a:uFillTx/>
              <a:latin typeface="Calibri" panose="020F0502020204030204"/>
            </a:endParaRPr>
          </a:p>
        </p:txBody>
      </p:sp>
      <p:sp>
        <p:nvSpPr>
          <p:cNvPr id="8" name="TextBox 7">
            <a:extLst>
              <a:ext uri="{FF2B5EF4-FFF2-40B4-BE49-F238E27FC236}">
                <a16:creationId xmlns:a16="http://schemas.microsoft.com/office/drawing/2014/main" id="{9D3940D6-F9DB-E6DF-96C7-688BF613524A}"/>
              </a:ext>
            </a:extLst>
          </p:cNvPr>
          <p:cNvSpPr txBox="1"/>
          <p:nvPr/>
        </p:nvSpPr>
        <p:spPr>
          <a:xfrm>
            <a:off x="0" y="3283807"/>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accent1">
                    <a:lumMod val="40000"/>
                    <a:lumOff val="60000"/>
                  </a:schemeClr>
                </a:solidFill>
                <a:latin typeface="Calibri" panose="020F0502020204030204"/>
              </a:rPr>
              <a:t>Relationally = still need forgiveness for daily sin (1 John 1:9).</a:t>
            </a:r>
            <a:endParaRPr kumimoji="0" lang="en-US" sz="2400" b="0" i="0" u="none" strike="noStrike" kern="1200" cap="none" spc="0" normalizeH="0" baseline="0" noProof="0" dirty="0">
              <a:ln>
                <a:noFill/>
              </a:ln>
              <a:solidFill>
                <a:schemeClr val="accent1">
                  <a:lumMod val="40000"/>
                  <a:lumOff val="60000"/>
                </a:schemeClr>
              </a:solidFill>
              <a:effectLst/>
              <a:uLnTx/>
              <a:uFillTx/>
              <a:latin typeface="Calibri" panose="020F0502020204030204"/>
            </a:endParaRPr>
          </a:p>
        </p:txBody>
      </p:sp>
      <p:sp>
        <p:nvSpPr>
          <p:cNvPr id="9" name="TextBox 8">
            <a:extLst>
              <a:ext uri="{FF2B5EF4-FFF2-40B4-BE49-F238E27FC236}">
                <a16:creationId xmlns:a16="http://schemas.microsoft.com/office/drawing/2014/main" id="{43511A74-2BFF-206C-0BCF-B0A2D52818C6}"/>
              </a:ext>
            </a:extLst>
          </p:cNvPr>
          <p:cNvSpPr txBox="1"/>
          <p:nvPr/>
        </p:nvSpPr>
        <p:spPr>
          <a:xfrm>
            <a:off x="-1" y="4476113"/>
            <a:ext cx="12191999" cy="1631216"/>
          </a:xfrm>
          <a:prstGeom prst="rect">
            <a:avLst/>
          </a:prstGeom>
          <a:noFill/>
        </p:spPr>
        <p:txBody>
          <a:bodyPr wrap="square" rtlCol="0">
            <a:spAutoFit/>
          </a:bodyPr>
          <a:lstStyle/>
          <a:p>
            <a:pPr lvl="0" algn="ctr"/>
            <a:r>
              <a:rPr lang="en-US" sz="2800" dirty="0">
                <a:solidFill>
                  <a:srgbClr val="00B0F0"/>
                </a:solidFill>
              </a:rPr>
              <a:t>1 John 1:8-10 </a:t>
            </a:r>
            <a:r>
              <a:rPr lang="en-US" sz="1200" dirty="0">
                <a:solidFill>
                  <a:srgbClr val="00B0F0"/>
                </a:solidFill>
              </a:rPr>
              <a:t>(ESV)</a:t>
            </a:r>
          </a:p>
          <a:p>
            <a:pPr lvl="0" algn="ctr"/>
            <a:r>
              <a:rPr lang="en-US" sz="2400" dirty="0">
                <a:solidFill>
                  <a:srgbClr val="00B0F0"/>
                </a:solidFill>
              </a:rPr>
              <a:t>If we say we have no sin, we deceive ourselves, and the truth is not in us. If we confess our sins, he is faithful and just to forgive us our sins and to cleanse us from all unrighteousness. If we say we have not sinned, we make him a liar, and his word is not in us.</a:t>
            </a:r>
          </a:p>
        </p:txBody>
      </p:sp>
    </p:spTree>
    <p:extLst>
      <p:ext uri="{BB962C8B-B14F-4D97-AF65-F5344CB8AC3E}">
        <p14:creationId xmlns:p14="http://schemas.microsoft.com/office/powerpoint/2010/main" val="1060088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71BA6-3C82-213C-0749-BB57CBD1DFBA}"/>
              </a:ext>
            </a:extLst>
          </p:cNvPr>
          <p:cNvSpPr>
            <a:spLocks noGrp="1"/>
          </p:cNvSpPr>
          <p:nvPr>
            <p:ph type="title"/>
          </p:nvPr>
        </p:nvSpPr>
        <p:spPr>
          <a:xfrm>
            <a:off x="1" y="18255"/>
            <a:ext cx="12191999" cy="1325563"/>
          </a:xfrm>
        </p:spPr>
        <p:txBody>
          <a:bodyPr/>
          <a:lstStyle/>
          <a:p>
            <a:pPr algn="ctr"/>
            <a:r>
              <a:rPr lang="en-US" b="1" dirty="0">
                <a:solidFill>
                  <a:srgbClr val="00B0F0"/>
                </a:solidFill>
              </a:rPr>
              <a:t>C. </a:t>
            </a:r>
            <a:r>
              <a:rPr lang="en-US" dirty="0">
                <a:solidFill>
                  <a:srgbClr val="00B0F0"/>
                </a:solidFill>
              </a:rPr>
              <a:t>The proper response: a </a:t>
            </a:r>
            <a:r>
              <a:rPr lang="en-US" u="sng" dirty="0">
                <a:solidFill>
                  <a:srgbClr val="00B0F0"/>
                </a:solidFill>
              </a:rPr>
              <a:t>broken</a:t>
            </a:r>
            <a:r>
              <a:rPr lang="en-US" dirty="0">
                <a:solidFill>
                  <a:srgbClr val="00B0F0"/>
                </a:solidFill>
              </a:rPr>
              <a:t> and </a:t>
            </a:r>
            <a:r>
              <a:rPr lang="en-US" u="sng" dirty="0">
                <a:solidFill>
                  <a:srgbClr val="00B0F0"/>
                </a:solidFill>
              </a:rPr>
              <a:t>contrite</a:t>
            </a:r>
            <a:r>
              <a:rPr lang="en-US" dirty="0">
                <a:solidFill>
                  <a:srgbClr val="00B0F0"/>
                </a:solidFill>
              </a:rPr>
              <a:t> heart</a:t>
            </a:r>
            <a:endParaRPr lang="en-US" u="sng" dirty="0">
              <a:solidFill>
                <a:schemeClr val="bg1"/>
              </a:solidFill>
            </a:endParaRPr>
          </a:p>
        </p:txBody>
      </p:sp>
      <p:sp>
        <p:nvSpPr>
          <p:cNvPr id="4" name="TextBox 3">
            <a:extLst>
              <a:ext uri="{FF2B5EF4-FFF2-40B4-BE49-F238E27FC236}">
                <a16:creationId xmlns:a16="http://schemas.microsoft.com/office/drawing/2014/main" id="{7D5F0642-8841-2EE7-6DF9-9AB593DDA6C8}"/>
              </a:ext>
            </a:extLst>
          </p:cNvPr>
          <p:cNvSpPr txBox="1"/>
          <p:nvPr/>
        </p:nvSpPr>
        <p:spPr>
          <a:xfrm>
            <a:off x="1" y="136086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1. Cries out for </a:t>
            </a:r>
            <a:r>
              <a:rPr kumimoji="0" lang="en-US" sz="2400" b="0" i="0" u="sng" strike="noStrike" kern="1200" cap="none" spc="0" normalizeH="0" baseline="0" noProof="0" dirty="0">
                <a:ln>
                  <a:noFill/>
                </a:ln>
                <a:solidFill>
                  <a:srgbClr val="00B0F0"/>
                </a:solidFill>
                <a:effectLst/>
                <a:uLnTx/>
                <a:uFillTx/>
                <a:latin typeface="Calibri" panose="020F0502020204030204"/>
                <a:ea typeface="+mn-ea"/>
                <a:cs typeface="+mn-cs"/>
              </a:rPr>
              <a:t>forgiveness</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a:t>
            </a:r>
          </a:p>
        </p:txBody>
      </p:sp>
      <p:sp>
        <p:nvSpPr>
          <p:cNvPr id="7" name="TextBox 6">
            <a:extLst>
              <a:ext uri="{FF2B5EF4-FFF2-40B4-BE49-F238E27FC236}">
                <a16:creationId xmlns:a16="http://schemas.microsoft.com/office/drawing/2014/main" id="{FC64976D-F4AD-9D9A-441D-408CAD8D036F}"/>
              </a:ext>
            </a:extLst>
          </p:cNvPr>
          <p:cNvSpPr txBox="1"/>
          <p:nvPr/>
        </p:nvSpPr>
        <p:spPr>
          <a:xfrm>
            <a:off x="1" y="1839567"/>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2. Confesses to the </a:t>
            </a:r>
            <a:r>
              <a:rPr kumimoji="0" lang="en-US" sz="2400" b="0" i="0" u="sng" strike="noStrike" kern="1200" cap="none" spc="0" normalizeH="0" baseline="0" noProof="0" dirty="0">
                <a:ln>
                  <a:noFill/>
                </a:ln>
                <a:solidFill>
                  <a:schemeClr val="bg1"/>
                </a:solidFill>
                <a:effectLst/>
                <a:uLnTx/>
                <a:uFillTx/>
                <a:latin typeface="Calibri" panose="020F0502020204030204"/>
                <a:ea typeface="+mn-ea"/>
                <a:cs typeface="+mn-cs"/>
              </a:rPr>
              <a:t>seriousness</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 of </a:t>
            </a:r>
            <a:r>
              <a:rPr kumimoji="0" lang="en-US" sz="2400" b="0" i="0" u="sng" strike="noStrike" kern="1200" cap="none" spc="0" normalizeH="0" baseline="0" noProof="0" dirty="0">
                <a:ln>
                  <a:noFill/>
                </a:ln>
                <a:solidFill>
                  <a:schemeClr val="bg1"/>
                </a:solidFill>
                <a:effectLst/>
                <a:uLnTx/>
                <a:uFillTx/>
                <a:latin typeface="Calibri" panose="020F0502020204030204"/>
                <a:ea typeface="+mn-ea"/>
                <a:cs typeface="+mn-cs"/>
              </a:rPr>
              <a:t>sin</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3464881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71BA6-3C82-213C-0749-BB57CBD1DFBA}"/>
              </a:ext>
            </a:extLst>
          </p:cNvPr>
          <p:cNvSpPr>
            <a:spLocks noGrp="1"/>
          </p:cNvSpPr>
          <p:nvPr>
            <p:ph type="title"/>
          </p:nvPr>
        </p:nvSpPr>
        <p:spPr>
          <a:xfrm>
            <a:off x="1" y="18255"/>
            <a:ext cx="12191999" cy="1325563"/>
          </a:xfrm>
        </p:spPr>
        <p:txBody>
          <a:bodyPr/>
          <a:lstStyle/>
          <a:p>
            <a:pPr algn="ctr"/>
            <a:r>
              <a:rPr lang="en-US" b="1" dirty="0">
                <a:solidFill>
                  <a:srgbClr val="00B0F0"/>
                </a:solidFill>
              </a:rPr>
              <a:t>C. </a:t>
            </a:r>
            <a:r>
              <a:rPr lang="en-US" dirty="0">
                <a:solidFill>
                  <a:srgbClr val="00B0F0"/>
                </a:solidFill>
              </a:rPr>
              <a:t>The proper response: a </a:t>
            </a:r>
            <a:r>
              <a:rPr lang="en-US" u="sng" dirty="0">
                <a:solidFill>
                  <a:srgbClr val="00B0F0"/>
                </a:solidFill>
              </a:rPr>
              <a:t>broken</a:t>
            </a:r>
            <a:r>
              <a:rPr lang="en-US" dirty="0">
                <a:solidFill>
                  <a:srgbClr val="00B0F0"/>
                </a:solidFill>
              </a:rPr>
              <a:t> and </a:t>
            </a:r>
            <a:r>
              <a:rPr lang="en-US" u="sng" dirty="0">
                <a:solidFill>
                  <a:srgbClr val="00B0F0"/>
                </a:solidFill>
              </a:rPr>
              <a:t>contrite</a:t>
            </a:r>
            <a:r>
              <a:rPr lang="en-US" dirty="0">
                <a:solidFill>
                  <a:srgbClr val="00B0F0"/>
                </a:solidFill>
              </a:rPr>
              <a:t> heart</a:t>
            </a:r>
            <a:endParaRPr lang="en-US" u="sng" dirty="0">
              <a:solidFill>
                <a:schemeClr val="bg1"/>
              </a:solidFill>
            </a:endParaRPr>
          </a:p>
        </p:txBody>
      </p:sp>
      <p:sp>
        <p:nvSpPr>
          <p:cNvPr id="4" name="TextBox 3">
            <a:extLst>
              <a:ext uri="{FF2B5EF4-FFF2-40B4-BE49-F238E27FC236}">
                <a16:creationId xmlns:a16="http://schemas.microsoft.com/office/drawing/2014/main" id="{7D5F0642-8841-2EE7-6DF9-9AB593DDA6C8}"/>
              </a:ext>
            </a:extLst>
          </p:cNvPr>
          <p:cNvSpPr txBox="1"/>
          <p:nvPr/>
        </p:nvSpPr>
        <p:spPr>
          <a:xfrm>
            <a:off x="1" y="136086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1. Cries out for </a:t>
            </a:r>
            <a:r>
              <a:rPr kumimoji="0" lang="en-US" sz="2400" b="0" i="0" u="sng" strike="noStrike" kern="1200" cap="none" spc="0" normalizeH="0" baseline="0" noProof="0" dirty="0">
                <a:ln>
                  <a:noFill/>
                </a:ln>
                <a:solidFill>
                  <a:srgbClr val="00B0F0"/>
                </a:solidFill>
                <a:effectLst/>
                <a:uLnTx/>
                <a:uFillTx/>
                <a:latin typeface="Calibri" panose="020F0502020204030204"/>
                <a:ea typeface="+mn-ea"/>
                <a:cs typeface="+mn-cs"/>
              </a:rPr>
              <a:t>forgiveness</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a:t>
            </a:r>
          </a:p>
        </p:txBody>
      </p:sp>
      <p:sp>
        <p:nvSpPr>
          <p:cNvPr id="7" name="TextBox 6">
            <a:extLst>
              <a:ext uri="{FF2B5EF4-FFF2-40B4-BE49-F238E27FC236}">
                <a16:creationId xmlns:a16="http://schemas.microsoft.com/office/drawing/2014/main" id="{FC64976D-F4AD-9D9A-441D-408CAD8D036F}"/>
              </a:ext>
            </a:extLst>
          </p:cNvPr>
          <p:cNvSpPr txBox="1"/>
          <p:nvPr/>
        </p:nvSpPr>
        <p:spPr>
          <a:xfrm>
            <a:off x="1" y="1839567"/>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2. Confesses to the </a:t>
            </a:r>
            <a:r>
              <a:rPr kumimoji="0" lang="en-US" sz="2400" b="0" i="0" u="sng" strike="noStrike" kern="1200" cap="none" spc="0" normalizeH="0" baseline="0" noProof="0" dirty="0">
                <a:ln>
                  <a:noFill/>
                </a:ln>
                <a:solidFill>
                  <a:srgbClr val="00B0F0"/>
                </a:solidFill>
                <a:effectLst/>
                <a:uLnTx/>
                <a:uFillTx/>
                <a:latin typeface="Calibri" panose="020F0502020204030204"/>
                <a:ea typeface="+mn-ea"/>
                <a:cs typeface="+mn-cs"/>
              </a:rPr>
              <a:t>seriousness</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 of </a:t>
            </a:r>
            <a:r>
              <a:rPr kumimoji="0" lang="en-US" sz="2400" b="0" i="0" u="sng" strike="noStrike" kern="1200" cap="none" spc="0" normalizeH="0" baseline="0" noProof="0" dirty="0">
                <a:ln>
                  <a:noFill/>
                </a:ln>
                <a:solidFill>
                  <a:srgbClr val="00B0F0"/>
                </a:solidFill>
                <a:effectLst/>
                <a:uLnTx/>
                <a:uFillTx/>
                <a:latin typeface="Calibri" panose="020F0502020204030204"/>
                <a:ea typeface="+mn-ea"/>
                <a:cs typeface="+mn-cs"/>
              </a:rPr>
              <a:t>sin</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a:t>
            </a:r>
          </a:p>
        </p:txBody>
      </p:sp>
      <p:sp>
        <p:nvSpPr>
          <p:cNvPr id="3" name="TextBox 2">
            <a:extLst>
              <a:ext uri="{FF2B5EF4-FFF2-40B4-BE49-F238E27FC236}">
                <a16:creationId xmlns:a16="http://schemas.microsoft.com/office/drawing/2014/main" id="{96688BD2-5078-0918-0B64-96A84592CCDF}"/>
              </a:ext>
            </a:extLst>
          </p:cNvPr>
          <p:cNvSpPr txBox="1"/>
          <p:nvPr/>
        </p:nvSpPr>
        <p:spPr>
          <a:xfrm>
            <a:off x="1" y="2318274"/>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rgbClr val="00B0F0"/>
                </a:solidFill>
                <a:latin typeface="Calibri" panose="020F0502020204030204"/>
              </a:rPr>
              <a:t>3</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 </a:t>
            </a:r>
            <a:r>
              <a:rPr lang="en-US" sz="2400" dirty="0">
                <a:solidFill>
                  <a:srgbClr val="00B0F0"/>
                </a:solidFill>
                <a:latin typeface="Calibri" panose="020F0502020204030204"/>
              </a:rPr>
              <a:t>R</a:t>
            </a:r>
            <a:r>
              <a:rPr kumimoji="0" lang="en-US" sz="2400" b="0" i="0" strike="noStrike" kern="1200" cap="none" spc="0" normalizeH="0" baseline="0" noProof="0" dirty="0" err="1">
                <a:ln>
                  <a:noFill/>
                </a:ln>
                <a:solidFill>
                  <a:srgbClr val="00B0F0"/>
                </a:solidFill>
                <a:effectLst/>
                <a:uLnTx/>
                <a:uFillTx/>
                <a:latin typeface="Calibri" panose="020F0502020204030204"/>
                <a:ea typeface="+mn-ea"/>
                <a:cs typeface="+mn-cs"/>
              </a:rPr>
              <a:t>equests</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 God’s </a:t>
            </a:r>
            <a:r>
              <a:rPr lang="en-US" sz="2400" u="sng" dirty="0">
                <a:solidFill>
                  <a:prstClr val="white"/>
                </a:solidFill>
                <a:latin typeface="Calibri" panose="020F0502020204030204"/>
              </a:rPr>
              <a:t>cleansing</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4173920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71BA6-3C82-213C-0749-BB57CBD1DFBA}"/>
              </a:ext>
            </a:extLst>
          </p:cNvPr>
          <p:cNvSpPr>
            <a:spLocks noGrp="1"/>
          </p:cNvSpPr>
          <p:nvPr>
            <p:ph type="title"/>
          </p:nvPr>
        </p:nvSpPr>
        <p:spPr>
          <a:xfrm>
            <a:off x="1" y="18255"/>
            <a:ext cx="12191999" cy="1325563"/>
          </a:xfrm>
        </p:spPr>
        <p:txBody>
          <a:bodyPr/>
          <a:lstStyle/>
          <a:p>
            <a:pPr algn="ctr"/>
            <a:r>
              <a:rPr lang="en-US" b="1" dirty="0">
                <a:solidFill>
                  <a:srgbClr val="00B0F0"/>
                </a:solidFill>
              </a:rPr>
              <a:t>C. </a:t>
            </a:r>
            <a:r>
              <a:rPr lang="en-US" dirty="0">
                <a:solidFill>
                  <a:srgbClr val="00B0F0"/>
                </a:solidFill>
              </a:rPr>
              <a:t>The proper response: a </a:t>
            </a:r>
            <a:r>
              <a:rPr lang="en-US" u="sng" dirty="0">
                <a:solidFill>
                  <a:srgbClr val="00B0F0"/>
                </a:solidFill>
              </a:rPr>
              <a:t>broken</a:t>
            </a:r>
            <a:r>
              <a:rPr lang="en-US" dirty="0">
                <a:solidFill>
                  <a:srgbClr val="00B0F0"/>
                </a:solidFill>
              </a:rPr>
              <a:t> and </a:t>
            </a:r>
            <a:r>
              <a:rPr lang="en-US" u="sng" dirty="0">
                <a:solidFill>
                  <a:srgbClr val="00B0F0"/>
                </a:solidFill>
              </a:rPr>
              <a:t>contrite</a:t>
            </a:r>
            <a:r>
              <a:rPr lang="en-US" dirty="0">
                <a:solidFill>
                  <a:srgbClr val="00B0F0"/>
                </a:solidFill>
              </a:rPr>
              <a:t> heart</a:t>
            </a:r>
            <a:endParaRPr lang="en-US" u="sng" dirty="0">
              <a:solidFill>
                <a:schemeClr val="bg1"/>
              </a:solidFill>
            </a:endParaRPr>
          </a:p>
        </p:txBody>
      </p:sp>
      <p:sp>
        <p:nvSpPr>
          <p:cNvPr id="4" name="TextBox 3">
            <a:extLst>
              <a:ext uri="{FF2B5EF4-FFF2-40B4-BE49-F238E27FC236}">
                <a16:creationId xmlns:a16="http://schemas.microsoft.com/office/drawing/2014/main" id="{7D5F0642-8841-2EE7-6DF9-9AB593DDA6C8}"/>
              </a:ext>
            </a:extLst>
          </p:cNvPr>
          <p:cNvSpPr txBox="1"/>
          <p:nvPr/>
        </p:nvSpPr>
        <p:spPr>
          <a:xfrm>
            <a:off x="1" y="136086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1. Cries out for </a:t>
            </a:r>
            <a:r>
              <a:rPr kumimoji="0" lang="en-US" sz="2400" b="0" i="0" u="sng" strike="noStrike" kern="1200" cap="none" spc="0" normalizeH="0" baseline="0" noProof="0" dirty="0">
                <a:ln>
                  <a:noFill/>
                </a:ln>
                <a:solidFill>
                  <a:srgbClr val="00B0F0"/>
                </a:solidFill>
                <a:effectLst/>
                <a:uLnTx/>
                <a:uFillTx/>
                <a:latin typeface="Calibri" panose="020F0502020204030204"/>
                <a:ea typeface="+mn-ea"/>
                <a:cs typeface="+mn-cs"/>
              </a:rPr>
              <a:t>forgiveness</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a:t>
            </a:r>
          </a:p>
        </p:txBody>
      </p:sp>
      <p:sp>
        <p:nvSpPr>
          <p:cNvPr id="7" name="TextBox 6">
            <a:extLst>
              <a:ext uri="{FF2B5EF4-FFF2-40B4-BE49-F238E27FC236}">
                <a16:creationId xmlns:a16="http://schemas.microsoft.com/office/drawing/2014/main" id="{FC64976D-F4AD-9D9A-441D-408CAD8D036F}"/>
              </a:ext>
            </a:extLst>
          </p:cNvPr>
          <p:cNvSpPr txBox="1"/>
          <p:nvPr/>
        </p:nvSpPr>
        <p:spPr>
          <a:xfrm>
            <a:off x="1" y="1839567"/>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2. Confesses to the </a:t>
            </a:r>
            <a:r>
              <a:rPr kumimoji="0" lang="en-US" sz="2400" b="0" i="0" u="sng" strike="noStrike" kern="1200" cap="none" spc="0" normalizeH="0" baseline="0" noProof="0" dirty="0">
                <a:ln>
                  <a:noFill/>
                </a:ln>
                <a:solidFill>
                  <a:srgbClr val="00B0F0"/>
                </a:solidFill>
                <a:effectLst/>
                <a:uLnTx/>
                <a:uFillTx/>
                <a:latin typeface="Calibri" panose="020F0502020204030204"/>
                <a:ea typeface="+mn-ea"/>
                <a:cs typeface="+mn-cs"/>
              </a:rPr>
              <a:t>seriousness</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 of </a:t>
            </a:r>
            <a:r>
              <a:rPr kumimoji="0" lang="en-US" sz="2400" b="0" i="0" u="sng" strike="noStrike" kern="1200" cap="none" spc="0" normalizeH="0" baseline="0" noProof="0" dirty="0">
                <a:ln>
                  <a:noFill/>
                </a:ln>
                <a:solidFill>
                  <a:srgbClr val="00B0F0"/>
                </a:solidFill>
                <a:effectLst/>
                <a:uLnTx/>
                <a:uFillTx/>
                <a:latin typeface="Calibri" panose="020F0502020204030204"/>
                <a:ea typeface="+mn-ea"/>
                <a:cs typeface="+mn-cs"/>
              </a:rPr>
              <a:t>sin</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a:t>
            </a:r>
          </a:p>
        </p:txBody>
      </p:sp>
      <p:sp>
        <p:nvSpPr>
          <p:cNvPr id="3" name="TextBox 2">
            <a:extLst>
              <a:ext uri="{FF2B5EF4-FFF2-40B4-BE49-F238E27FC236}">
                <a16:creationId xmlns:a16="http://schemas.microsoft.com/office/drawing/2014/main" id="{96688BD2-5078-0918-0B64-96A84592CCDF}"/>
              </a:ext>
            </a:extLst>
          </p:cNvPr>
          <p:cNvSpPr txBox="1"/>
          <p:nvPr/>
        </p:nvSpPr>
        <p:spPr>
          <a:xfrm>
            <a:off x="1" y="2318274"/>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rgbClr val="00B0F0"/>
                </a:solidFill>
                <a:latin typeface="Calibri" panose="020F0502020204030204"/>
              </a:rPr>
              <a:t>3</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 </a:t>
            </a:r>
            <a:r>
              <a:rPr lang="en-US" sz="2400" dirty="0">
                <a:solidFill>
                  <a:srgbClr val="00B0F0"/>
                </a:solidFill>
                <a:latin typeface="Calibri" panose="020F0502020204030204"/>
              </a:rPr>
              <a:t>R</a:t>
            </a:r>
            <a:r>
              <a:rPr kumimoji="0" lang="en-US" sz="2400" b="0" i="0" u="none" strike="noStrike" kern="1200" cap="none" spc="0" normalizeH="0" baseline="0" noProof="0" dirty="0" err="1">
                <a:ln>
                  <a:noFill/>
                </a:ln>
                <a:solidFill>
                  <a:srgbClr val="00B0F0"/>
                </a:solidFill>
                <a:effectLst/>
                <a:uLnTx/>
                <a:uFillTx/>
                <a:latin typeface="Calibri" panose="020F0502020204030204"/>
                <a:ea typeface="+mn-ea"/>
                <a:cs typeface="+mn-cs"/>
              </a:rPr>
              <a:t>equests</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 God’s </a:t>
            </a:r>
            <a:r>
              <a:rPr kumimoji="0" lang="en-US" sz="2400" b="0" i="0" u="sng" strike="noStrike" kern="1200" cap="none" spc="0" normalizeH="0" baseline="0" noProof="0" dirty="0">
                <a:ln>
                  <a:noFill/>
                </a:ln>
                <a:solidFill>
                  <a:srgbClr val="00B0F0"/>
                </a:solidFill>
                <a:effectLst/>
                <a:uLnTx/>
                <a:uFillTx/>
                <a:latin typeface="Calibri" panose="020F0502020204030204"/>
                <a:ea typeface="+mn-ea"/>
                <a:cs typeface="+mn-cs"/>
              </a:rPr>
              <a:t>cleansing</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a:t>
            </a:r>
          </a:p>
        </p:txBody>
      </p:sp>
      <p:sp>
        <p:nvSpPr>
          <p:cNvPr id="5" name="TextBox 4">
            <a:extLst>
              <a:ext uri="{FF2B5EF4-FFF2-40B4-BE49-F238E27FC236}">
                <a16:creationId xmlns:a16="http://schemas.microsoft.com/office/drawing/2014/main" id="{6CB6C12D-37B2-D2AE-4A40-671188CD1F69}"/>
              </a:ext>
            </a:extLst>
          </p:cNvPr>
          <p:cNvSpPr txBox="1"/>
          <p:nvPr/>
        </p:nvSpPr>
        <p:spPr>
          <a:xfrm>
            <a:off x="1" y="2796981"/>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4. </a:t>
            </a:r>
            <a:r>
              <a:rPr lang="en-US" sz="2400" dirty="0">
                <a:solidFill>
                  <a:srgbClr val="00B0F0"/>
                </a:solidFill>
                <a:latin typeface="Calibri" panose="020F0502020204030204"/>
              </a:rPr>
              <a:t>Aligns with </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God’s </a:t>
            </a:r>
            <a:r>
              <a:rPr kumimoji="0" lang="en-US" sz="2400" b="0" i="0" u="sng" strike="noStrike" kern="1200" cap="none" spc="0" normalizeH="0" baseline="0" noProof="0" dirty="0">
                <a:ln>
                  <a:noFill/>
                </a:ln>
                <a:solidFill>
                  <a:prstClr val="white"/>
                </a:solidFill>
                <a:effectLst/>
                <a:uLnTx/>
                <a:uFillTx/>
                <a:latin typeface="Calibri" panose="020F0502020204030204"/>
                <a:ea typeface="+mn-ea"/>
                <a:cs typeface="+mn-cs"/>
              </a:rPr>
              <a:t>holy will</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a:t>
            </a:r>
          </a:p>
        </p:txBody>
      </p:sp>
      <p:sp>
        <p:nvSpPr>
          <p:cNvPr id="6" name="TextBox 5">
            <a:extLst>
              <a:ext uri="{FF2B5EF4-FFF2-40B4-BE49-F238E27FC236}">
                <a16:creationId xmlns:a16="http://schemas.microsoft.com/office/drawing/2014/main" id="{B34658A9-5CC4-0840-8DF0-75234CBA132E}"/>
              </a:ext>
            </a:extLst>
          </p:cNvPr>
          <p:cNvSpPr txBox="1"/>
          <p:nvPr/>
        </p:nvSpPr>
        <p:spPr>
          <a:xfrm>
            <a:off x="0" y="3809091"/>
            <a:ext cx="12192000" cy="2000548"/>
          </a:xfrm>
          <a:prstGeom prst="rect">
            <a:avLst/>
          </a:prstGeom>
          <a:noFill/>
        </p:spPr>
        <p:txBody>
          <a:bodyPr wrap="square" rtlCol="0">
            <a:spAutoFit/>
          </a:bodyPr>
          <a:lstStyle/>
          <a:p>
            <a:pPr algn="ctr" rtl="0"/>
            <a:r>
              <a:rPr lang="en-US" sz="2800" dirty="0">
                <a:solidFill>
                  <a:srgbClr val="00B0F0"/>
                </a:solidFill>
              </a:rPr>
              <a:t>Romans 12:1-2 </a:t>
            </a:r>
            <a:r>
              <a:rPr lang="en-US" sz="1200" dirty="0">
                <a:solidFill>
                  <a:srgbClr val="00B0F0"/>
                </a:solidFill>
              </a:rPr>
              <a:t>(ESV)</a:t>
            </a:r>
          </a:p>
          <a:p>
            <a:pPr algn="ctr" rtl="0"/>
            <a:r>
              <a:rPr lang="en-US" sz="2400" dirty="0">
                <a:solidFill>
                  <a:srgbClr val="00B0F0"/>
                </a:solidFill>
              </a:rPr>
              <a:t>I appeal to you therefore, brothers, by the mercies of God, to present your bodies as </a:t>
            </a:r>
            <a:r>
              <a:rPr lang="en-US" sz="2400" dirty="0">
                <a:solidFill>
                  <a:schemeClr val="bg1"/>
                </a:solidFill>
              </a:rPr>
              <a:t>a living sacrifice, holy and acceptable to God</a:t>
            </a:r>
            <a:r>
              <a:rPr lang="en-US" sz="2400" dirty="0">
                <a:solidFill>
                  <a:srgbClr val="00B0F0"/>
                </a:solidFill>
              </a:rPr>
              <a:t>, which is your spiritual worship. </a:t>
            </a:r>
            <a:r>
              <a:rPr lang="en-US" sz="2400" dirty="0">
                <a:solidFill>
                  <a:schemeClr val="bg1"/>
                </a:solidFill>
              </a:rPr>
              <a:t>Do not be conformed to this world, but be transformed by the renewal of your mind</a:t>
            </a:r>
            <a:r>
              <a:rPr lang="en-US" sz="2400" dirty="0">
                <a:solidFill>
                  <a:srgbClr val="00B0F0"/>
                </a:solidFill>
              </a:rPr>
              <a:t>, that by testing you may discern what is the will of God, what is good and acceptable and perfect.</a:t>
            </a:r>
          </a:p>
        </p:txBody>
      </p:sp>
    </p:spTree>
    <p:extLst>
      <p:ext uri="{BB962C8B-B14F-4D97-AF65-F5344CB8AC3E}">
        <p14:creationId xmlns:p14="http://schemas.microsoft.com/office/powerpoint/2010/main" val="230488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71BA6-3C82-213C-0749-BB57CBD1DFBA}"/>
              </a:ext>
            </a:extLst>
          </p:cNvPr>
          <p:cNvSpPr>
            <a:spLocks noGrp="1"/>
          </p:cNvSpPr>
          <p:nvPr>
            <p:ph type="title"/>
          </p:nvPr>
        </p:nvSpPr>
        <p:spPr>
          <a:xfrm>
            <a:off x="1" y="18255"/>
            <a:ext cx="12191999" cy="1325563"/>
          </a:xfrm>
        </p:spPr>
        <p:txBody>
          <a:bodyPr/>
          <a:lstStyle/>
          <a:p>
            <a:pPr algn="ctr"/>
            <a:r>
              <a:rPr lang="en-US" b="1" dirty="0">
                <a:solidFill>
                  <a:srgbClr val="00B0F0"/>
                </a:solidFill>
              </a:rPr>
              <a:t>C. </a:t>
            </a:r>
            <a:r>
              <a:rPr lang="en-US" dirty="0">
                <a:solidFill>
                  <a:srgbClr val="00B0F0"/>
                </a:solidFill>
              </a:rPr>
              <a:t>The proper response: a </a:t>
            </a:r>
            <a:r>
              <a:rPr lang="en-US" u="sng" dirty="0">
                <a:solidFill>
                  <a:srgbClr val="00B0F0"/>
                </a:solidFill>
              </a:rPr>
              <a:t>broken</a:t>
            </a:r>
            <a:r>
              <a:rPr lang="en-US" dirty="0">
                <a:solidFill>
                  <a:srgbClr val="00B0F0"/>
                </a:solidFill>
              </a:rPr>
              <a:t> and </a:t>
            </a:r>
            <a:r>
              <a:rPr lang="en-US" u="sng" dirty="0">
                <a:solidFill>
                  <a:srgbClr val="00B0F0"/>
                </a:solidFill>
              </a:rPr>
              <a:t>contrite</a:t>
            </a:r>
            <a:r>
              <a:rPr lang="en-US" dirty="0">
                <a:solidFill>
                  <a:srgbClr val="00B0F0"/>
                </a:solidFill>
              </a:rPr>
              <a:t> heart</a:t>
            </a:r>
            <a:endParaRPr lang="en-US" u="sng" dirty="0">
              <a:solidFill>
                <a:schemeClr val="bg1"/>
              </a:solidFill>
            </a:endParaRPr>
          </a:p>
        </p:txBody>
      </p:sp>
      <p:sp>
        <p:nvSpPr>
          <p:cNvPr id="4" name="TextBox 3">
            <a:extLst>
              <a:ext uri="{FF2B5EF4-FFF2-40B4-BE49-F238E27FC236}">
                <a16:creationId xmlns:a16="http://schemas.microsoft.com/office/drawing/2014/main" id="{7D5F0642-8841-2EE7-6DF9-9AB593DDA6C8}"/>
              </a:ext>
            </a:extLst>
          </p:cNvPr>
          <p:cNvSpPr txBox="1"/>
          <p:nvPr/>
        </p:nvSpPr>
        <p:spPr>
          <a:xfrm>
            <a:off x="1" y="136086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1. Cries out for </a:t>
            </a:r>
            <a:r>
              <a:rPr kumimoji="0" lang="en-US" sz="2400" b="0" i="0" u="sng" strike="noStrike" kern="1200" cap="none" spc="0" normalizeH="0" baseline="0" noProof="0" dirty="0">
                <a:ln>
                  <a:noFill/>
                </a:ln>
                <a:solidFill>
                  <a:srgbClr val="00B0F0"/>
                </a:solidFill>
                <a:effectLst/>
                <a:uLnTx/>
                <a:uFillTx/>
                <a:latin typeface="Calibri" panose="020F0502020204030204"/>
                <a:ea typeface="+mn-ea"/>
                <a:cs typeface="+mn-cs"/>
              </a:rPr>
              <a:t>forgiveness</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a:t>
            </a:r>
          </a:p>
        </p:txBody>
      </p:sp>
      <p:sp>
        <p:nvSpPr>
          <p:cNvPr id="7" name="TextBox 6">
            <a:extLst>
              <a:ext uri="{FF2B5EF4-FFF2-40B4-BE49-F238E27FC236}">
                <a16:creationId xmlns:a16="http://schemas.microsoft.com/office/drawing/2014/main" id="{FC64976D-F4AD-9D9A-441D-408CAD8D036F}"/>
              </a:ext>
            </a:extLst>
          </p:cNvPr>
          <p:cNvSpPr txBox="1"/>
          <p:nvPr/>
        </p:nvSpPr>
        <p:spPr>
          <a:xfrm>
            <a:off x="1" y="1839567"/>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2. Confesses to the </a:t>
            </a:r>
            <a:r>
              <a:rPr kumimoji="0" lang="en-US" sz="2400" b="0" i="0" u="sng" strike="noStrike" kern="1200" cap="none" spc="0" normalizeH="0" baseline="0" noProof="0" dirty="0">
                <a:ln>
                  <a:noFill/>
                </a:ln>
                <a:solidFill>
                  <a:srgbClr val="00B0F0"/>
                </a:solidFill>
                <a:effectLst/>
                <a:uLnTx/>
                <a:uFillTx/>
                <a:latin typeface="Calibri" panose="020F0502020204030204"/>
                <a:ea typeface="+mn-ea"/>
                <a:cs typeface="+mn-cs"/>
              </a:rPr>
              <a:t>seriousness</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 of </a:t>
            </a:r>
            <a:r>
              <a:rPr kumimoji="0" lang="en-US" sz="2400" b="0" i="0" u="sng" strike="noStrike" kern="1200" cap="none" spc="0" normalizeH="0" baseline="0" noProof="0" dirty="0">
                <a:ln>
                  <a:noFill/>
                </a:ln>
                <a:solidFill>
                  <a:srgbClr val="00B0F0"/>
                </a:solidFill>
                <a:effectLst/>
                <a:uLnTx/>
                <a:uFillTx/>
                <a:latin typeface="Calibri" panose="020F0502020204030204"/>
                <a:ea typeface="+mn-ea"/>
                <a:cs typeface="+mn-cs"/>
              </a:rPr>
              <a:t>sin</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a:t>
            </a:r>
          </a:p>
        </p:txBody>
      </p:sp>
      <p:sp>
        <p:nvSpPr>
          <p:cNvPr id="3" name="TextBox 2">
            <a:extLst>
              <a:ext uri="{FF2B5EF4-FFF2-40B4-BE49-F238E27FC236}">
                <a16:creationId xmlns:a16="http://schemas.microsoft.com/office/drawing/2014/main" id="{96688BD2-5078-0918-0B64-96A84592CCDF}"/>
              </a:ext>
            </a:extLst>
          </p:cNvPr>
          <p:cNvSpPr txBox="1"/>
          <p:nvPr/>
        </p:nvSpPr>
        <p:spPr>
          <a:xfrm>
            <a:off x="1" y="2318274"/>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3. R</a:t>
            </a:r>
            <a:r>
              <a:rPr kumimoji="0" lang="en-US" sz="2400" b="0" i="0" u="none" strike="noStrike" kern="1200" cap="none" spc="0" normalizeH="0" baseline="0" noProof="0" dirty="0" err="1">
                <a:ln>
                  <a:noFill/>
                </a:ln>
                <a:solidFill>
                  <a:srgbClr val="00B0F0"/>
                </a:solidFill>
                <a:effectLst/>
                <a:uLnTx/>
                <a:uFillTx/>
                <a:latin typeface="Calibri" panose="020F0502020204030204"/>
                <a:ea typeface="+mn-ea"/>
                <a:cs typeface="+mn-cs"/>
              </a:rPr>
              <a:t>equests</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 God’s </a:t>
            </a:r>
            <a:r>
              <a:rPr kumimoji="0" lang="en-US" sz="2400" b="0" i="0" u="sng" strike="noStrike" kern="1200" cap="none" spc="0" normalizeH="0" baseline="0" noProof="0" dirty="0">
                <a:ln>
                  <a:noFill/>
                </a:ln>
                <a:solidFill>
                  <a:srgbClr val="00B0F0"/>
                </a:solidFill>
                <a:effectLst/>
                <a:uLnTx/>
                <a:uFillTx/>
                <a:latin typeface="Calibri" panose="020F0502020204030204"/>
                <a:ea typeface="+mn-ea"/>
                <a:cs typeface="+mn-cs"/>
              </a:rPr>
              <a:t>cleansing</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a:t>
            </a:r>
          </a:p>
        </p:txBody>
      </p:sp>
      <p:sp>
        <p:nvSpPr>
          <p:cNvPr id="5" name="TextBox 4">
            <a:extLst>
              <a:ext uri="{FF2B5EF4-FFF2-40B4-BE49-F238E27FC236}">
                <a16:creationId xmlns:a16="http://schemas.microsoft.com/office/drawing/2014/main" id="{6CB6C12D-37B2-D2AE-4A40-671188CD1F69}"/>
              </a:ext>
            </a:extLst>
          </p:cNvPr>
          <p:cNvSpPr txBox="1"/>
          <p:nvPr/>
        </p:nvSpPr>
        <p:spPr>
          <a:xfrm>
            <a:off x="1" y="2796981"/>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4. Aligns with God’s </a:t>
            </a:r>
            <a:r>
              <a:rPr kumimoji="0" lang="en-US" sz="2400" b="0" i="0" u="sng" strike="noStrike" kern="1200" cap="none" spc="0" normalizeH="0" baseline="0" noProof="0" dirty="0">
                <a:ln>
                  <a:noFill/>
                </a:ln>
                <a:solidFill>
                  <a:prstClr val="white"/>
                </a:solidFill>
                <a:effectLst/>
                <a:uLnTx/>
                <a:uFillTx/>
                <a:latin typeface="Calibri" panose="020F0502020204030204"/>
                <a:ea typeface="+mn-ea"/>
                <a:cs typeface="+mn-cs"/>
              </a:rPr>
              <a:t>holy will</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a:t>
            </a:r>
          </a:p>
        </p:txBody>
      </p:sp>
      <p:sp>
        <p:nvSpPr>
          <p:cNvPr id="6" name="TextBox 5">
            <a:extLst>
              <a:ext uri="{FF2B5EF4-FFF2-40B4-BE49-F238E27FC236}">
                <a16:creationId xmlns:a16="http://schemas.microsoft.com/office/drawing/2014/main" id="{B34658A9-5CC4-0840-8DF0-75234CBA132E}"/>
              </a:ext>
            </a:extLst>
          </p:cNvPr>
          <p:cNvSpPr txBox="1"/>
          <p:nvPr/>
        </p:nvSpPr>
        <p:spPr>
          <a:xfrm>
            <a:off x="0" y="3809091"/>
            <a:ext cx="12192000" cy="126188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B0F0"/>
                </a:solidFill>
                <a:effectLst/>
                <a:uLnTx/>
                <a:uFillTx/>
                <a:latin typeface="Calibri" panose="020F0502020204030204"/>
                <a:ea typeface="+mn-ea"/>
                <a:cs typeface="+mn-cs"/>
              </a:rPr>
              <a:t>1 Samuel 16:14 </a:t>
            </a:r>
            <a:r>
              <a:rPr kumimoji="0" lang="en-US" sz="1200" b="0" i="0" u="none" strike="noStrike" kern="1200" cap="none" spc="0" normalizeH="0" baseline="0" noProof="0" dirty="0">
                <a:ln>
                  <a:noFill/>
                </a:ln>
                <a:solidFill>
                  <a:srgbClr val="00B0F0"/>
                </a:solidFill>
                <a:effectLst/>
                <a:uLnTx/>
                <a:uFillTx/>
                <a:latin typeface="Calibri" panose="020F0502020204030204"/>
                <a:ea typeface="+mn-ea"/>
                <a:cs typeface="+mn-cs"/>
              </a:rPr>
              <a:t>(ESV)</a:t>
            </a:r>
          </a:p>
          <a:p>
            <a:pPr lvl="0" algn="ctr"/>
            <a:r>
              <a:rPr lang="en-US" sz="2400" dirty="0">
                <a:solidFill>
                  <a:srgbClr val="00B0F0"/>
                </a:solidFill>
              </a:rPr>
              <a:t>Now </a:t>
            </a:r>
            <a:r>
              <a:rPr lang="en-US" sz="2400" dirty="0">
                <a:solidFill>
                  <a:schemeClr val="bg1"/>
                </a:solidFill>
              </a:rPr>
              <a:t>the Spirit of the LORD departed from Saul</a:t>
            </a:r>
            <a:r>
              <a:rPr lang="en-US" sz="2400" dirty="0">
                <a:solidFill>
                  <a:srgbClr val="00B0F0"/>
                </a:solidFill>
              </a:rPr>
              <a:t>, and a harmful spirit from the LORD tormented him.</a:t>
            </a:r>
          </a:p>
        </p:txBody>
      </p:sp>
    </p:spTree>
    <p:extLst>
      <p:ext uri="{BB962C8B-B14F-4D97-AF65-F5344CB8AC3E}">
        <p14:creationId xmlns:p14="http://schemas.microsoft.com/office/powerpoint/2010/main" val="3503839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71BA6-3C82-213C-0749-BB57CBD1DFBA}"/>
              </a:ext>
            </a:extLst>
          </p:cNvPr>
          <p:cNvSpPr>
            <a:spLocks noGrp="1"/>
          </p:cNvSpPr>
          <p:nvPr>
            <p:ph type="title"/>
          </p:nvPr>
        </p:nvSpPr>
        <p:spPr>
          <a:xfrm>
            <a:off x="1" y="18255"/>
            <a:ext cx="12191999" cy="1325563"/>
          </a:xfrm>
        </p:spPr>
        <p:txBody>
          <a:bodyPr/>
          <a:lstStyle/>
          <a:p>
            <a:pPr algn="ctr"/>
            <a:r>
              <a:rPr lang="en-US" b="1" dirty="0">
                <a:solidFill>
                  <a:srgbClr val="00B0F0"/>
                </a:solidFill>
              </a:rPr>
              <a:t>C. </a:t>
            </a:r>
            <a:r>
              <a:rPr lang="en-US" dirty="0">
                <a:solidFill>
                  <a:srgbClr val="00B0F0"/>
                </a:solidFill>
              </a:rPr>
              <a:t>The proper response: a </a:t>
            </a:r>
            <a:r>
              <a:rPr lang="en-US" u="sng" dirty="0">
                <a:solidFill>
                  <a:srgbClr val="00B0F0"/>
                </a:solidFill>
              </a:rPr>
              <a:t>broken</a:t>
            </a:r>
            <a:r>
              <a:rPr lang="en-US" dirty="0">
                <a:solidFill>
                  <a:srgbClr val="00B0F0"/>
                </a:solidFill>
              </a:rPr>
              <a:t> and </a:t>
            </a:r>
            <a:r>
              <a:rPr lang="en-US" u="sng" dirty="0">
                <a:solidFill>
                  <a:srgbClr val="00B0F0"/>
                </a:solidFill>
              </a:rPr>
              <a:t>contrite</a:t>
            </a:r>
            <a:r>
              <a:rPr lang="en-US" dirty="0">
                <a:solidFill>
                  <a:srgbClr val="00B0F0"/>
                </a:solidFill>
              </a:rPr>
              <a:t> heart</a:t>
            </a:r>
            <a:endParaRPr lang="en-US" u="sng" dirty="0">
              <a:solidFill>
                <a:schemeClr val="bg1"/>
              </a:solidFill>
            </a:endParaRPr>
          </a:p>
        </p:txBody>
      </p:sp>
      <p:sp>
        <p:nvSpPr>
          <p:cNvPr id="4" name="TextBox 3">
            <a:extLst>
              <a:ext uri="{FF2B5EF4-FFF2-40B4-BE49-F238E27FC236}">
                <a16:creationId xmlns:a16="http://schemas.microsoft.com/office/drawing/2014/main" id="{7D5F0642-8841-2EE7-6DF9-9AB593DDA6C8}"/>
              </a:ext>
            </a:extLst>
          </p:cNvPr>
          <p:cNvSpPr txBox="1"/>
          <p:nvPr/>
        </p:nvSpPr>
        <p:spPr>
          <a:xfrm>
            <a:off x="1" y="1360860"/>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1. Cries out for </a:t>
            </a:r>
            <a:r>
              <a:rPr kumimoji="0" lang="en-US" sz="2400" b="0" i="0" u="sng" strike="noStrike" kern="1200" cap="none" spc="0" normalizeH="0" baseline="0" noProof="0" dirty="0">
                <a:ln>
                  <a:noFill/>
                </a:ln>
                <a:solidFill>
                  <a:srgbClr val="00B0F0"/>
                </a:solidFill>
                <a:effectLst/>
                <a:uLnTx/>
                <a:uFillTx/>
                <a:latin typeface="Calibri" panose="020F0502020204030204"/>
                <a:ea typeface="+mn-ea"/>
                <a:cs typeface="+mn-cs"/>
              </a:rPr>
              <a:t>forgiveness</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a:t>
            </a:r>
          </a:p>
        </p:txBody>
      </p:sp>
      <p:sp>
        <p:nvSpPr>
          <p:cNvPr id="7" name="TextBox 6">
            <a:extLst>
              <a:ext uri="{FF2B5EF4-FFF2-40B4-BE49-F238E27FC236}">
                <a16:creationId xmlns:a16="http://schemas.microsoft.com/office/drawing/2014/main" id="{FC64976D-F4AD-9D9A-441D-408CAD8D036F}"/>
              </a:ext>
            </a:extLst>
          </p:cNvPr>
          <p:cNvSpPr txBox="1"/>
          <p:nvPr/>
        </p:nvSpPr>
        <p:spPr>
          <a:xfrm>
            <a:off x="1" y="1839567"/>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2. Confesses to the </a:t>
            </a:r>
            <a:r>
              <a:rPr kumimoji="0" lang="en-US" sz="2400" b="0" i="0" u="sng" strike="noStrike" kern="1200" cap="none" spc="0" normalizeH="0" baseline="0" noProof="0" dirty="0">
                <a:ln>
                  <a:noFill/>
                </a:ln>
                <a:solidFill>
                  <a:srgbClr val="00B0F0"/>
                </a:solidFill>
                <a:effectLst/>
                <a:uLnTx/>
                <a:uFillTx/>
                <a:latin typeface="Calibri" panose="020F0502020204030204"/>
                <a:ea typeface="+mn-ea"/>
                <a:cs typeface="+mn-cs"/>
              </a:rPr>
              <a:t>seriousness</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 of </a:t>
            </a:r>
            <a:r>
              <a:rPr kumimoji="0" lang="en-US" sz="2400" b="0" i="0" u="sng" strike="noStrike" kern="1200" cap="none" spc="0" normalizeH="0" baseline="0" noProof="0" dirty="0">
                <a:ln>
                  <a:noFill/>
                </a:ln>
                <a:solidFill>
                  <a:srgbClr val="00B0F0"/>
                </a:solidFill>
                <a:effectLst/>
                <a:uLnTx/>
                <a:uFillTx/>
                <a:latin typeface="Calibri" panose="020F0502020204030204"/>
                <a:ea typeface="+mn-ea"/>
                <a:cs typeface="+mn-cs"/>
              </a:rPr>
              <a:t>sin</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a:t>
            </a:r>
          </a:p>
        </p:txBody>
      </p:sp>
      <p:sp>
        <p:nvSpPr>
          <p:cNvPr id="3" name="TextBox 2">
            <a:extLst>
              <a:ext uri="{FF2B5EF4-FFF2-40B4-BE49-F238E27FC236}">
                <a16:creationId xmlns:a16="http://schemas.microsoft.com/office/drawing/2014/main" id="{96688BD2-5078-0918-0B64-96A84592CCDF}"/>
              </a:ext>
            </a:extLst>
          </p:cNvPr>
          <p:cNvSpPr txBox="1"/>
          <p:nvPr/>
        </p:nvSpPr>
        <p:spPr>
          <a:xfrm>
            <a:off x="1" y="2318274"/>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3. R</a:t>
            </a:r>
            <a:r>
              <a:rPr kumimoji="0" lang="en-US" sz="2400" b="0" i="0" u="none" strike="noStrike" kern="1200" cap="none" spc="0" normalizeH="0" baseline="0" noProof="0" dirty="0" err="1">
                <a:ln>
                  <a:noFill/>
                </a:ln>
                <a:solidFill>
                  <a:srgbClr val="00B0F0"/>
                </a:solidFill>
                <a:effectLst/>
                <a:uLnTx/>
                <a:uFillTx/>
                <a:latin typeface="Calibri" panose="020F0502020204030204"/>
                <a:ea typeface="+mn-ea"/>
                <a:cs typeface="+mn-cs"/>
              </a:rPr>
              <a:t>equests</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 God’s </a:t>
            </a:r>
            <a:r>
              <a:rPr kumimoji="0" lang="en-US" sz="2400" b="0" i="0" u="sng" strike="noStrike" kern="1200" cap="none" spc="0" normalizeH="0" baseline="0" noProof="0" dirty="0">
                <a:ln>
                  <a:noFill/>
                </a:ln>
                <a:solidFill>
                  <a:srgbClr val="00B0F0"/>
                </a:solidFill>
                <a:effectLst/>
                <a:uLnTx/>
                <a:uFillTx/>
                <a:latin typeface="Calibri" panose="020F0502020204030204"/>
                <a:ea typeface="+mn-ea"/>
                <a:cs typeface="+mn-cs"/>
              </a:rPr>
              <a:t>cleansing</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a:t>
            </a:r>
          </a:p>
        </p:txBody>
      </p:sp>
      <p:sp>
        <p:nvSpPr>
          <p:cNvPr id="5" name="TextBox 4">
            <a:extLst>
              <a:ext uri="{FF2B5EF4-FFF2-40B4-BE49-F238E27FC236}">
                <a16:creationId xmlns:a16="http://schemas.microsoft.com/office/drawing/2014/main" id="{6CB6C12D-37B2-D2AE-4A40-671188CD1F69}"/>
              </a:ext>
            </a:extLst>
          </p:cNvPr>
          <p:cNvSpPr txBox="1"/>
          <p:nvPr/>
        </p:nvSpPr>
        <p:spPr>
          <a:xfrm>
            <a:off x="1" y="2796981"/>
            <a:ext cx="1219199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4. Aligns with God’s </a:t>
            </a:r>
            <a:r>
              <a:rPr kumimoji="0" lang="en-US" sz="2400" b="0" i="0" u="sng" strike="noStrike" kern="1200" cap="none" spc="0" normalizeH="0" baseline="0" noProof="0" dirty="0">
                <a:ln>
                  <a:noFill/>
                </a:ln>
                <a:solidFill>
                  <a:prstClr val="white"/>
                </a:solidFill>
                <a:effectLst/>
                <a:uLnTx/>
                <a:uFillTx/>
                <a:latin typeface="Calibri" panose="020F0502020204030204"/>
                <a:ea typeface="+mn-ea"/>
                <a:cs typeface="+mn-cs"/>
              </a:rPr>
              <a:t>holy will</a:t>
            </a:r>
            <a:r>
              <a:rPr kumimoji="0" lang="en-US" sz="2400" b="0" i="0" u="none" strike="noStrike" kern="1200" cap="none" spc="0" normalizeH="0" baseline="0" noProof="0" dirty="0">
                <a:ln>
                  <a:noFill/>
                </a:ln>
                <a:solidFill>
                  <a:srgbClr val="00B0F0"/>
                </a:solidFill>
                <a:effectLst/>
                <a:uLnTx/>
                <a:uFillTx/>
                <a:latin typeface="Calibri" panose="020F0502020204030204"/>
                <a:ea typeface="+mn-ea"/>
                <a:cs typeface="+mn-cs"/>
              </a:rPr>
              <a:t>.</a:t>
            </a:r>
          </a:p>
        </p:txBody>
      </p:sp>
      <p:sp>
        <p:nvSpPr>
          <p:cNvPr id="6" name="TextBox 5">
            <a:extLst>
              <a:ext uri="{FF2B5EF4-FFF2-40B4-BE49-F238E27FC236}">
                <a16:creationId xmlns:a16="http://schemas.microsoft.com/office/drawing/2014/main" id="{B34658A9-5CC4-0840-8DF0-75234CBA132E}"/>
              </a:ext>
            </a:extLst>
          </p:cNvPr>
          <p:cNvSpPr txBox="1"/>
          <p:nvPr/>
        </p:nvSpPr>
        <p:spPr>
          <a:xfrm>
            <a:off x="0" y="3809091"/>
            <a:ext cx="12192000" cy="255454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B0F0"/>
                </a:solidFill>
                <a:effectLst/>
                <a:uLnTx/>
                <a:uFillTx/>
                <a:latin typeface="Calibri" panose="020F0502020204030204"/>
                <a:ea typeface="+mn-ea"/>
                <a:cs typeface="+mn-cs"/>
              </a:rPr>
              <a:t>Eph 1:13 </a:t>
            </a:r>
            <a:r>
              <a:rPr kumimoji="0" lang="en-US" sz="1200" b="1" i="0" u="none" strike="noStrike" kern="1200" cap="none" spc="0" normalizeH="0" baseline="0" noProof="0" dirty="0">
                <a:ln>
                  <a:noFill/>
                </a:ln>
                <a:solidFill>
                  <a:srgbClr val="00B0F0"/>
                </a:solidFill>
                <a:effectLst/>
                <a:uLnTx/>
                <a:uFillTx/>
                <a:latin typeface="Calibri" panose="020F0502020204030204"/>
                <a:ea typeface="+mn-ea"/>
                <a:cs typeface="+mn-cs"/>
              </a:rPr>
              <a:t>(ESV): </a:t>
            </a:r>
            <a:r>
              <a:rPr kumimoji="0" lang="en-US" sz="2000" i="0" u="none" strike="noStrike" kern="1200" cap="none" spc="0" normalizeH="0" baseline="0" noProof="0" dirty="0">
                <a:ln>
                  <a:noFill/>
                </a:ln>
                <a:solidFill>
                  <a:srgbClr val="00B0F0"/>
                </a:solidFill>
                <a:effectLst/>
                <a:uLnTx/>
                <a:uFillTx/>
                <a:latin typeface="Calibri" panose="020F0502020204030204"/>
                <a:ea typeface="+mn-ea"/>
                <a:cs typeface="+mn-cs"/>
              </a:rPr>
              <a:t>In him you also …. were </a:t>
            </a:r>
            <a:r>
              <a:rPr kumimoji="0" lang="en-US" sz="2000" i="0" u="none" strike="noStrike" kern="1200" cap="none" spc="0" normalizeH="0" baseline="0" noProof="0" dirty="0">
                <a:ln>
                  <a:noFill/>
                </a:ln>
                <a:solidFill>
                  <a:schemeClr val="bg1"/>
                </a:solidFill>
                <a:effectLst/>
                <a:uLnTx/>
                <a:uFillTx/>
                <a:latin typeface="Calibri" panose="020F0502020204030204"/>
                <a:ea typeface="+mn-ea"/>
                <a:cs typeface="+mn-cs"/>
              </a:rPr>
              <a:t>sealed with the promised Holy Spirit, who is the</a:t>
            </a:r>
          </a:p>
          <a:p>
            <a:pPr marL="0" marR="0" lvl="0" indent="0" defTabSz="914400" rtl="0" eaLnBrk="1" fontAlgn="auto" latinLnBrk="0" hangingPunct="1">
              <a:lnSpc>
                <a:spcPct val="100000"/>
              </a:lnSpc>
              <a:spcBef>
                <a:spcPts val="0"/>
              </a:spcBef>
              <a:spcAft>
                <a:spcPts val="0"/>
              </a:spcAft>
              <a:buClrTx/>
              <a:buSzTx/>
              <a:buFontTx/>
              <a:buNone/>
              <a:tabLst/>
              <a:defRPr/>
            </a:pPr>
            <a:r>
              <a:rPr lang="en-US" sz="2000" dirty="0">
                <a:solidFill>
                  <a:schemeClr val="bg1"/>
                </a:solidFill>
                <a:latin typeface="Calibri" panose="020F0502020204030204"/>
              </a:rPr>
              <a:t>                         </a:t>
            </a:r>
            <a:r>
              <a:rPr kumimoji="0" lang="en-US" sz="2000" i="0" u="none" strike="noStrike" kern="1200" cap="none" spc="0" normalizeH="0" baseline="0" noProof="0" dirty="0">
                <a:ln>
                  <a:noFill/>
                </a:ln>
                <a:solidFill>
                  <a:schemeClr val="bg1"/>
                </a:solidFill>
                <a:effectLst/>
                <a:uLnTx/>
                <a:uFillTx/>
                <a:latin typeface="Calibri" panose="020F0502020204030204"/>
                <a:ea typeface="+mn-ea"/>
                <a:cs typeface="+mn-cs"/>
              </a:rPr>
              <a:t> guarantee of our inheritance until we acquire possession of it</a:t>
            </a:r>
            <a:r>
              <a:rPr lang="en-US" sz="2000" dirty="0">
                <a:solidFill>
                  <a:schemeClr val="bg1"/>
                </a:solidFill>
                <a:latin typeface="Calibri" panose="020F0502020204030204"/>
              </a:rPr>
              <a:t>…</a:t>
            </a:r>
          </a:p>
          <a:p>
            <a:pPr marL="0" marR="0" lvl="0" indent="0" defTabSz="914400" rtl="0" eaLnBrk="1" fontAlgn="auto" latinLnBrk="0" hangingPunct="1">
              <a:lnSpc>
                <a:spcPct val="100000"/>
              </a:lnSpc>
              <a:spcBef>
                <a:spcPts val="0"/>
              </a:spcBef>
              <a:spcAft>
                <a:spcPts val="0"/>
              </a:spcAft>
              <a:buClrTx/>
              <a:buSzTx/>
              <a:buFontTx/>
              <a:buNone/>
              <a:tabLst/>
              <a:defRPr/>
            </a:pPr>
            <a:endParaRPr kumimoji="0" lang="en-US" sz="2000" i="0" u="none" strike="noStrike" kern="1200" cap="none" spc="0" normalizeH="0" baseline="0" noProof="0" dirty="0">
              <a:ln>
                <a:noFill/>
              </a:ln>
              <a:solidFill>
                <a:schemeClr val="bg1"/>
              </a:solidFill>
              <a:effectLst/>
              <a:uLnTx/>
              <a:uFillTx/>
              <a:latin typeface="Calibri" panose="020F0502020204030204"/>
              <a:ea typeface="+mn-ea"/>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lang="en-US" sz="2000" b="1" dirty="0">
                <a:solidFill>
                  <a:srgbClr val="00B0F0"/>
                </a:solidFill>
                <a:latin typeface="Calibri" panose="020F0502020204030204"/>
              </a:rPr>
              <a:t>Eph 4:30b </a:t>
            </a:r>
            <a:r>
              <a:rPr lang="en-US" sz="1200" b="1" dirty="0">
                <a:solidFill>
                  <a:srgbClr val="00B0F0"/>
                </a:solidFill>
                <a:latin typeface="Calibri" panose="020F0502020204030204"/>
              </a:rPr>
              <a:t>(ESV): </a:t>
            </a:r>
            <a:r>
              <a:rPr lang="en-US" sz="2000" dirty="0">
                <a:solidFill>
                  <a:srgbClr val="00B0F0"/>
                </a:solidFill>
                <a:latin typeface="Calibri" panose="020F0502020204030204"/>
              </a:rPr>
              <a:t>… the </a:t>
            </a:r>
            <a:r>
              <a:rPr lang="en-US" sz="2000" dirty="0">
                <a:solidFill>
                  <a:schemeClr val="bg1"/>
                </a:solidFill>
                <a:latin typeface="Calibri" panose="020F0502020204030204"/>
              </a:rPr>
              <a:t>Holy Spirit </a:t>
            </a:r>
            <a:r>
              <a:rPr lang="en-US" sz="2000" dirty="0">
                <a:solidFill>
                  <a:srgbClr val="00B0F0"/>
                </a:solidFill>
                <a:latin typeface="Calibri" panose="020F0502020204030204"/>
              </a:rPr>
              <a:t>of God, by whom you were </a:t>
            </a:r>
            <a:r>
              <a:rPr lang="en-US" sz="2000" dirty="0">
                <a:solidFill>
                  <a:schemeClr val="bg1"/>
                </a:solidFill>
                <a:latin typeface="Calibri" panose="020F0502020204030204"/>
              </a:rPr>
              <a:t>sealed for the day of redemption.</a:t>
            </a:r>
          </a:p>
          <a:p>
            <a:pPr marL="0" marR="0" lvl="0" indent="0"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chemeClr val="bg1"/>
              </a:solidFill>
              <a:effectLst/>
              <a:uLnTx/>
              <a:uFillTx/>
              <a:latin typeface="Calibri" panose="020F0502020204030204"/>
              <a:ea typeface="+mn-ea"/>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lang="en-US" sz="2000" b="1" dirty="0">
                <a:solidFill>
                  <a:srgbClr val="00B0F0"/>
                </a:solidFill>
                <a:latin typeface="Calibri" panose="020F0502020204030204"/>
              </a:rPr>
              <a:t>2 Cor 1:22 </a:t>
            </a:r>
            <a:r>
              <a:rPr lang="en-US" sz="1200" b="1" dirty="0">
                <a:solidFill>
                  <a:srgbClr val="00B0F0"/>
                </a:solidFill>
                <a:latin typeface="Calibri" panose="020F0502020204030204"/>
              </a:rPr>
              <a:t>(ESV): </a:t>
            </a:r>
            <a:r>
              <a:rPr lang="en-US" sz="2000" dirty="0">
                <a:solidFill>
                  <a:srgbClr val="00B0F0"/>
                </a:solidFill>
                <a:latin typeface="Calibri" panose="020F0502020204030204"/>
              </a:rPr>
              <a:t>who has put </a:t>
            </a:r>
            <a:r>
              <a:rPr lang="en-US" sz="2000" dirty="0">
                <a:solidFill>
                  <a:schemeClr val="bg1"/>
                </a:solidFill>
                <a:latin typeface="Calibri" panose="020F0502020204030204"/>
              </a:rPr>
              <a:t>his seal </a:t>
            </a:r>
            <a:r>
              <a:rPr lang="en-US" sz="2000" dirty="0">
                <a:solidFill>
                  <a:srgbClr val="00B0F0"/>
                </a:solidFill>
                <a:latin typeface="Calibri" panose="020F0502020204030204"/>
              </a:rPr>
              <a:t>on us and give us </a:t>
            </a:r>
            <a:r>
              <a:rPr lang="en-US" sz="2000" dirty="0">
                <a:solidFill>
                  <a:schemeClr val="bg1"/>
                </a:solidFill>
                <a:latin typeface="Calibri" panose="020F0502020204030204"/>
              </a:rPr>
              <a:t>his Spirit </a:t>
            </a:r>
            <a:r>
              <a:rPr lang="en-US" sz="2000" dirty="0">
                <a:solidFill>
                  <a:srgbClr val="00B0F0"/>
                </a:solidFill>
                <a:latin typeface="Calibri" panose="020F0502020204030204"/>
              </a:rPr>
              <a:t>in our hearts as </a:t>
            </a:r>
            <a:r>
              <a:rPr lang="en-US" sz="2000" dirty="0">
                <a:solidFill>
                  <a:schemeClr val="bg1"/>
                </a:solidFill>
                <a:latin typeface="Calibri" panose="020F0502020204030204"/>
              </a:rPr>
              <a:t>a guarantee</a:t>
            </a:r>
            <a:r>
              <a:rPr lang="en-US" sz="2000" dirty="0">
                <a:solidFill>
                  <a:srgbClr val="00B0F0"/>
                </a:solidFill>
                <a:latin typeface="Calibri" panose="020F0502020204030204"/>
              </a:rPr>
              <a:t>.</a:t>
            </a:r>
          </a:p>
          <a:p>
            <a:pPr marL="0" marR="0" lvl="0" indent="0" defTabSz="914400" rtl="0" eaLnBrk="1" fontAlgn="auto" latinLnBrk="0" hangingPunct="1">
              <a:lnSpc>
                <a:spcPct val="100000"/>
              </a:lnSpc>
              <a:spcBef>
                <a:spcPts val="0"/>
              </a:spcBef>
              <a:spcAft>
                <a:spcPts val="0"/>
              </a:spcAft>
              <a:buClrTx/>
              <a:buSzTx/>
              <a:buFontTx/>
              <a:buNone/>
              <a:tabLst/>
              <a:defRPr/>
            </a:pPr>
            <a:endParaRPr kumimoji="0" lang="en-US" sz="2000" i="0" u="none" strike="noStrike" kern="1200" cap="none" spc="0" normalizeH="0" baseline="0" noProof="0" dirty="0">
              <a:ln>
                <a:noFill/>
              </a:ln>
              <a:solidFill>
                <a:srgbClr val="00B0F0"/>
              </a:solidFill>
              <a:effectLst/>
              <a:uLnTx/>
              <a:uFillTx/>
              <a:latin typeface="Calibri" panose="020F0502020204030204"/>
              <a:ea typeface="+mn-ea"/>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lang="en-US" sz="2000" b="1" dirty="0">
                <a:solidFill>
                  <a:srgbClr val="00B0F0"/>
                </a:solidFill>
                <a:latin typeface="Calibri" panose="020F0502020204030204"/>
              </a:rPr>
              <a:t>2 Cor 5:4: </a:t>
            </a:r>
            <a:r>
              <a:rPr lang="en-US" sz="1200" b="1" dirty="0">
                <a:solidFill>
                  <a:srgbClr val="00B0F0"/>
                </a:solidFill>
                <a:latin typeface="Calibri" panose="020F0502020204030204"/>
              </a:rPr>
              <a:t>(ESV): </a:t>
            </a:r>
            <a:r>
              <a:rPr lang="en-US" sz="2000" dirty="0">
                <a:solidFill>
                  <a:srgbClr val="00B0F0"/>
                </a:solidFill>
                <a:latin typeface="Calibri" panose="020F0502020204030204"/>
              </a:rPr>
              <a:t>He who has </a:t>
            </a:r>
            <a:r>
              <a:rPr lang="en-US" sz="2000" dirty="0">
                <a:solidFill>
                  <a:schemeClr val="bg1"/>
                </a:solidFill>
                <a:latin typeface="Calibri" panose="020F0502020204030204"/>
              </a:rPr>
              <a:t>prepared</a:t>
            </a:r>
            <a:r>
              <a:rPr lang="en-US" sz="2000" dirty="0">
                <a:solidFill>
                  <a:srgbClr val="00B0F0"/>
                </a:solidFill>
                <a:latin typeface="Calibri" panose="020F0502020204030204"/>
              </a:rPr>
              <a:t> </a:t>
            </a:r>
            <a:r>
              <a:rPr lang="en-US" sz="2000" dirty="0">
                <a:solidFill>
                  <a:schemeClr val="bg1"/>
                </a:solidFill>
                <a:latin typeface="Calibri" panose="020F0502020204030204"/>
              </a:rPr>
              <a:t>us</a:t>
            </a:r>
            <a:r>
              <a:rPr lang="en-US" sz="2000" dirty="0">
                <a:solidFill>
                  <a:srgbClr val="00B0F0"/>
                </a:solidFill>
                <a:latin typeface="Calibri" panose="020F0502020204030204"/>
              </a:rPr>
              <a:t> </a:t>
            </a:r>
            <a:r>
              <a:rPr lang="en-US" sz="2000" dirty="0">
                <a:solidFill>
                  <a:schemeClr val="bg1"/>
                </a:solidFill>
                <a:latin typeface="Calibri" panose="020F0502020204030204"/>
              </a:rPr>
              <a:t>for</a:t>
            </a:r>
            <a:r>
              <a:rPr lang="en-US" sz="2000" dirty="0">
                <a:solidFill>
                  <a:srgbClr val="00B0F0"/>
                </a:solidFill>
                <a:latin typeface="Calibri" panose="020F0502020204030204"/>
              </a:rPr>
              <a:t> this very thing </a:t>
            </a:r>
            <a:r>
              <a:rPr lang="en-US" sz="1600" i="1" dirty="0">
                <a:solidFill>
                  <a:srgbClr val="00B0F0"/>
                </a:solidFill>
                <a:latin typeface="Calibri" panose="020F0502020204030204"/>
              </a:rPr>
              <a:t>&lt;</a:t>
            </a:r>
            <a:r>
              <a:rPr lang="en-US" sz="1600" i="1" dirty="0">
                <a:solidFill>
                  <a:schemeClr val="bg1"/>
                </a:solidFill>
                <a:latin typeface="Calibri" panose="020F0502020204030204"/>
              </a:rPr>
              <a:t>death</a:t>
            </a:r>
            <a:r>
              <a:rPr lang="en-US" sz="1600" i="1" dirty="0">
                <a:solidFill>
                  <a:srgbClr val="00B0F0"/>
                </a:solidFill>
                <a:latin typeface="Calibri" panose="020F0502020204030204"/>
              </a:rPr>
              <a:t>&gt; </a:t>
            </a:r>
            <a:r>
              <a:rPr lang="en-US" sz="2000" dirty="0">
                <a:solidFill>
                  <a:srgbClr val="00B0F0"/>
                </a:solidFill>
                <a:latin typeface="Calibri" panose="020F0502020204030204"/>
              </a:rPr>
              <a:t>is God, who has given us </a:t>
            </a:r>
            <a:r>
              <a:rPr lang="en-US" sz="2000" dirty="0">
                <a:solidFill>
                  <a:schemeClr val="bg1"/>
                </a:solidFill>
                <a:latin typeface="Calibri" panose="020F0502020204030204"/>
              </a:rPr>
              <a:t>the Spirit as a guarantee</a:t>
            </a:r>
            <a:endParaRPr kumimoji="0" lang="en-US" sz="2000"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78678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365</TotalTime>
  <Words>714</Words>
  <Application>Microsoft Office PowerPoint</Application>
  <PresentationFormat>Widescreen</PresentationFormat>
  <Paragraphs>55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Psalm 51:1-17</vt:lpstr>
      <vt:lpstr>A. The outrageousness of man’s sin</vt:lpstr>
      <vt:lpstr>B. The outrageousness of God’s grace</vt:lpstr>
      <vt:lpstr>C. The proper response: a broken and contrite heart</vt:lpstr>
      <vt:lpstr>C. The proper response: a broken and contrite heart</vt:lpstr>
      <vt:lpstr>C. The proper response: a broken and contrite heart</vt:lpstr>
      <vt:lpstr>C. The proper response: a broken and contrite heart</vt:lpstr>
      <vt:lpstr>C. The proper response: a broken and contrite heart</vt:lpstr>
      <vt:lpstr>C. The proper response: a broken and contrite heart</vt:lpstr>
      <vt:lpstr>C. The proper response: a broken and contrite heart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Psalm 51:1-17</dc:title>
  <dc:creator>Decker, Rich Lee</dc:creator>
  <cp:lastModifiedBy>Decker, Rich Lee</cp:lastModifiedBy>
  <cp:revision>4</cp:revision>
  <dcterms:created xsi:type="dcterms:W3CDTF">2023-01-22T01:47:06Z</dcterms:created>
  <dcterms:modified xsi:type="dcterms:W3CDTF">2023-01-22T18:57:16Z</dcterms:modified>
</cp:coreProperties>
</file>