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74" r:id="rId3"/>
    <p:sldId id="283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6" r:id="rId12"/>
    <p:sldId id="291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15B-D307-BF4C-D394-81130653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4B8CC-8EBB-C99E-FF99-9A4CEB60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8192-7385-1A23-473D-6FF945B3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02F9-FA4B-914D-2260-2C35E4B6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0784-E221-C67B-6949-F5543E9B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5EC08-ECB7-8D10-7976-3E802E5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988D-DAA2-B679-9C98-2F0BA426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2625-5235-943A-12FA-C1956E1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1D34-E702-5E76-1678-608AA842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C5B5-6C21-C397-5291-F4BA951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307BD3-A7B2-7B4B-29B6-9E55D74C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CD0F7-41E3-50F3-9F06-4A0FD371A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1AB6-1EBA-0F5C-F08A-0DBD54FD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9ED2-42CE-A581-C988-0360B2B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6A96-F343-2269-3B5E-AE9D7CA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9D46-A82A-DBCE-0752-1ED04C1B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EFD0-9531-65DC-E748-B0723860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B9F1-EDFD-F3B5-AACC-409373CE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3585-C6D3-EDB5-E50A-8923F2A3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92E3C-7BA7-64B8-1E22-A1913459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DE49-C3A0-86E0-CA87-86F9E951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ECDEF-D2AC-EB7E-E55D-80D55B07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2360-6B8B-3576-EF20-F18138C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C7B1-2102-9EBC-287B-A1E6D8A0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4E4-63E5-792C-CC8D-AD51734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1FFE-DEE9-1FB0-B43A-555E1C93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4E99-868E-BFE3-6472-C2D82F802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6F46-E475-045D-664C-070B2C0F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CF464-A92B-1FCA-8B48-4509C632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DAA2-F7F3-6DFF-F782-58E7C68D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BA351-DE38-0583-84F9-82B482D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B977-6A87-09FA-6528-98A30982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8814-557F-ECFD-88EC-10703EEA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61E8-4399-E802-9F63-4924092F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2A6C3-8D02-A155-2103-BB6243230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70178-3D67-55DF-6034-64BBA257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09F00-4567-234D-C789-5411AB8D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962EA-7F4A-2E4F-2485-3CF47338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CEE5-2092-0F8F-42E6-CD795A02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0AB7-0456-646C-4A9E-AE829502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D9C2D-A014-C815-0FC9-2AFE8564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6E2C1-0DEE-B1F8-D90B-ACCAD4F2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FE09-355A-5A81-6A7C-EC208C1B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28AF4-FBC2-AF5C-7648-0CFB6B03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9760-494D-C2AB-5511-4B44A4FA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A789-7B1B-F476-205B-5CDE7743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167C-08E9-36E8-95C8-C61904B2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75027-AE84-F9AB-A14F-A70DE14E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F4E64-1028-874D-11FF-E340BAB4D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BDE0-6347-5709-76F0-FA906C6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D3E0C-039E-16E4-0408-7A545928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52BF-7714-5202-FFFC-0C09A046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1D4D-9318-7E67-FF3A-154B51F1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00BE3-ADD1-BF74-BD21-5634A6BFC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E25AF-FBC2-3984-82AC-855743F8A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F4706-6E3E-BF49-F819-007EDC70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0C55E-4FD5-BE60-A949-6D275A06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B98EA-E6E1-CD3C-98F0-5541EECA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D174B-F7A8-1159-77B9-B395DD5A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FF02-90A4-B14C-A7A3-186887CA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52F8-65DA-3F1C-3BFD-3CEC76A8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40F4-67A9-F4C1-15A0-D1458341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F2A7-D789-FD89-C7B8-ED17A4661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5214937" y="1711601"/>
            <a:ext cx="6977063" cy="171739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One Gospel, One People, Many Nations </a:t>
            </a:r>
            <a:r>
              <a:rPr lang="en-US" sz="2000" b="1" i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(p.3)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i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Acts 10:34-48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4CE6E-16CC-695E-04F8-FA99F201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B13D8-1E80-B25A-8498-841487ADA961}"/>
              </a:ext>
            </a:extLst>
          </p:cNvPr>
          <p:cNvSpPr txBox="1"/>
          <p:nvPr/>
        </p:nvSpPr>
        <p:spPr>
          <a:xfrm>
            <a:off x="4714875" y="5691673"/>
            <a:ext cx="7477126" cy="79485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“Be my witnesses in Jerusalem and in all Judea and Samaria, and to the ends of the earth” – Acts 1:8 (ESV)</a:t>
            </a:r>
            <a:endParaRPr lang="en-US" sz="1100" b="1" i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74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2391208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1 Corinthians 15:6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Then </a:t>
            </a:r>
            <a:r>
              <a:rPr lang="en-US" sz="2000" b="1" dirty="0"/>
              <a:t>he appeared to more than five hundred brothers </a:t>
            </a:r>
            <a:r>
              <a:rPr lang="en-US" sz="2000" dirty="0"/>
              <a:t>at one time, most of whom are still alive, though some have fallen asleep.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BBCF-C534-7FA6-B2A2-FF90919FAD7C}"/>
              </a:ext>
            </a:extLst>
          </p:cNvPr>
          <p:cNvSpPr txBox="1"/>
          <p:nvPr/>
        </p:nvSpPr>
        <p:spPr>
          <a:xfrm>
            <a:off x="4714874" y="571295"/>
            <a:ext cx="7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b. </a:t>
            </a:r>
            <a:r>
              <a:rPr lang="en-US" sz="2000" dirty="0"/>
              <a:t>Jesus was cruelly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killed</a:t>
            </a:r>
            <a:r>
              <a:rPr lang="en-US" sz="2000" dirty="0"/>
              <a:t> but triumphantly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rose</a:t>
            </a:r>
            <a:r>
              <a:rPr lang="en-US" sz="2000" dirty="0"/>
              <a:t> from the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dead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1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2391208"/>
            <a:ext cx="747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John 5:22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the Father judges no one, but has </a:t>
            </a:r>
            <a:r>
              <a:rPr lang="en-US" sz="2000" b="1" dirty="0"/>
              <a:t>given all judgment to the Son</a:t>
            </a:r>
            <a:r>
              <a:rPr lang="en-US" sz="2000" dirty="0"/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BBCF-C534-7FA6-B2A2-FF90919FAD7C}"/>
              </a:ext>
            </a:extLst>
          </p:cNvPr>
          <p:cNvSpPr txBox="1"/>
          <p:nvPr/>
        </p:nvSpPr>
        <p:spPr>
          <a:xfrm>
            <a:off x="4714874" y="571295"/>
            <a:ext cx="7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b. </a:t>
            </a:r>
            <a:r>
              <a:rPr lang="en-US" sz="2000" dirty="0"/>
              <a:t>Jesus is </a:t>
            </a:r>
            <a:r>
              <a:rPr lang="en-US" sz="2000" u="sng" dirty="0">
                <a:solidFill>
                  <a:schemeClr val="accent2"/>
                </a:solidFill>
              </a:rPr>
              <a:t>Lord</a:t>
            </a:r>
            <a:r>
              <a:rPr lang="en-US" sz="2000" dirty="0"/>
              <a:t> of </a:t>
            </a:r>
            <a:r>
              <a:rPr lang="en-US" sz="2000" u="sng" dirty="0">
                <a:solidFill>
                  <a:schemeClr val="accent2"/>
                </a:solidFill>
              </a:rPr>
              <a:t>all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10734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3.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Salvation is not about what you can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do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but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Who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you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believe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in.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2464564"/>
            <a:ext cx="7477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Genesis 3:15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I will put enmity between you and the woman, and between your offspring and her offspring; he shall bruise your head, and you shall bruise his heel.”</a:t>
            </a:r>
          </a:p>
        </p:txBody>
      </p:sp>
    </p:spTree>
    <p:extLst>
      <p:ext uri="{BB962C8B-B14F-4D97-AF65-F5344CB8AC3E}">
        <p14:creationId xmlns:p14="http://schemas.microsoft.com/office/powerpoint/2010/main" val="14313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10734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4.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Believing in Jesus means your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sins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are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forgiven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2464564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2 Corinthians 5:21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our sake he made him to be sin who knew no sin, so that in him we might become the righteousness of God.</a:t>
            </a:r>
          </a:p>
        </p:txBody>
      </p:sp>
    </p:spTree>
    <p:extLst>
      <p:ext uri="{BB962C8B-B14F-4D97-AF65-F5344CB8AC3E}">
        <p14:creationId xmlns:p14="http://schemas.microsoft.com/office/powerpoint/2010/main" val="39526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10734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4.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Believing in Jesus means your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sins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are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forgiven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1293778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Psalm 103:12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as far as the east is from the west, so far does </a:t>
            </a:r>
            <a:r>
              <a:rPr lang="en-US" sz="2000" b="1" dirty="0"/>
              <a:t>he remove our transgressions</a:t>
            </a:r>
            <a:r>
              <a:rPr lang="en-US" sz="2000" dirty="0"/>
              <a:t> from 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494D8-D7D9-3505-3BB5-982678448224}"/>
              </a:ext>
            </a:extLst>
          </p:cNvPr>
          <p:cNvSpPr txBox="1"/>
          <p:nvPr/>
        </p:nvSpPr>
        <p:spPr>
          <a:xfrm>
            <a:off x="4714874" y="2529793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Isaiah 1:18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“…though </a:t>
            </a:r>
            <a:r>
              <a:rPr lang="en-US" sz="2000" b="1" dirty="0"/>
              <a:t>your sins </a:t>
            </a:r>
            <a:r>
              <a:rPr lang="en-US" sz="2000" dirty="0"/>
              <a:t>are like scarlet, they </a:t>
            </a:r>
            <a:r>
              <a:rPr lang="en-US" sz="2000" b="1" dirty="0"/>
              <a:t>shall be as white as snow</a:t>
            </a:r>
            <a:r>
              <a:rPr lang="en-US" sz="2000" dirty="0"/>
              <a:t>; though they are red like crimson, they shall </a:t>
            </a:r>
            <a:r>
              <a:rPr lang="en-US" sz="2000" b="1" dirty="0"/>
              <a:t>become like wool</a:t>
            </a:r>
            <a:r>
              <a:rPr lang="en-US" sz="2000" dirty="0"/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84383-E5E3-6A6C-6481-E14EBB29603B}"/>
              </a:ext>
            </a:extLst>
          </p:cNvPr>
          <p:cNvSpPr txBox="1"/>
          <p:nvPr/>
        </p:nvSpPr>
        <p:spPr>
          <a:xfrm>
            <a:off x="4714874" y="3765808"/>
            <a:ext cx="7477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Isaiah 53:11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Out of the anguish of his soul he shall see and be satisfied; by his knowledge shall the righteous one, my servant, </a:t>
            </a:r>
            <a:r>
              <a:rPr lang="en-US" sz="2000" b="1" dirty="0"/>
              <a:t>make many to be accounted righteous</a:t>
            </a:r>
            <a:r>
              <a:rPr lang="en-US" sz="2000" dirty="0"/>
              <a:t>, and he shall bear their iniquities.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DAC24-67F5-DA59-044B-2C27B1FCD5B3}"/>
              </a:ext>
            </a:extLst>
          </p:cNvPr>
          <p:cNvSpPr txBox="1"/>
          <p:nvPr/>
        </p:nvSpPr>
        <p:spPr>
          <a:xfrm>
            <a:off x="4714874" y="5307908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Ezekiel 36:25-26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I will sprinkle clean water on you, and </a:t>
            </a:r>
            <a:r>
              <a:rPr lang="en-US" sz="2000" b="1" dirty="0"/>
              <a:t>you shall be clean </a:t>
            </a:r>
            <a:r>
              <a:rPr lang="en-US" sz="2000" dirty="0"/>
              <a:t>from all your </a:t>
            </a:r>
            <a:r>
              <a:rPr lang="en-US" sz="2000" dirty="0" err="1"/>
              <a:t>uncleannesses</a:t>
            </a:r>
            <a:r>
              <a:rPr lang="en-US" sz="2000" dirty="0"/>
              <a:t>, and from all your idols I will cleanse you.</a:t>
            </a:r>
          </a:p>
        </p:txBody>
      </p:sp>
    </p:spTree>
    <p:extLst>
      <p:ext uri="{BB962C8B-B14F-4D97-AF65-F5344CB8AC3E}">
        <p14:creationId xmlns:p14="http://schemas.microsoft.com/office/powerpoint/2010/main" val="15090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10734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5.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Believing in Jesus means you are given a new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Spirit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107342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6.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Believing in Jesus means you are given a new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family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2442218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1 Corinthians 12:13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in </a:t>
            </a:r>
            <a:r>
              <a:rPr lang="en-US" sz="2000" b="1" dirty="0"/>
              <a:t>one</a:t>
            </a:r>
            <a:r>
              <a:rPr lang="en-US" sz="2000" dirty="0"/>
              <a:t> </a:t>
            </a:r>
            <a:r>
              <a:rPr lang="en-US" sz="2000" b="1" dirty="0"/>
              <a:t>Spirit</a:t>
            </a:r>
            <a:r>
              <a:rPr lang="en-US" sz="2000" dirty="0"/>
              <a:t> we were all </a:t>
            </a:r>
            <a:r>
              <a:rPr lang="en-US" sz="2000" b="1" dirty="0"/>
              <a:t>baptized into one body</a:t>
            </a:r>
            <a:r>
              <a:rPr lang="en-US" sz="2000" dirty="0"/>
              <a:t>—</a:t>
            </a:r>
            <a:r>
              <a:rPr lang="en-US" sz="2000" b="1" dirty="0"/>
              <a:t>Jews or Greeks</a:t>
            </a:r>
            <a:r>
              <a:rPr lang="en-US" sz="2000" dirty="0"/>
              <a:t>, slaves or free—and all were made to drink of </a:t>
            </a:r>
            <a:r>
              <a:rPr lang="en-US" sz="2000" b="1" dirty="0"/>
              <a:t>one Spirit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9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4B1B9-7C03-A9BD-CA53-57A306CA7883}"/>
              </a:ext>
            </a:extLst>
          </p:cNvPr>
          <p:cNvSpPr txBox="1"/>
          <p:nvPr/>
        </p:nvSpPr>
        <p:spPr>
          <a:xfrm>
            <a:off x="4714875" y="1116468"/>
            <a:ext cx="7477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Matthew 28:19-20</a:t>
            </a:r>
            <a:r>
              <a:rPr lang="en-US" sz="2400" dirty="0"/>
              <a:t> </a:t>
            </a:r>
            <a:r>
              <a:rPr lang="en-US" sz="1200" b="1" i="1" dirty="0"/>
              <a:t>(ESV)</a:t>
            </a:r>
          </a:p>
          <a:p>
            <a:pPr algn="ctr" rtl="0"/>
            <a:r>
              <a:rPr lang="en-US" sz="2000" b="1" dirty="0"/>
              <a:t>Go</a:t>
            </a:r>
            <a:r>
              <a:rPr lang="en-US" sz="2000" dirty="0"/>
              <a:t> therefore and </a:t>
            </a:r>
            <a:r>
              <a:rPr lang="en-US" sz="2000" b="1" dirty="0"/>
              <a:t>make disciples of all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nations</a:t>
            </a:r>
            <a:r>
              <a:rPr lang="en-US" sz="2000" dirty="0"/>
              <a:t>, baptizing them in the name of the Father and of the Son and of the Holy Spirit, teaching them to observe all that I have commanded you. And behold, I am with you always, to the end of the age.”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28A8B-D23E-A66A-5D37-B1393EDC8830}"/>
              </a:ext>
            </a:extLst>
          </p:cNvPr>
          <p:cNvSpPr txBox="1"/>
          <p:nvPr/>
        </p:nvSpPr>
        <p:spPr>
          <a:xfrm>
            <a:off x="4714874" y="4350974"/>
            <a:ext cx="7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/>
              <a:t>“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nations</a:t>
            </a:r>
            <a:r>
              <a:rPr lang="en-US" sz="2400" dirty="0"/>
              <a:t>” </a:t>
            </a:r>
            <a:r>
              <a:rPr lang="en-US" sz="2000" dirty="0"/>
              <a:t>(</a:t>
            </a:r>
            <a:r>
              <a:rPr lang="en-US" sz="1400" dirty="0"/>
              <a:t>ESV</a:t>
            </a:r>
            <a:r>
              <a:rPr lang="en-US" sz="2000" dirty="0"/>
              <a:t>) = </a:t>
            </a:r>
            <a:r>
              <a:rPr lang="en-US" sz="2400" dirty="0"/>
              <a:t>“</a:t>
            </a:r>
            <a:r>
              <a:rPr lang="en-US" sz="2400" i="1" dirty="0"/>
              <a:t>ethnos</a:t>
            </a:r>
            <a:r>
              <a:rPr lang="en-US" sz="2400" dirty="0"/>
              <a:t>” </a:t>
            </a:r>
            <a:r>
              <a:rPr lang="en-US" sz="2000" dirty="0"/>
              <a:t>(</a:t>
            </a:r>
            <a:r>
              <a:rPr lang="en-US" sz="1400" dirty="0"/>
              <a:t>Greek</a:t>
            </a:r>
            <a:r>
              <a:rPr lang="en-US" sz="20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D6D38-310E-44AD-19EF-FB2BACF6ED6C}"/>
              </a:ext>
            </a:extLst>
          </p:cNvPr>
          <p:cNvSpPr txBox="1"/>
          <p:nvPr/>
        </p:nvSpPr>
        <p:spPr>
          <a:xfrm>
            <a:off x="4714874" y="4812639"/>
            <a:ext cx="7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/>
              <a:t>“</a:t>
            </a:r>
            <a:r>
              <a:rPr lang="en-US" sz="2400" dirty="0"/>
              <a:t>ethnic, ethnicities</a:t>
            </a:r>
            <a:r>
              <a:rPr lang="en-US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2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1.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God shows no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partiality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in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offering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it.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19C4A-CAE6-8838-C4BA-96C60C5E51B8}"/>
              </a:ext>
            </a:extLst>
          </p:cNvPr>
          <p:cNvSpPr txBox="1"/>
          <p:nvPr/>
        </p:nvSpPr>
        <p:spPr>
          <a:xfrm>
            <a:off x="4714874" y="1720000"/>
            <a:ext cx="74771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Deuteronomy 10:17-19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 rtl="0"/>
            <a:r>
              <a:rPr lang="en-US" sz="2000" dirty="0"/>
              <a:t>For the Lord your God is God of gods and Lord of lords, the great, the mighty, and the awesome </a:t>
            </a:r>
            <a:r>
              <a:rPr lang="en-US" sz="2000" b="1" dirty="0"/>
              <a:t>God,</a:t>
            </a:r>
            <a:r>
              <a:rPr lang="en-US" sz="2000" dirty="0"/>
              <a:t> </a:t>
            </a:r>
            <a:r>
              <a:rPr lang="en-US" sz="2000" b="1" dirty="0"/>
              <a:t>who is not partial </a:t>
            </a:r>
            <a:r>
              <a:rPr lang="en-US" sz="2000" dirty="0"/>
              <a:t>and takes no bribe. He executes </a:t>
            </a:r>
            <a:r>
              <a:rPr lang="en-US" sz="2000" b="1" i="1" dirty="0"/>
              <a:t>justice for the fatherless and the widow</a:t>
            </a:r>
            <a:r>
              <a:rPr lang="en-US" sz="2000" dirty="0"/>
              <a:t>, and </a:t>
            </a:r>
            <a:r>
              <a:rPr lang="en-US" sz="2000" b="1" i="1" dirty="0"/>
              <a:t>loves the sojourner</a:t>
            </a:r>
            <a:r>
              <a:rPr lang="en-US" sz="2000" dirty="0"/>
              <a:t>, giving him food and clothing. Love the sojourner, therefore, for you were sojourners in the land of Egypt.</a:t>
            </a:r>
          </a:p>
        </p:txBody>
      </p:sp>
    </p:spTree>
    <p:extLst>
      <p:ext uri="{BB962C8B-B14F-4D97-AF65-F5344CB8AC3E}">
        <p14:creationId xmlns:p14="http://schemas.microsoft.com/office/powerpoint/2010/main" val="2726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1"/>
            <a:ext cx="7477125" cy="59634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1.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God shows no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partiality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in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offering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it.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19C4A-CAE6-8838-C4BA-96C60C5E51B8}"/>
              </a:ext>
            </a:extLst>
          </p:cNvPr>
          <p:cNvSpPr txBox="1"/>
          <p:nvPr/>
        </p:nvSpPr>
        <p:spPr>
          <a:xfrm>
            <a:off x="4714873" y="2111347"/>
            <a:ext cx="7477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u="sng" dirty="0"/>
              <a:t>Acts 11:14</a:t>
            </a:r>
            <a:r>
              <a:rPr lang="en-US" sz="2400" b="1" dirty="0"/>
              <a:t> </a:t>
            </a:r>
            <a:r>
              <a:rPr lang="en-US" sz="1200" b="1" i="1" dirty="0"/>
              <a:t>(ESV) </a:t>
            </a:r>
          </a:p>
          <a:p>
            <a:pPr algn="ctr" rtl="0"/>
            <a:r>
              <a:rPr lang="en-US" sz="2000" dirty="0"/>
              <a:t>he will declare to you </a:t>
            </a:r>
            <a:r>
              <a:rPr lang="en-US" sz="2000" b="1" dirty="0"/>
              <a:t>a message by which you </a:t>
            </a:r>
            <a:r>
              <a:rPr lang="en-US" sz="2000" b="1" u="sng" dirty="0"/>
              <a:t>will be </a:t>
            </a:r>
            <a:r>
              <a:rPr lang="en-US" sz="2000" b="1" dirty="0"/>
              <a:t>saved</a:t>
            </a:r>
            <a:r>
              <a:rPr lang="en-US" sz="2000" dirty="0"/>
              <a:t>, you and all your household.’</a:t>
            </a:r>
          </a:p>
        </p:txBody>
      </p:sp>
    </p:spTree>
    <p:extLst>
      <p:ext uri="{BB962C8B-B14F-4D97-AF65-F5344CB8AC3E}">
        <p14:creationId xmlns:p14="http://schemas.microsoft.com/office/powerpoint/2010/main" val="223606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19C4A-CAE6-8838-C4BA-96C60C5E51B8}"/>
              </a:ext>
            </a:extLst>
          </p:cNvPr>
          <p:cNvSpPr txBox="1"/>
          <p:nvPr/>
        </p:nvSpPr>
        <p:spPr>
          <a:xfrm>
            <a:off x="4714874" y="1441704"/>
            <a:ext cx="7477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2:11-12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</a:t>
            </a:r>
            <a:r>
              <a:rPr lang="en-US" sz="2000" b="1" dirty="0"/>
              <a:t>God shows no partiality</a:t>
            </a:r>
            <a:r>
              <a:rPr lang="en-US" sz="2000" dirty="0"/>
              <a:t>. For all who have </a:t>
            </a:r>
            <a:r>
              <a:rPr lang="en-US" sz="2000" b="1" dirty="0"/>
              <a:t>sinned</a:t>
            </a:r>
            <a:r>
              <a:rPr lang="en-US" sz="2000" dirty="0"/>
              <a:t> without the law will also perish without the law, and all who have </a:t>
            </a:r>
            <a:r>
              <a:rPr lang="en-US" sz="2000" b="1" dirty="0"/>
              <a:t>sinned</a:t>
            </a:r>
            <a:r>
              <a:rPr lang="en-US" sz="2000" dirty="0"/>
              <a:t> under the law will be judged by the law.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3546399"/>
            <a:ext cx="747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3:23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</a:t>
            </a:r>
            <a:r>
              <a:rPr lang="en-US" sz="2000" b="1" dirty="0"/>
              <a:t>all</a:t>
            </a:r>
            <a:r>
              <a:rPr lang="en-US" sz="2000" dirty="0"/>
              <a:t> </a:t>
            </a:r>
            <a:r>
              <a:rPr lang="en-US" sz="2000" b="1" dirty="0"/>
              <a:t>have</a:t>
            </a:r>
            <a:r>
              <a:rPr lang="en-US" sz="2000" dirty="0"/>
              <a:t> </a:t>
            </a:r>
            <a:r>
              <a:rPr lang="en-US" sz="2000" b="1" dirty="0"/>
              <a:t>sinned</a:t>
            </a:r>
            <a:r>
              <a:rPr lang="en-US" sz="2000" dirty="0"/>
              <a:t> and fall short of the glory of God,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A2BC7-A535-18EB-69C2-A6EBFB9AC540}"/>
              </a:ext>
            </a:extLst>
          </p:cNvPr>
          <p:cNvSpPr txBox="1"/>
          <p:nvPr/>
        </p:nvSpPr>
        <p:spPr>
          <a:xfrm>
            <a:off x="4714874" y="4908119"/>
            <a:ext cx="747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6:23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the wages of sin is death….</a:t>
            </a:r>
          </a:p>
        </p:txBody>
      </p:sp>
    </p:spTree>
    <p:extLst>
      <p:ext uri="{BB962C8B-B14F-4D97-AF65-F5344CB8AC3E}">
        <p14:creationId xmlns:p14="http://schemas.microsoft.com/office/powerpoint/2010/main" val="32183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u="sng" spc="15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2549263"/>
            <a:ext cx="747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5:6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b="1" dirty="0"/>
              <a:t>while</a:t>
            </a:r>
            <a:r>
              <a:rPr lang="en-US" sz="2000" dirty="0"/>
              <a:t> </a:t>
            </a:r>
            <a:r>
              <a:rPr lang="en-US" sz="2000" b="1" dirty="0"/>
              <a:t>we were </a:t>
            </a:r>
            <a:r>
              <a:rPr lang="en-US" sz="2000" dirty="0"/>
              <a:t>still </a:t>
            </a:r>
            <a:r>
              <a:rPr lang="en-US" sz="2000" b="1" dirty="0"/>
              <a:t>weak</a:t>
            </a:r>
            <a:r>
              <a:rPr lang="en-US" sz="2000" dirty="0"/>
              <a:t>, at the right time </a:t>
            </a:r>
            <a:r>
              <a:rPr lang="en-US" sz="2000" u="sng" dirty="0"/>
              <a:t>Christ died </a:t>
            </a:r>
            <a:r>
              <a:rPr lang="en-US" sz="2000" dirty="0"/>
              <a:t>for </a:t>
            </a:r>
            <a:r>
              <a:rPr lang="en-US" sz="2000" b="1" dirty="0"/>
              <a:t>the ungodly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A2BC7-A535-18EB-69C2-A6EBFB9AC540}"/>
              </a:ext>
            </a:extLst>
          </p:cNvPr>
          <p:cNvSpPr txBox="1"/>
          <p:nvPr/>
        </p:nvSpPr>
        <p:spPr>
          <a:xfrm>
            <a:off x="4714874" y="3742279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5:8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but God shows his love for us in that </a:t>
            </a:r>
            <a:r>
              <a:rPr lang="en-US" sz="2000" b="1" dirty="0"/>
              <a:t>while we were still sinners</a:t>
            </a:r>
            <a:r>
              <a:rPr lang="en-US" sz="2000" dirty="0"/>
              <a:t>, </a:t>
            </a:r>
            <a:r>
              <a:rPr lang="en-US" sz="2000" u="sng" dirty="0"/>
              <a:t>Christ died </a:t>
            </a:r>
            <a:r>
              <a:rPr lang="en-US" sz="2000" dirty="0"/>
              <a:t>for us.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BBCF-C534-7FA6-B2A2-FF90919FAD7C}"/>
              </a:ext>
            </a:extLst>
          </p:cNvPr>
          <p:cNvSpPr txBox="1"/>
          <p:nvPr/>
        </p:nvSpPr>
        <p:spPr>
          <a:xfrm>
            <a:off x="4714874" y="1089667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5:1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Therefore, since </a:t>
            </a:r>
            <a:r>
              <a:rPr lang="en-US" sz="2000" b="1" dirty="0"/>
              <a:t>we have been justified by faith</a:t>
            </a:r>
            <a:r>
              <a:rPr lang="en-US" sz="2000" dirty="0"/>
              <a:t>, </a:t>
            </a:r>
            <a:r>
              <a:rPr lang="en-US" sz="2000" b="1" dirty="0"/>
              <a:t>we have peace </a:t>
            </a:r>
            <a:r>
              <a:rPr lang="en-US" sz="2000" dirty="0"/>
              <a:t>with God through our Lord Jesus Christ.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8636D-116C-CF97-86D4-FA6DDA7319E7}"/>
              </a:ext>
            </a:extLst>
          </p:cNvPr>
          <p:cNvSpPr txBox="1"/>
          <p:nvPr/>
        </p:nvSpPr>
        <p:spPr>
          <a:xfrm>
            <a:off x="4714874" y="5146251"/>
            <a:ext cx="7477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Romans 5:10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For if </a:t>
            </a:r>
            <a:r>
              <a:rPr lang="en-US" sz="2000" b="1" dirty="0"/>
              <a:t>while we were enemies </a:t>
            </a:r>
            <a:r>
              <a:rPr lang="en-US" sz="2000" dirty="0"/>
              <a:t>we were reconciled to God </a:t>
            </a:r>
            <a:r>
              <a:rPr lang="en-US" sz="2000" u="sng" dirty="0"/>
              <a:t>by the death of his Son</a:t>
            </a:r>
            <a:r>
              <a:rPr lang="en-US" sz="2000" dirty="0"/>
              <a:t>, much more, now that we are reconciled, shall we be saved by his life.</a:t>
            </a:r>
          </a:p>
        </p:txBody>
      </p:sp>
    </p:spTree>
    <p:extLst>
      <p:ext uri="{BB962C8B-B14F-4D97-AF65-F5344CB8AC3E}">
        <p14:creationId xmlns:p14="http://schemas.microsoft.com/office/powerpoint/2010/main" val="29859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1653141"/>
            <a:ext cx="7477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Acts 8:40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But </a:t>
            </a:r>
            <a:r>
              <a:rPr lang="en-US" sz="2000" b="1" dirty="0"/>
              <a:t>Philip</a:t>
            </a:r>
            <a:r>
              <a:rPr lang="en-US" sz="2000" dirty="0"/>
              <a:t> found himself at </a:t>
            </a:r>
            <a:r>
              <a:rPr lang="en-US" sz="2000" dirty="0" err="1"/>
              <a:t>Azotus</a:t>
            </a:r>
            <a:r>
              <a:rPr lang="en-US" sz="2000" dirty="0"/>
              <a:t>, and as he passed through he </a:t>
            </a:r>
            <a:r>
              <a:rPr lang="en-US" sz="2000" b="1" dirty="0"/>
              <a:t>preached the gospel </a:t>
            </a:r>
            <a:r>
              <a:rPr lang="en-US" sz="2000" dirty="0"/>
              <a:t>to all the towns </a:t>
            </a:r>
            <a:r>
              <a:rPr lang="en-US" sz="2000" b="1" dirty="0"/>
              <a:t>until he came to Caesarea</a:t>
            </a:r>
            <a:r>
              <a:rPr lang="en-US" sz="2000" dirty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Acts 21:8 (ESV)</a:t>
            </a:r>
          </a:p>
          <a:p>
            <a:pPr algn="ctr"/>
            <a:r>
              <a:rPr lang="en-US" sz="2000" dirty="0"/>
              <a:t>On the next day we departed and </a:t>
            </a:r>
            <a:r>
              <a:rPr lang="en-US" sz="2000" b="1" dirty="0"/>
              <a:t>came to Caesarea</a:t>
            </a:r>
            <a:r>
              <a:rPr lang="en-US" sz="2000" dirty="0"/>
              <a:t>, and we entered </a:t>
            </a:r>
            <a:r>
              <a:rPr lang="en-US" sz="2000" b="1" dirty="0"/>
              <a:t>the house of Philip the evangelist</a:t>
            </a:r>
            <a:r>
              <a:rPr lang="en-US" sz="2000" dirty="0"/>
              <a:t>, who was </a:t>
            </a:r>
            <a:r>
              <a:rPr lang="en-US" sz="2000" b="1" dirty="0"/>
              <a:t>one of the seven</a:t>
            </a:r>
            <a:r>
              <a:rPr lang="en-US" sz="2000" dirty="0"/>
              <a:t>, and stayed with him.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A2BC7-A535-18EB-69C2-A6EBFB9AC540}"/>
              </a:ext>
            </a:extLst>
          </p:cNvPr>
          <p:cNvSpPr txBox="1"/>
          <p:nvPr/>
        </p:nvSpPr>
        <p:spPr>
          <a:xfrm>
            <a:off x="4714874" y="4976312"/>
            <a:ext cx="7477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Acts 9:30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And when the brothers learned this, they </a:t>
            </a:r>
            <a:r>
              <a:rPr lang="en-US" sz="2000" b="1" dirty="0"/>
              <a:t>brought him (</a:t>
            </a:r>
            <a:r>
              <a:rPr lang="en-US" sz="1600" b="1" i="1" dirty="0"/>
              <a:t>Saul/Paul</a:t>
            </a:r>
            <a:r>
              <a:rPr lang="en-US" sz="2000" b="1" dirty="0"/>
              <a:t>) </a:t>
            </a:r>
            <a:r>
              <a:rPr lang="en-US" sz="2000" dirty="0"/>
              <a:t>down </a:t>
            </a:r>
            <a:r>
              <a:rPr lang="en-US" sz="2000" b="1" dirty="0"/>
              <a:t>to Caesarea </a:t>
            </a:r>
            <a:r>
              <a:rPr lang="en-US" sz="2000" dirty="0"/>
              <a:t>and sent him off to Tarsus.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BBCF-C534-7FA6-B2A2-FF90919FAD7C}"/>
              </a:ext>
            </a:extLst>
          </p:cNvPr>
          <p:cNvSpPr txBox="1"/>
          <p:nvPr/>
        </p:nvSpPr>
        <p:spPr>
          <a:xfrm>
            <a:off x="4714874" y="571295"/>
            <a:ext cx="7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a. </a:t>
            </a:r>
            <a:r>
              <a:rPr lang="en-US" sz="2000" dirty="0"/>
              <a:t>God added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humanity</a:t>
            </a:r>
            <a:r>
              <a:rPr lang="en-US" sz="2000" dirty="0"/>
              <a:t> to Himself and lived a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perfect</a:t>
            </a:r>
            <a:r>
              <a:rPr lang="en-US" sz="2000" dirty="0"/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25990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1653141"/>
            <a:ext cx="7477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Matthew 3:14-17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b="1" dirty="0"/>
              <a:t>John would have prevented </a:t>
            </a:r>
            <a:r>
              <a:rPr lang="en-US" sz="2000" dirty="0"/>
              <a:t>him, saying, “I need to be baptized by you, and do you come to me?” </a:t>
            </a:r>
            <a:r>
              <a:rPr lang="en-US" sz="2000" b="1" dirty="0"/>
              <a:t>But Jesus answered him, “Let it be so now, for thus it is fitting for us to fulfill all righteousness.”</a:t>
            </a:r>
            <a:r>
              <a:rPr lang="en-US" sz="2000" dirty="0"/>
              <a:t> Then he consented. And when </a:t>
            </a:r>
            <a:r>
              <a:rPr lang="en-US" sz="2000" b="1" i="1" dirty="0"/>
              <a:t>Jesus was baptized</a:t>
            </a:r>
            <a:r>
              <a:rPr lang="en-US" sz="2000" dirty="0"/>
              <a:t>, immediately he went up from the water, and behold, the heavens were opened to him, and he saw </a:t>
            </a:r>
            <a:r>
              <a:rPr lang="en-US" sz="2000" b="1" i="1" dirty="0"/>
              <a:t>the Spirit of God descending like a dove and coming to rest on him</a:t>
            </a:r>
            <a:r>
              <a:rPr lang="en-US" sz="2000" dirty="0"/>
              <a:t>; and behold, a voice from heaven said, “This is my beloved Son, with whom I am well pleased.”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BBCF-C534-7FA6-B2A2-FF90919FAD7C}"/>
              </a:ext>
            </a:extLst>
          </p:cNvPr>
          <p:cNvSpPr txBox="1"/>
          <p:nvPr/>
        </p:nvSpPr>
        <p:spPr>
          <a:xfrm>
            <a:off x="4714874" y="571295"/>
            <a:ext cx="7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a. </a:t>
            </a:r>
            <a:r>
              <a:rPr lang="en-US" sz="2000" dirty="0"/>
              <a:t>God added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humanity</a:t>
            </a:r>
            <a:r>
              <a:rPr lang="en-US" sz="2000" dirty="0"/>
              <a:t> to Himself and lived a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perfect</a:t>
            </a:r>
            <a:r>
              <a:rPr lang="en-US" sz="2000" dirty="0"/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359194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D98E05-015C-9C0A-6AD5-FDC1B87C8BEB}"/>
              </a:ext>
            </a:extLst>
          </p:cNvPr>
          <p:cNvSpPr txBox="1"/>
          <p:nvPr/>
        </p:nvSpPr>
        <p:spPr>
          <a:xfrm>
            <a:off x="4714874" y="2"/>
            <a:ext cx="7477126" cy="583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2. 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It brings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peace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 with </a:t>
            </a:r>
            <a:r>
              <a:rPr lang="en-US" sz="2400" spc="150" dirty="0">
                <a:latin typeface="Bookman Old Style" panose="02050604050505020204" pitchFamily="18" charset="0"/>
                <a:ea typeface="+mj-ea"/>
                <a:cs typeface="+mj-cs"/>
              </a:rPr>
              <a:t>God</a:t>
            </a:r>
            <a:r>
              <a:rPr 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.</a:t>
            </a:r>
            <a:endParaRPr lang="en-US" i="1" u="sng" spc="15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1C5D-A9D2-FDD4-6C70-17A3894C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148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575E3-0E78-CC42-D712-A648B31D6D6B}"/>
              </a:ext>
            </a:extLst>
          </p:cNvPr>
          <p:cNvSpPr txBox="1"/>
          <p:nvPr/>
        </p:nvSpPr>
        <p:spPr>
          <a:xfrm>
            <a:off x="4714874" y="1653141"/>
            <a:ext cx="7477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Deuteronomy 21:22-23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dirty="0"/>
              <a:t>“And if a man has committed a crime punishable by death and he is put to death, and you hang him on a tree, his body shall not remain all night on the tree, but you shall bury him the same day, </a:t>
            </a:r>
            <a:r>
              <a:rPr lang="en-US" sz="2000" b="1" dirty="0"/>
              <a:t>for a hanged man is cursed by God</a:t>
            </a:r>
            <a:r>
              <a:rPr lang="en-US" sz="2000" dirty="0"/>
              <a:t>. You shall not defile your land that the LORD your God is giving you for an inheritance.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A2BC7-A535-18EB-69C2-A6EBFB9AC540}"/>
              </a:ext>
            </a:extLst>
          </p:cNvPr>
          <p:cNvSpPr txBox="1"/>
          <p:nvPr/>
        </p:nvSpPr>
        <p:spPr>
          <a:xfrm>
            <a:off x="4714874" y="4273869"/>
            <a:ext cx="7477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u="sng" dirty="0"/>
              <a:t>Galatians 3:13-14</a:t>
            </a:r>
            <a:r>
              <a:rPr lang="en-US" sz="2000" b="1" dirty="0"/>
              <a:t> </a:t>
            </a:r>
            <a:r>
              <a:rPr lang="en-US" sz="1200" b="1" i="1" dirty="0"/>
              <a:t>(ESV) </a:t>
            </a:r>
          </a:p>
          <a:p>
            <a:pPr algn="ctr"/>
            <a:r>
              <a:rPr lang="en-US" sz="2000" b="1" i="1" dirty="0"/>
              <a:t>Christ redeemed us from the curse of the law by becoming a curse </a:t>
            </a:r>
            <a:r>
              <a:rPr lang="en-US" sz="2000" dirty="0"/>
              <a:t>for us—for it is written, “</a:t>
            </a:r>
            <a:r>
              <a:rPr lang="en-US" sz="2000" b="1" dirty="0"/>
              <a:t>Cursed is everyone who is hanged on a tree</a:t>
            </a:r>
            <a:r>
              <a:rPr lang="en-US" sz="2000" dirty="0"/>
              <a:t>”— so that in Christ Jesus </a:t>
            </a:r>
            <a:r>
              <a:rPr lang="en-US" sz="2000" b="1" i="1" dirty="0"/>
              <a:t>the blessing of Abraham might come to the Gentiles</a:t>
            </a:r>
            <a:r>
              <a:rPr lang="en-US" sz="2000" dirty="0"/>
              <a:t>, so that we might receive the promised Spirit through faith.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BBCF-C534-7FA6-B2A2-FF90919FAD7C}"/>
              </a:ext>
            </a:extLst>
          </p:cNvPr>
          <p:cNvSpPr txBox="1"/>
          <p:nvPr/>
        </p:nvSpPr>
        <p:spPr>
          <a:xfrm>
            <a:off x="4714874" y="571295"/>
            <a:ext cx="747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b. </a:t>
            </a:r>
            <a:r>
              <a:rPr lang="en-US" sz="2000" dirty="0"/>
              <a:t>Jesus was cruelly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killed</a:t>
            </a:r>
            <a:r>
              <a:rPr lang="en-US" sz="2000" dirty="0"/>
              <a:t> but triumphantly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rose</a:t>
            </a:r>
            <a:r>
              <a:rPr lang="en-US" sz="2000" dirty="0"/>
              <a:t> from the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dead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3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</TotalTime>
  <Words>1260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Rich Lee</dc:creator>
  <cp:lastModifiedBy>Decker, Rich Lee</cp:lastModifiedBy>
  <cp:revision>151</cp:revision>
  <dcterms:created xsi:type="dcterms:W3CDTF">2022-07-07T17:16:49Z</dcterms:created>
  <dcterms:modified xsi:type="dcterms:W3CDTF">2023-02-13T05:22:58Z</dcterms:modified>
</cp:coreProperties>
</file>