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74" r:id="rId3"/>
    <p:sldId id="281" r:id="rId4"/>
    <p:sldId id="278" r:id="rId5"/>
    <p:sldId id="279" r:id="rId6"/>
    <p:sldId id="275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8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2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B15B-D307-BF4C-D394-81130653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4B8CC-8EBB-C99E-FF99-9A4CEB607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8192-7385-1A23-473D-6FF945B3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02F9-FA4B-914D-2260-2C35E4B6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0784-E221-C67B-6949-F5543E9B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EC08-ECB7-8D10-7976-3E802E5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C988D-DAA2-B679-9C98-2F0BA426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2625-5235-943A-12FA-C1956E1E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1D34-E702-5E76-1678-608AA842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C5B5-6C21-C397-5291-F4BA951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307BD3-A7B2-7B4B-29B6-9E55D74C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CD0F7-41E3-50F3-9F06-4A0FD371A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1AB6-1EBA-0F5C-F08A-0DBD54FD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9ED2-42CE-A581-C988-0360B2B3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6A96-F343-2269-3B5E-AE9D7CA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9D46-A82A-DBCE-0752-1ED04C1B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EFD0-9531-65DC-E748-B0723860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B9F1-EDFD-F3B5-AACC-409373CE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63585-C6D3-EDB5-E50A-8923F2A3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2E3C-7BA7-64B8-1E22-A1913459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DE49-C3A0-86E0-CA87-86F9E951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CDEF-D2AC-EB7E-E55D-80D55B07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2360-6B8B-3576-EF20-F18138C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C7B1-2102-9EBC-287B-A1E6D8A0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4E4-63E5-792C-CC8D-AD517343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1FFE-DEE9-1FB0-B43A-555E1C93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4E99-868E-BFE3-6472-C2D82F802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A6F46-E475-045D-664C-070B2C0F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CF464-A92B-1FCA-8B48-4509C632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CDAA2-F7F3-6DFF-F782-58E7C68D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BA351-DE38-0583-84F9-82B482D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B977-6A87-09FA-6528-98A30982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8814-557F-ECFD-88EC-10703EEA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61E8-4399-E802-9F63-4924092F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2A6C3-8D02-A155-2103-BB6243230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70178-3D67-55DF-6034-64BBA257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09F00-4567-234D-C789-5411AB8D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962EA-7F4A-2E4F-2485-3CF47338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ACEE5-2092-0F8F-42E6-CD795A02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0AB7-0456-646C-4A9E-AE829502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D9C2D-A014-C815-0FC9-2AFE8564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6E2C1-0DEE-B1F8-D90B-ACCAD4F2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1FE09-355A-5A81-6A7C-EC208C1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28AF4-FBC2-AF5C-7648-0CFB6B03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E9760-494D-C2AB-5511-4B44A4FA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A789-7B1B-F476-205B-5CDE7743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167C-08E9-36E8-95C8-C61904B2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5027-AE84-F9AB-A14F-A70DE14E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F4E64-1028-874D-11FF-E340BAB4D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BDE0-6347-5709-76F0-FA906C6E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3E0C-039E-16E4-0408-7A545928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52BF-7714-5202-FFFC-0C09A046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1D4D-9318-7E67-FF3A-154B51F1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00BE3-ADD1-BF74-BD21-5634A6BFC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E25AF-FBC2-3984-82AC-855743F8A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F4706-6E3E-BF49-F819-007EDC70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0C55E-4FD5-BE60-A949-6D275A06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B98EA-E6E1-CD3C-98F0-5541EECA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D174B-F7A8-1159-77B9-B395DD5A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FF02-90A4-B14C-A7A3-186887CA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52F8-65DA-3F1C-3BFD-3CEC76A8D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40F4-67A9-F4C1-15A0-D1458341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F2A7-D789-FD89-C7B8-ED17A4661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7" y="1711601"/>
            <a:ext cx="6977063" cy="171739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One Gospel, One People, Many Nations </a:t>
            </a:r>
            <a:r>
              <a:rPr lang="en-US" sz="2000" b="1" i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(p.1)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Acts 9:43-10:8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4CE6E-16CC-695E-04F8-FA99F201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B13D8-1E80-B25A-8498-841487ADA961}"/>
              </a:ext>
            </a:extLst>
          </p:cNvPr>
          <p:cNvSpPr txBox="1"/>
          <p:nvPr/>
        </p:nvSpPr>
        <p:spPr>
          <a:xfrm>
            <a:off x="4714875" y="5691673"/>
            <a:ext cx="7477126" cy="79485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“Be my witnesses in Jerusalem and in all Judea and Samaria, and to the ends of the earth” – Acts 1:8 (ESV)</a:t>
            </a:r>
            <a:endParaRPr lang="en-US" sz="1100" b="1" i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74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1"/>
            <a:ext cx="7305675" cy="116619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BAFE9-A03B-5D86-DB67-C4B0B1B7DC3D}"/>
              </a:ext>
            </a:extLst>
          </p:cNvPr>
          <p:cNvSpPr txBox="1"/>
          <p:nvPr/>
        </p:nvSpPr>
        <p:spPr>
          <a:xfrm>
            <a:off x="4714874" y="1303651"/>
            <a:ext cx="747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3.</a:t>
            </a:r>
            <a:r>
              <a:rPr lang="en-US" sz="2400" dirty="0"/>
              <a:t> If it’s a choice between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tradition</a:t>
            </a:r>
            <a:r>
              <a:rPr lang="en-US" sz="2400" dirty="0"/>
              <a:t> and God’s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en-US" sz="2400" dirty="0"/>
              <a:t>, choose God’s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en-US" sz="2400" dirty="0"/>
              <a:t>. Every time.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19C4A-CAE6-8838-C4BA-96C60C5E51B8}"/>
              </a:ext>
            </a:extLst>
          </p:cNvPr>
          <p:cNvSpPr txBox="1"/>
          <p:nvPr/>
        </p:nvSpPr>
        <p:spPr>
          <a:xfrm>
            <a:off x="4714874" y="2468803"/>
            <a:ext cx="74771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1 Timothy 4:1-5</a:t>
            </a:r>
            <a:r>
              <a:rPr lang="en-US" sz="24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Now the Spirit expressly says that in later times </a:t>
            </a:r>
            <a:r>
              <a:rPr lang="en-US" sz="2000" b="1" dirty="0"/>
              <a:t>some will depart from the faith by devoting themselves to deceitful spirits and teachings of demons</a:t>
            </a:r>
            <a:r>
              <a:rPr lang="en-US" sz="2000" dirty="0"/>
              <a:t>, through the insincerity of liars whose </a:t>
            </a:r>
            <a:r>
              <a:rPr lang="en-US" sz="2000" b="1" dirty="0"/>
              <a:t>consciences are seared</a:t>
            </a:r>
            <a:r>
              <a:rPr lang="en-US" sz="2000" dirty="0"/>
              <a:t>, who </a:t>
            </a:r>
            <a:r>
              <a:rPr lang="en-US" sz="2000" b="1" dirty="0"/>
              <a:t>forbid marriage </a:t>
            </a:r>
            <a:r>
              <a:rPr lang="en-US" sz="2000" dirty="0"/>
              <a:t>and </a:t>
            </a:r>
            <a:r>
              <a:rPr lang="en-US" sz="2000" b="1" dirty="0"/>
              <a:t>require abstinence from foods that God created </a:t>
            </a:r>
            <a:r>
              <a:rPr lang="en-US" sz="2000" dirty="0"/>
              <a:t>to be received with thanksgiving by those who believe and know the truth. For everything created by God is good, and </a:t>
            </a:r>
            <a:r>
              <a:rPr lang="en-US" sz="2000" b="1" dirty="0"/>
              <a:t>nothing is to be rejected if it is received with thanksgiving, for it is made holy by the word of God and prayer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34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1"/>
            <a:ext cx="7305675" cy="116619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BAFE9-A03B-5D86-DB67-C4B0B1B7DC3D}"/>
              </a:ext>
            </a:extLst>
          </p:cNvPr>
          <p:cNvSpPr txBox="1"/>
          <p:nvPr/>
        </p:nvSpPr>
        <p:spPr>
          <a:xfrm>
            <a:off x="4714874" y="1303651"/>
            <a:ext cx="747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4.</a:t>
            </a:r>
            <a:r>
              <a:rPr lang="en-US" sz="2400" dirty="0"/>
              <a:t> If it’s a choice between the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voice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in your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head</a:t>
            </a:r>
            <a:r>
              <a:rPr lang="en-US" sz="2400" dirty="0"/>
              <a:t> and God’s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en-US" sz="2400" dirty="0"/>
              <a:t>, choose God’s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en-US" sz="2400" dirty="0"/>
              <a:t>. Every 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87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0"/>
            <a:ext cx="7305675" cy="11049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B. God prepares Peter for </a:t>
            </a:r>
            <a:r>
              <a:rPr lang="en-US" sz="2800" b="1" u="sng" spc="1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company</a:t>
            </a:r>
            <a:endParaRPr lang="en-US" sz="2000" b="1" i="1" u="sng" spc="15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DDEA2-6558-729E-77BF-AA924804F108}"/>
              </a:ext>
            </a:extLst>
          </p:cNvPr>
          <p:cNvSpPr txBox="1"/>
          <p:nvPr/>
        </p:nvSpPr>
        <p:spPr>
          <a:xfrm>
            <a:off x="4714874" y="1303651"/>
            <a:ext cx="747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5.</a:t>
            </a:r>
            <a:r>
              <a:rPr lang="en-US" sz="2400" dirty="0"/>
              <a:t> When God tells you to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go</a:t>
            </a:r>
            <a:r>
              <a:rPr lang="en-US" sz="2400" dirty="0"/>
              <a:t>, do so without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hesitation</a:t>
            </a:r>
            <a:r>
              <a:rPr lang="en-US" sz="2400" dirty="0"/>
              <a:t> and without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discrimination</a:t>
            </a:r>
            <a:r>
              <a:rPr lang="en-US" sz="2400" dirty="0"/>
              <a:t>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BBC54-6B25-2716-E421-34E328CD8962}"/>
              </a:ext>
            </a:extLst>
          </p:cNvPr>
          <p:cNvSpPr txBox="1"/>
          <p:nvPr/>
        </p:nvSpPr>
        <p:spPr>
          <a:xfrm>
            <a:off x="4695824" y="3249828"/>
            <a:ext cx="7477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Jonah 1:3</a:t>
            </a:r>
            <a:r>
              <a:rPr lang="en-US" sz="2400" b="1" dirty="0"/>
              <a:t> </a:t>
            </a:r>
            <a:r>
              <a:rPr lang="en-US" sz="1200" dirty="0"/>
              <a:t>(ESV)</a:t>
            </a:r>
          </a:p>
          <a:p>
            <a:pPr algn="ctr" rtl="0"/>
            <a:r>
              <a:rPr lang="en-US" sz="2000" dirty="0"/>
              <a:t>But </a:t>
            </a:r>
            <a:r>
              <a:rPr lang="en-US" sz="2000" b="1" dirty="0"/>
              <a:t>Jonah rose to flee </a:t>
            </a:r>
            <a:r>
              <a:rPr lang="en-US" sz="2000" dirty="0"/>
              <a:t>to Tarshish from the presence of the LORD. He </a:t>
            </a:r>
            <a:r>
              <a:rPr lang="en-US" sz="2000" b="1" dirty="0"/>
              <a:t>went down to </a:t>
            </a:r>
            <a:r>
              <a:rPr lang="en-US" sz="2000" b="1" u="sng" dirty="0"/>
              <a:t>Joppa</a:t>
            </a:r>
            <a:r>
              <a:rPr lang="en-US" sz="2000" b="1" dirty="0"/>
              <a:t> </a:t>
            </a:r>
            <a:r>
              <a:rPr lang="en-US" sz="2000" dirty="0"/>
              <a:t>and found a ship going to Tarshish. So he paid the fare and went down into it, to go with them to Tarshish</a:t>
            </a:r>
            <a:r>
              <a:rPr lang="en-US" sz="2000" u="sng" dirty="0"/>
              <a:t>, away from the presence of the LORD.</a:t>
            </a:r>
          </a:p>
        </p:txBody>
      </p:sp>
    </p:spTree>
    <p:extLst>
      <p:ext uri="{BB962C8B-B14F-4D97-AF65-F5344CB8AC3E}">
        <p14:creationId xmlns:p14="http://schemas.microsoft.com/office/powerpoint/2010/main" val="34653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0"/>
            <a:ext cx="7305675" cy="11049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B. God prepares Peter for </a:t>
            </a:r>
            <a:r>
              <a:rPr lang="en-US" sz="2800" b="1" u="sng" spc="150" dirty="0"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latin typeface="Bookman Old Style" panose="02050604050505020204" pitchFamily="18" charset="0"/>
                <a:ea typeface="+mj-ea"/>
                <a:cs typeface="+mj-cs"/>
              </a:rPr>
              <a:t>company</a:t>
            </a:r>
            <a:endParaRPr lang="en-US" sz="2000" b="1" i="1" u="sng" spc="15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DDEA2-6558-729E-77BF-AA924804F108}"/>
              </a:ext>
            </a:extLst>
          </p:cNvPr>
          <p:cNvSpPr txBox="1"/>
          <p:nvPr/>
        </p:nvSpPr>
        <p:spPr>
          <a:xfrm>
            <a:off x="4714874" y="1303651"/>
            <a:ext cx="747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6.</a:t>
            </a:r>
            <a:r>
              <a:rPr lang="en-US" sz="2400" dirty="0"/>
              <a:t> Don’t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neglect</a:t>
            </a:r>
            <a:r>
              <a:rPr lang="en-US" sz="2400" dirty="0"/>
              <a:t> to show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hospitality</a:t>
            </a:r>
            <a:r>
              <a:rPr lang="en-US" sz="2400" dirty="0"/>
              <a:t> to strangers.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CFC21-F3AB-9F1F-EDF0-EDBF9DA349BD}"/>
              </a:ext>
            </a:extLst>
          </p:cNvPr>
          <p:cNvSpPr txBox="1"/>
          <p:nvPr/>
        </p:nvSpPr>
        <p:spPr>
          <a:xfrm>
            <a:off x="4714874" y="2468803"/>
            <a:ext cx="747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Hebrews 13:2</a:t>
            </a:r>
            <a:r>
              <a:rPr lang="en-US" sz="24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Do not neglect to show hospitality to strangers, for thereby some have </a:t>
            </a:r>
            <a:r>
              <a:rPr lang="en-US" sz="2000" b="1" dirty="0"/>
              <a:t>entertained</a:t>
            </a:r>
            <a:r>
              <a:rPr lang="en-US" sz="2000" dirty="0"/>
              <a:t> angels unawares.</a:t>
            </a:r>
          </a:p>
        </p:txBody>
      </p:sp>
    </p:spTree>
    <p:extLst>
      <p:ext uri="{BB962C8B-B14F-4D97-AF65-F5344CB8AC3E}">
        <p14:creationId xmlns:p14="http://schemas.microsoft.com/office/powerpoint/2010/main" val="23365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0"/>
            <a:ext cx="7305675" cy="11049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C. God prepares an </a:t>
            </a:r>
            <a:r>
              <a:rPr lang="en-US" sz="2800" b="1" u="sng" spc="1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unexpected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meeting of former </a:t>
            </a:r>
            <a:r>
              <a:rPr lang="en-US" sz="2800" b="1" u="sng" spc="1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enemies</a:t>
            </a:r>
            <a:endParaRPr lang="en-US" sz="2000" b="1" i="1" u="sng" spc="15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DDEA2-6558-729E-77BF-AA924804F108}"/>
              </a:ext>
            </a:extLst>
          </p:cNvPr>
          <p:cNvSpPr txBox="1"/>
          <p:nvPr/>
        </p:nvSpPr>
        <p:spPr>
          <a:xfrm>
            <a:off x="4714874" y="1303651"/>
            <a:ext cx="747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7.</a:t>
            </a:r>
            <a:r>
              <a:rPr lang="en-US" sz="2400" dirty="0"/>
              <a:t> You can trust the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authority</a:t>
            </a:r>
            <a:r>
              <a:rPr lang="en-US" sz="2400" dirty="0"/>
              <a:t> of God’s word.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3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0"/>
            <a:ext cx="7305675" cy="11049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C. God prepares an </a:t>
            </a:r>
            <a:r>
              <a:rPr lang="en-US" sz="2800" b="1" u="sng" spc="150" dirty="0">
                <a:latin typeface="Bookman Old Style" panose="02050604050505020204" pitchFamily="18" charset="0"/>
                <a:ea typeface="+mj-ea"/>
                <a:cs typeface="+mj-cs"/>
              </a:rPr>
              <a:t>unexpected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meeting of former </a:t>
            </a:r>
            <a:r>
              <a:rPr lang="en-US" sz="2800" b="1" u="sng" spc="150" dirty="0">
                <a:latin typeface="Bookman Old Style" panose="02050604050505020204" pitchFamily="18" charset="0"/>
                <a:ea typeface="+mj-ea"/>
                <a:cs typeface="+mj-cs"/>
              </a:rPr>
              <a:t>enemies</a:t>
            </a:r>
            <a:endParaRPr lang="en-US" sz="2000" b="1" i="1" u="sng" spc="15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DDEA2-6558-729E-77BF-AA924804F108}"/>
              </a:ext>
            </a:extLst>
          </p:cNvPr>
          <p:cNvSpPr txBox="1"/>
          <p:nvPr/>
        </p:nvSpPr>
        <p:spPr>
          <a:xfrm>
            <a:off x="4714874" y="1303651"/>
            <a:ext cx="747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7.</a:t>
            </a:r>
            <a:r>
              <a:rPr lang="en-US" sz="2400" dirty="0"/>
              <a:t> Only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God</a:t>
            </a:r>
            <a:r>
              <a:rPr lang="en-US" sz="2400" dirty="0"/>
              <a:t> is worthy of our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worship</a:t>
            </a:r>
            <a:r>
              <a:rPr lang="en-US" sz="2400" dirty="0"/>
              <a:t>.</a:t>
            </a:r>
            <a:endParaRPr lang="en-US" sz="2000" dirty="0"/>
          </a:p>
        </p:txBody>
      </p:sp>
      <p:pic>
        <p:nvPicPr>
          <p:cNvPr id="6" name="Picture 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44AB7302-33C3-BA57-AB89-40861973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01" y="1964067"/>
            <a:ext cx="7252524" cy="39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4B1B9-7C03-A9BD-CA53-57A306CA7883}"/>
              </a:ext>
            </a:extLst>
          </p:cNvPr>
          <p:cNvSpPr txBox="1"/>
          <p:nvPr/>
        </p:nvSpPr>
        <p:spPr>
          <a:xfrm>
            <a:off x="4886325" y="2019717"/>
            <a:ext cx="7305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Genesis 12:1-3</a:t>
            </a:r>
            <a:r>
              <a:rPr lang="en-US" sz="2400" dirty="0"/>
              <a:t> </a:t>
            </a:r>
            <a:r>
              <a:rPr lang="en-US" sz="1200" b="1" i="1" dirty="0"/>
              <a:t>(ESV)</a:t>
            </a:r>
          </a:p>
          <a:p>
            <a:pPr algn="ctr" rtl="0"/>
            <a:r>
              <a:rPr lang="en-US" sz="2000" dirty="0"/>
              <a:t>Now the Lord said to Abram, “Go from your country and your kindred and your father’s house to the land that I will show you. And I will make of you a great nation, and I will bless you and make your name great, so that </a:t>
            </a:r>
            <a:r>
              <a:rPr lang="en-US" sz="2000" b="1" dirty="0"/>
              <a:t>you will be a blessing. I will bless those who bless you</a:t>
            </a:r>
            <a:r>
              <a:rPr lang="en-US" sz="2000" dirty="0"/>
              <a:t>, and him who dishonors you I will curse, and </a:t>
            </a:r>
            <a:r>
              <a:rPr lang="en-US" sz="2000" b="1" dirty="0"/>
              <a:t>in you all the families of the earth shall be blessed.</a:t>
            </a:r>
            <a:r>
              <a:rPr lang="en-US" sz="2000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4B1B9-7C03-A9BD-CA53-57A306CA7883}"/>
              </a:ext>
            </a:extLst>
          </p:cNvPr>
          <p:cNvSpPr txBox="1"/>
          <p:nvPr/>
        </p:nvSpPr>
        <p:spPr>
          <a:xfrm>
            <a:off x="4886325" y="2019717"/>
            <a:ext cx="7305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Ephesians 3:4-6</a:t>
            </a:r>
            <a:r>
              <a:rPr lang="en-US" sz="2400" dirty="0"/>
              <a:t> </a:t>
            </a:r>
            <a:r>
              <a:rPr lang="en-US" sz="1200" b="1" i="1" dirty="0"/>
              <a:t>(ESV)</a:t>
            </a:r>
          </a:p>
          <a:p>
            <a:pPr algn="ctr" rtl="0"/>
            <a:r>
              <a:rPr lang="en-US" sz="2000" dirty="0"/>
              <a:t>When you read this, you can perceive my insight into </a:t>
            </a:r>
            <a:r>
              <a:rPr lang="en-US" sz="2000" b="1" dirty="0"/>
              <a:t>the mystery </a:t>
            </a:r>
            <a:r>
              <a:rPr lang="en-US" sz="2000" dirty="0"/>
              <a:t>of Christ, which was </a:t>
            </a:r>
            <a:r>
              <a:rPr lang="en-US" sz="2000" b="1" dirty="0"/>
              <a:t>not made known </a:t>
            </a:r>
            <a:r>
              <a:rPr lang="en-US" sz="2000" dirty="0"/>
              <a:t>to the sons of men </a:t>
            </a:r>
            <a:r>
              <a:rPr lang="en-US" sz="2000" b="1" dirty="0"/>
              <a:t>in other generations</a:t>
            </a:r>
            <a:r>
              <a:rPr lang="en-US" sz="2000" dirty="0"/>
              <a:t> as it has </a:t>
            </a:r>
            <a:r>
              <a:rPr lang="en-US" sz="2000" b="1" dirty="0"/>
              <a:t>now</a:t>
            </a:r>
            <a:r>
              <a:rPr lang="en-US" sz="2000" dirty="0"/>
              <a:t> been </a:t>
            </a:r>
            <a:r>
              <a:rPr lang="en-US" sz="2000" b="1" dirty="0"/>
              <a:t>revealed</a:t>
            </a:r>
            <a:r>
              <a:rPr lang="en-US" sz="2000" dirty="0"/>
              <a:t> to his holy apostles and prophets by the Spirit. </a:t>
            </a:r>
            <a:r>
              <a:rPr lang="en-US" sz="2000" b="1" dirty="0"/>
              <a:t>This mystery is that the Gentiles are fellow heirs, members of the same body, and partakers of the promise in Christ Jesus through the gospel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0"/>
            <a:ext cx="7305675" cy="11049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endParaRPr lang="en-US" sz="2000" b="1" i="1" u="sng" spc="15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F5983335-609F-9CEF-E4CA-A779F31DC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1" y="1404937"/>
            <a:ext cx="7305674" cy="47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0"/>
            <a:ext cx="7305675" cy="1104900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pic>
        <p:nvPicPr>
          <p:cNvPr id="6" name="Picture 5" descr="A picture containing ground, building, old, brick&#10;&#10;Description automatically generated">
            <a:extLst>
              <a:ext uri="{FF2B5EF4-FFF2-40B4-BE49-F238E27FC236}">
                <a16:creationId xmlns:a16="http://schemas.microsoft.com/office/drawing/2014/main" id="{7E9FAD51-C7CE-1495-A678-F23DD8D30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63" y="1683543"/>
            <a:ext cx="7306562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1"/>
            <a:ext cx="7305675" cy="116619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BAFE9-A03B-5D86-DB67-C4B0B1B7DC3D}"/>
              </a:ext>
            </a:extLst>
          </p:cNvPr>
          <p:cNvSpPr txBox="1"/>
          <p:nvPr/>
        </p:nvSpPr>
        <p:spPr>
          <a:xfrm>
            <a:off x="4714874" y="1303651"/>
            <a:ext cx="747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1.</a:t>
            </a:r>
            <a:r>
              <a:rPr lang="en-US" sz="2400" dirty="0"/>
              <a:t> Be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devoted</a:t>
            </a:r>
            <a:r>
              <a:rPr lang="en-US" sz="2400" dirty="0"/>
              <a:t> to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prayer</a:t>
            </a:r>
            <a:r>
              <a:rPr lang="en-US" sz="2400" b="1" u="sng" dirty="0"/>
              <a:t>.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A7942-910A-2D22-C203-A72D3BFC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140" y="2043579"/>
            <a:ext cx="6042990" cy="39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1"/>
            <a:ext cx="7305675" cy="116619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BAFE9-A03B-5D86-DB67-C4B0B1B7DC3D}"/>
              </a:ext>
            </a:extLst>
          </p:cNvPr>
          <p:cNvSpPr txBox="1"/>
          <p:nvPr/>
        </p:nvSpPr>
        <p:spPr>
          <a:xfrm>
            <a:off x="4714874" y="1303651"/>
            <a:ext cx="747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2.</a:t>
            </a:r>
            <a:r>
              <a:rPr lang="en-US" sz="2400" dirty="0"/>
              <a:t> God’s timing isn’t always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convenient</a:t>
            </a:r>
            <a:r>
              <a:rPr lang="en-US" sz="2400" dirty="0"/>
              <a:t> for me, but it’s always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perfect</a:t>
            </a:r>
            <a:r>
              <a:rPr lang="en-US" sz="2400" dirty="0"/>
              <a:t>.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24396E-96F6-93F4-3908-7796FF14F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04" y="2469842"/>
            <a:ext cx="2838865" cy="37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1"/>
            <a:ext cx="7305675" cy="116619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BAFE9-A03B-5D86-DB67-C4B0B1B7DC3D}"/>
              </a:ext>
            </a:extLst>
          </p:cNvPr>
          <p:cNvSpPr txBox="1"/>
          <p:nvPr/>
        </p:nvSpPr>
        <p:spPr>
          <a:xfrm>
            <a:off x="4714874" y="1303651"/>
            <a:ext cx="747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2.</a:t>
            </a:r>
            <a:r>
              <a:rPr lang="en-US" sz="2400" dirty="0"/>
              <a:t> God’s timing isn’t always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convenient</a:t>
            </a:r>
            <a:r>
              <a:rPr lang="en-US" sz="2400" dirty="0"/>
              <a:t> for me, but it’s always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perfect</a:t>
            </a:r>
            <a:r>
              <a:rPr lang="en-US" sz="2400" dirty="0"/>
              <a:t>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19C4A-CAE6-8838-C4BA-96C60C5E51B8}"/>
              </a:ext>
            </a:extLst>
          </p:cNvPr>
          <p:cNvSpPr txBox="1"/>
          <p:nvPr/>
        </p:nvSpPr>
        <p:spPr>
          <a:xfrm>
            <a:off x="4714874" y="2887286"/>
            <a:ext cx="7477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Galatians 2:11-12</a:t>
            </a:r>
            <a:r>
              <a:rPr lang="en-US" sz="2400" b="1" dirty="0"/>
              <a:t> </a:t>
            </a:r>
            <a:r>
              <a:rPr lang="en-US" sz="1200" b="1" i="1" dirty="0"/>
              <a:t>(ESV) </a:t>
            </a:r>
          </a:p>
          <a:p>
            <a:pPr algn="ctr" rtl="0"/>
            <a:r>
              <a:rPr lang="en-US" sz="2000" dirty="0"/>
              <a:t>But when </a:t>
            </a:r>
            <a:r>
              <a:rPr lang="en-US" sz="2000" b="1" dirty="0"/>
              <a:t>Cephas </a:t>
            </a:r>
            <a:r>
              <a:rPr lang="en-US" sz="1600" b="1" dirty="0"/>
              <a:t>(</a:t>
            </a:r>
            <a:r>
              <a:rPr lang="en-US" sz="1600" b="1" i="1" dirty="0"/>
              <a:t>Peter</a:t>
            </a:r>
            <a:r>
              <a:rPr lang="en-US" sz="1600" b="1" dirty="0"/>
              <a:t>)</a:t>
            </a:r>
            <a:r>
              <a:rPr lang="en-US" sz="1600" dirty="0"/>
              <a:t> </a:t>
            </a:r>
            <a:r>
              <a:rPr lang="en-US" sz="2000" dirty="0"/>
              <a:t>came to Antioch, </a:t>
            </a:r>
            <a:r>
              <a:rPr lang="en-US" sz="2000" b="1" dirty="0"/>
              <a:t>I opposed him </a:t>
            </a:r>
            <a:r>
              <a:rPr lang="en-US" sz="2000" dirty="0"/>
              <a:t>to his face, because </a:t>
            </a:r>
            <a:r>
              <a:rPr lang="en-US" sz="2000" b="1" dirty="0"/>
              <a:t>he stood condemned</a:t>
            </a:r>
            <a:r>
              <a:rPr lang="en-US" sz="2000" dirty="0"/>
              <a:t>. For before certain men came from James, </a:t>
            </a:r>
            <a:r>
              <a:rPr lang="en-US" sz="2000" b="1" dirty="0"/>
              <a:t>he was eating with the Gentiles</a:t>
            </a:r>
            <a:r>
              <a:rPr lang="en-US" sz="200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3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81550" y="1"/>
            <a:ext cx="7305675" cy="116619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A. God prepares Peter an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unwanted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800" b="1" u="sng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meal</a:t>
            </a:r>
            <a:r>
              <a:rPr 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sz="2000" b="1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BAFE9-A03B-5D86-DB67-C4B0B1B7DC3D}"/>
              </a:ext>
            </a:extLst>
          </p:cNvPr>
          <p:cNvSpPr txBox="1"/>
          <p:nvPr/>
        </p:nvSpPr>
        <p:spPr>
          <a:xfrm>
            <a:off x="4714874" y="1303651"/>
            <a:ext cx="747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3.</a:t>
            </a:r>
            <a:r>
              <a:rPr lang="en-US" sz="2400" dirty="0"/>
              <a:t> If it’s a choice between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tradition</a:t>
            </a:r>
            <a:r>
              <a:rPr lang="en-US" sz="2400" dirty="0"/>
              <a:t> and God’s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en-US" sz="2400" dirty="0"/>
              <a:t>, choose God’s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en-US" sz="2400" dirty="0"/>
              <a:t>. Every time.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19C4A-CAE6-8838-C4BA-96C60C5E51B8}"/>
              </a:ext>
            </a:extLst>
          </p:cNvPr>
          <p:cNvSpPr txBox="1"/>
          <p:nvPr/>
        </p:nvSpPr>
        <p:spPr>
          <a:xfrm>
            <a:off x="4714874" y="2468803"/>
            <a:ext cx="7477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Colossians 2:16-17</a:t>
            </a:r>
            <a:r>
              <a:rPr lang="en-US" sz="2400" b="1" dirty="0"/>
              <a:t> </a:t>
            </a:r>
            <a:r>
              <a:rPr lang="en-US" sz="1200" b="1" i="1" dirty="0"/>
              <a:t>(ESV) </a:t>
            </a:r>
          </a:p>
          <a:p>
            <a:pPr algn="ctr" rtl="0"/>
            <a:r>
              <a:rPr lang="en-US" sz="2000" dirty="0"/>
              <a:t>Therefore </a:t>
            </a:r>
            <a:r>
              <a:rPr lang="en-US" sz="2000" b="1" dirty="0"/>
              <a:t>let no one pass judgment </a:t>
            </a:r>
            <a:r>
              <a:rPr lang="en-US" sz="2000" dirty="0"/>
              <a:t>on you </a:t>
            </a:r>
            <a:r>
              <a:rPr lang="en-US" sz="2000" b="1" dirty="0"/>
              <a:t>in questions of food and drink, or with regard to a festival or a new moon or a Sabbath</a:t>
            </a:r>
            <a:r>
              <a:rPr lang="en-US" sz="2000" dirty="0"/>
              <a:t>. These are a shadow of the things to come, but </a:t>
            </a:r>
            <a:r>
              <a:rPr lang="en-US" sz="2000" b="1" dirty="0"/>
              <a:t>the substance belongs to Christ</a:t>
            </a:r>
            <a:r>
              <a:rPr lang="en-US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5D7E0-2FD4-AFD7-9EE0-3D2ED6FF3E37}"/>
              </a:ext>
            </a:extLst>
          </p:cNvPr>
          <p:cNvSpPr txBox="1"/>
          <p:nvPr/>
        </p:nvSpPr>
        <p:spPr>
          <a:xfrm>
            <a:off x="4695824" y="4848067"/>
            <a:ext cx="747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Ephesians 5:19</a:t>
            </a:r>
            <a:r>
              <a:rPr lang="en-US" sz="24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addressing one another in </a:t>
            </a:r>
            <a:r>
              <a:rPr lang="en-US" sz="2000" b="1" dirty="0"/>
              <a:t>psalms</a:t>
            </a:r>
            <a:r>
              <a:rPr lang="en-US" sz="2000" dirty="0"/>
              <a:t> and </a:t>
            </a:r>
            <a:r>
              <a:rPr lang="en-US" sz="2000" b="1" dirty="0"/>
              <a:t>hymns</a:t>
            </a:r>
            <a:r>
              <a:rPr lang="en-US" sz="2000" dirty="0"/>
              <a:t> and </a:t>
            </a:r>
            <a:r>
              <a:rPr lang="en-US" sz="2000" b="1" dirty="0"/>
              <a:t>spiritual songs</a:t>
            </a:r>
            <a:r>
              <a:rPr lang="en-US" sz="2000" dirty="0"/>
              <a:t>, singing and making melody to the Lord with your heart,</a:t>
            </a:r>
          </a:p>
        </p:txBody>
      </p:sp>
    </p:spTree>
    <p:extLst>
      <p:ext uri="{BB962C8B-B14F-4D97-AF65-F5344CB8AC3E}">
        <p14:creationId xmlns:p14="http://schemas.microsoft.com/office/powerpoint/2010/main" val="23318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766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Decker, Rich Lee</cp:lastModifiedBy>
  <cp:revision>148</cp:revision>
  <dcterms:created xsi:type="dcterms:W3CDTF">2022-07-07T17:16:49Z</dcterms:created>
  <dcterms:modified xsi:type="dcterms:W3CDTF">2023-02-05T14:35:14Z</dcterms:modified>
</cp:coreProperties>
</file>