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56" r:id="rId2"/>
    <p:sldId id="287" r:id="rId3"/>
    <p:sldId id="288" r:id="rId4"/>
    <p:sldId id="284" r:id="rId5"/>
    <p:sldId id="289" r:id="rId6"/>
    <p:sldId id="290" r:id="rId7"/>
    <p:sldId id="291" r:id="rId8"/>
    <p:sldId id="292" r:id="rId9"/>
    <p:sldId id="293" r:id="rId10"/>
    <p:sldId id="301" r:id="rId11"/>
    <p:sldId id="294" r:id="rId12"/>
    <p:sldId id="295" r:id="rId13"/>
    <p:sldId id="296" r:id="rId14"/>
    <p:sldId id="297" r:id="rId15"/>
    <p:sldId id="298" r:id="rId16"/>
    <p:sldId id="299" r:id="rId17"/>
    <p:sldId id="300" r:id="rId18"/>
    <p:sldId id="30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2" autoAdjust="0"/>
    <p:restoredTop sz="94660"/>
  </p:normalViewPr>
  <p:slideViewPr>
    <p:cSldViewPr snapToGrid="0">
      <p:cViewPr varScale="1">
        <p:scale>
          <a:sx n="95" d="100"/>
          <a:sy n="95" d="100"/>
        </p:scale>
        <p:origin x="120" y="17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4T19:59:54.215"/>
    </inkml:context>
    <inkml:brush xml:id="br0">
      <inkml:brushProperty name="width" value="0.05" units="cm"/>
      <inkml:brushProperty name="height" value="0.05" units="cm"/>
      <inkml:brushProperty name="color" value="#FFFF00"/>
    </inkml:brush>
  </inkml:definitions>
  <inkml:trace contextRef="#ctx0" brushRef="#br0">363 316 24575,'-18'208'0,"10"-135"0,6-65 0,1 0 0,-1 0 0,-1-1 0,1 1 0,-2-1 0,1 1 0,-1-1 0,0 0 0,0 0 0,-7 8 0,-16 28 0,23-32 0,0 0 0,1 0 0,1 0 0,0 0 0,0 0 0,1 0 0,0 18 0,-5 34 0,-17 100 0,10-60 0,3 46 0,-1 9 0,-5 18 0,0 0 0,-16 50 0,19-147 0,8-50 0,1 0 0,-1 34 0,-8 97 0,0-2 0,12-136 0,-2 0 0,-6 28 0,-4 40 0,0 58 0,-1 24 0,14-126 0,-1 0 0,-13 72 0,13-115 0,1 1 0,-1 0 0,1 0 0,-1 0 0,1 0 0,1-1 0,-1 1 0,0 0 0,1 0 0,0 0 0,0-1 0,0 1 0,0 0 0,0-1 0,1 1 0,3 5 0,1-2 0,0 0 0,0-1 0,0 0 0,1 0 0,12 8 0,11 10 0,-11-4 0,-1 0 0,0 2 0,-2 0 0,0 1 0,-2 0 0,0 1 0,19 49 0,11 16 0,-38-78 0,1-1 0,0 0 0,1 0 0,0-1 0,1 0 0,0 0 0,15 10 0,77 49 0,-75-52 0,258 144 0,-267-153 0,0 0 0,1-1 0,0-1 0,0-1 0,0 0 0,37 1 0,118-7 0,-78-1 0,59 5 0,124-5 0,-256-1 0,1 0 0,-1-2 0,41-15 0,28-8 0,13 6 0,1 4 0,182-7 0,-224 19 0,-53 4 0,0 1 0,0 1 0,0 0 0,0 1 0,1 0 0,-1 0 0,0 1 0,0 0 0,0 1 0,11 3 0,2 3 0,1-1 0,0-2 0,0 0 0,45 3 0,101-8 0,-84-1 0,-49-2 0,-1-2 0,1-1 0,-1-1 0,66-24 0,-30 9 0,59-14 0,1 6 0,216-20 0,-139 29 0,66-5 0,-185 18 0,143-33 0,1 2 0,107-26 0,-263 47 0,1 4 0,84-4 0,-38 5 0,484-99 0,-376 51 0,27-5 0,-209 56 0,2 2 0,-1 3 0,63 2 0,-108 3 0,27 0 0,1 1 0,-1 2 0,1 1 0,-1 2 0,51 15 0,-25-1 0,2-4 0,0-2 0,1-3 0,0-2 0,0-4 0,81-2 0,-64-4 0,22 1 0,-1-5 0,146-24 0,-129 9 0,0 5 0,222 1 0,-156 1 0,-7-1 0,-31 11 0,233-36 0,-357 35 0,-15 4 0,0-1 0,0 0 0,0-1 0,0 0 0,-1 0 0,8-3 0,-12 4 0,1-1 0,-1 1 0,0-1 0,0 0 0,0 0 0,0 0 0,0 0 0,0 0 0,0-1 0,-1 1 0,1 0 0,-1-1 0,1 1 0,-1-1 0,0 0 0,0 1 0,0-1 0,0-5 0,4-6 0,0 1 0,0 0 0,1 0 0,1 0 0,0 1 0,1 0 0,1 0 0,17-19 0,-18 22 0,0 0 0,0-1 0,0 0 0,-1 0 0,-1-1 0,0 0 0,0 0 0,-1-1 0,0 1 0,-1-1 0,-1 0 0,4-20 0,-8-200 0,-2 90 0,5 85 0,0 36 0,-2-1 0,0 1 0,-1-1 0,-1 1 0,-5-22 0,3 30 0,-1 0 0,-1 1 0,0 0 0,-1 0 0,-11-15 0,10 16 0,0 0 0,1-1 0,1 0 0,0 0 0,-8-23 0,10 19 0,2 3 0,-1 0 0,0 1 0,-1 0 0,-1-1 0,0 2 0,0-1 0,-1 0 0,-1 1 0,0 0 0,0 1 0,-1-1 0,-10-10 0,12 16 0,-9-9 0,0 0 0,2 0 0,-19-26 0,27 33 0,1 0 0,1 0 0,-1-1 0,1 0 0,1 0 0,-1 1 0,1-1 0,1-1 0,0 1 0,0 0 0,0-14 0,1 12 0,1-6 0,-1 0 0,-1 0 0,0 1 0,-2-1 0,1 0 0,-2 0 0,-8-23 0,7 26 0,0-1 0,1 1 0,1-1 0,0 0 0,1 0 0,0-1 0,1 1 0,1 0 0,0 0 0,1-1 0,0 1 0,2 0 0,6-26 0,-3 16 0,-2 0 0,0 0 0,-2 0 0,0-1 0,-2 1 0,-1 0 0,-1-1 0,-6-30 0,6 47 0,-1-1 0,0 1 0,-1 0 0,1 1 0,-2-1 0,1 0 0,-1 1 0,0 0 0,-1 0 0,-8-8 0,-5-2 0,-1 0 0,-24-15 0,30 23 0,0 0 0,1-1 0,0 0 0,1-1 0,0-1 0,1 0 0,0-1 0,-10-14 0,10 7 0,-1 2 0,-1 0 0,-1 0 0,0 1 0,-1 1 0,-1 0 0,-21-16 0,24 21 0,1-1 0,1 0 0,0-1 0,-15-22 0,18 23 0,0 0 0,-1 1 0,0 0 0,-1 0 0,-1 1 0,-21-17 0,-176-95 0,192 115 0,0 0 0,0 0 0,-1 1 0,1 1 0,-1 1 0,-1 1 0,1 0 0,0 1 0,-1 1 0,-33 2 0,17-2 0,-52-6 0,71 3 0,0-1 0,0-1 0,1 0 0,-1 0 0,1-2 0,-17-12 0,-20-9 0,-26-15 0,63 33 0,-1 2 0,0 0 0,0 0 0,-1 2 0,0 0 0,-1 1 0,0 0 0,1 2 0,-31-6 0,-39 7 0,-94-10 0,131 8 0,0 2 0,1 3 0,-1 1 0,0 3 0,1 2 0,-49 12 0,-124 16 0,142-24 0,-131 0 0,41-5 0,-57 7 0,92-6 0,24 6 0,64-5 0,-47-1 0,82-5 0,1-1 0,-1 2 0,0-1 0,1 1 0,-1 1 0,1 0 0,0 0 0,0 1 0,-13 8 0,12-8 0,-1 1 0,1-2 0,-1 1 0,0-2 0,0 1 0,-21 0 0,-78-3 0,61-1 0,-229-14 0,-13 0 0,186 16 0,-201-8 0,261 3 0,1-2 0,0-2 0,1-2 0,-74-27 0,61 13 0,-1 3 0,-1 2 0,-1 3 0,-78-11 0,-82-2 0,-169-14 0,-192 31 0,452 18 0,0 6 0,-191 43 0,273-43 897,-130 25-8086,100-29 6697,32-3 2383,-74 18 1,5 0 2101,35-18-4985,-129 8 992,-3 1 0,67-13 0,-171-4 0,201-9 0,67 6 0,0 1 0,-83 4 0,114 3 0,0 0 0,1 1 0,-1 0 0,0 1 0,1 1 0,0 1 0,0 0 0,0 1 0,1 0 0,0 1 0,1 1 0,-15 11 0,-4 7-1365,20-16-5461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4T19:59:54.215"/>
    </inkml:context>
    <inkml:brush xml:id="br0">
      <inkml:brushProperty name="width" value="0.05" units="cm"/>
      <inkml:brushProperty name="height" value="0.05" units="cm"/>
      <inkml:brushProperty name="color" value="#FFFF00"/>
    </inkml:brush>
  </inkml:definitions>
  <inkml:trace contextRef="#ctx0" brushRef="#br0">363 316 24575,'-18'208'0,"10"-135"0,6-65 0,1 0 0,-1 0 0,-1-1 0,1 1 0,-2-1 0,1 1 0,-1-1 0,0 0 0,0 0 0,-7 8 0,-16 28 0,23-32 0,0 0 0,1 0 0,1 0 0,0 0 0,0 0 0,1 0 0,0 18 0,-5 34 0,-17 100 0,10-60 0,3 46 0,-1 9 0,-5 18 0,0 0 0,-16 50 0,19-147 0,8-50 0,1 0 0,-1 34 0,-8 97 0,0-2 0,12-136 0,-2 0 0,-6 28 0,-4 40 0,0 58 0,-1 24 0,14-126 0,-1 0 0,-13 72 0,13-115 0,1 1 0,-1 0 0,1 0 0,-1 0 0,1 0 0,1-1 0,-1 1 0,0 0 0,1 0 0,0 0 0,0-1 0,0 1 0,0 0 0,0-1 0,1 1 0,3 5 0,1-2 0,0 0 0,0-1 0,0 0 0,1 0 0,12 8 0,11 10 0,-11-4 0,-1 0 0,0 2 0,-2 0 0,0 1 0,-2 0 0,0 1 0,19 49 0,11 16 0,-38-78 0,1-1 0,0 0 0,1 0 0,0-1 0,1 0 0,0 0 0,15 10 0,77 49 0,-75-52 0,258 144 0,-267-153 0,0 0 0,1-1 0,0-1 0,0-1 0,0 0 0,37 1 0,118-7 0,-78-1 0,59 5 0,124-5 0,-256-1 0,1 0 0,-1-2 0,41-15 0,28-8 0,13 6 0,1 4 0,182-7 0,-224 19 0,-53 4 0,0 1 0,0 1 0,0 0 0,0 1 0,1 0 0,-1 0 0,0 1 0,0 0 0,0 1 0,11 3 0,2 3 0,1-1 0,0-2 0,0 0 0,45 3 0,101-8 0,-84-1 0,-49-2 0,-1-2 0,1-1 0,-1-1 0,66-24 0,-30 9 0,59-14 0,1 6 0,216-20 0,-139 29 0,66-5 0,-185 18 0,143-33 0,1 2 0,107-26 0,-263 47 0,1 4 0,84-4 0,-38 5 0,484-99 0,-376 51 0,27-5 0,-209 56 0,2 2 0,-1 3 0,63 2 0,-108 3 0,27 0 0,1 1 0,-1 2 0,1 1 0,-1 2 0,51 15 0,-25-1 0,2-4 0,0-2 0,1-3 0,0-2 0,0-4 0,81-2 0,-64-4 0,22 1 0,-1-5 0,146-24 0,-129 9 0,0 5 0,222 1 0,-156 1 0,-7-1 0,-31 11 0,233-36 0,-357 35 0,-15 4 0,0-1 0,0 0 0,0-1 0,0 0 0,-1 0 0,8-3 0,-12 4 0,1-1 0,-1 1 0,0-1 0,0 0 0,0 0 0,0 0 0,0 0 0,0 0 0,0-1 0,-1 1 0,1 0 0,-1-1 0,1 1 0,-1-1 0,0 0 0,0 1 0,0-1 0,0-5 0,4-6 0,0 1 0,0 0 0,1 0 0,1 0 0,0 1 0,1 0 0,1 0 0,17-19 0,-18 22 0,0 0 0,0-1 0,0 0 0,-1 0 0,-1-1 0,0 0 0,0 0 0,-1-1 0,0 1 0,-1-1 0,-1 0 0,4-20 0,-8-200 0,-2 90 0,5 85 0,0 36 0,-2-1 0,0 1 0,-1-1 0,-1 1 0,-5-22 0,3 30 0,-1 0 0,-1 1 0,0 0 0,-1 0 0,-11-15 0,10 16 0,0 0 0,1-1 0,1 0 0,0 0 0,-8-23 0,10 19 0,2 3 0,-1 0 0,0 1 0,-1 0 0,-1-1 0,0 2 0,0-1 0,-1 0 0,-1 1 0,0 0 0,0 1 0,-1-1 0,-10-10 0,12 16 0,-9-9 0,0 0 0,2 0 0,-19-26 0,27 33 0,1 0 0,1 0 0,-1-1 0,1 0 0,1 0 0,-1 1 0,1-1 0,1-1 0,0 1 0,0 0 0,0-14 0,1 12 0,1-6 0,-1 0 0,-1 0 0,0 1 0,-2-1 0,1 0 0,-2 0 0,-8-23 0,7 26 0,0-1 0,1 1 0,1-1 0,0 0 0,1 0 0,0-1 0,1 1 0,1 0 0,0 0 0,1-1 0,0 1 0,2 0 0,6-26 0,-3 16 0,-2 0 0,0 0 0,-2 0 0,0-1 0,-2 1 0,-1 0 0,-1-1 0,-6-30 0,6 47 0,-1-1 0,0 1 0,-1 0 0,1 1 0,-2-1 0,1 0 0,-1 1 0,0 0 0,-1 0 0,-8-8 0,-5-2 0,-1 0 0,-24-15 0,30 23 0,0 0 0,1-1 0,0 0 0,1-1 0,0-1 0,1 0 0,0-1 0,-10-14 0,10 7 0,-1 2 0,-1 0 0,-1 0 0,0 1 0,-1 1 0,-1 0 0,-21-16 0,24 21 0,1-1 0,1 0 0,0-1 0,-15-22 0,18 23 0,0 0 0,-1 1 0,0 0 0,-1 0 0,-1 1 0,-21-17 0,-176-95 0,192 115 0,0 0 0,0 0 0,-1 1 0,1 1 0,-1 1 0,-1 1 0,1 0 0,0 1 0,-1 1 0,-33 2 0,17-2 0,-52-6 0,71 3 0,0-1 0,0-1 0,1 0 0,-1 0 0,1-2 0,-17-12 0,-20-9 0,-26-15 0,63 33 0,-1 2 0,0 0 0,0 0 0,-1 2 0,0 0 0,-1 1 0,0 0 0,1 2 0,-31-6 0,-39 7 0,-94-10 0,131 8 0,0 2 0,1 3 0,-1 1 0,0 3 0,1 2 0,-49 12 0,-124 16 0,142-24 0,-131 0 0,41-5 0,-57 7 0,92-6 0,24 6 0,64-5 0,-47-1 0,82-5 0,1-1 0,-1 2 0,0-1 0,1 1 0,-1 1 0,1 0 0,0 0 0,0 1 0,-13 8 0,12-8 0,-1 1 0,1-2 0,-1 1 0,0-2 0,0 1 0,-21 0 0,-78-3 0,61-1 0,-229-14 0,-13 0 0,186 16 0,-201-8 0,261 3 0,1-2 0,0-2 0,1-2 0,-74-27 0,61 13 0,-1 3 0,-1 2 0,-1 3 0,-78-11 0,-82-2 0,-169-14 0,-192 31 0,452 18 0,0 6 0,-191 43 0,273-43 897,-130 25-8086,100-29 6697,32-3 2383,-74 18 1,5 0 2101,35-18-4985,-129 8 992,-3 1 0,67-13 0,-171-4 0,201-9 0,67 6 0,0 1 0,-83 4 0,114 3 0,0 0 0,1 1 0,-1 0 0,0 1 0,1 1 0,0 1 0,0 0 0,0 1 0,1 0 0,0 1 0,1 1 0,-15 11 0,-4 7-1365,20-16-5461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4T20:12:02.775"/>
    </inkml:context>
    <inkml:brush xml:id="br0">
      <inkml:brushProperty name="width" value="0.05" units="cm"/>
      <inkml:brushProperty name="height" value="0.05" units="cm"/>
      <inkml:brushProperty name="color" value="#FFFF00"/>
    </inkml:brush>
  </inkml:definitions>
  <inkml:trace contextRef="#ctx0" brushRef="#br0">267 478 24575,'32'-2'0,"0"-1"0,0-2 0,0-2 0,56-18 0,-35 9 0,1307-302 0,-1197 290 0,203-9 0,164 28 0,-355-3 0,-40 1 0,698 6 0,-460 7 0,-65 12 0,-2 1 0,200-1 0,-105-20 0,-115-4 0,-197 10 240,255 7-1294,-270-1-936,0 3 0,117 30 0,-120-19 1979,119 51 0,-157-55 3414,37 24 0,-37-17-3403,42 39 0,-45-35 0,53 34 0,-62-47 0,0 2 0,0 0 0,-2 1 0,0 0 0,-1 2 0,24 31 0,52 55 0,-68-79 0,-1 0 0,-2 2 0,31 47 0,-48-62 0,-1 0 0,0 0 0,-1 0 0,0 0 0,-1 1 0,-1-1 0,0 1 0,-1 0 0,0 0 0,-2 16 0,1 0 0,5 212 625,-19 333-8034,-22-210 7409,-1 52 0,33-251-646,26 218 8076,-13-206-7430,-1-9 0,10 645 0,-20-526 0,0-118 0,5 205 0,3-329 0,1 0 0,3-1 0,1 0 0,3 0 0,19 42 0,-16-44 0,-2 0 0,-1 1 0,-3 1 0,-1-1 0,4 62 0,-17 127 0,3 69 0,52-4 0,-33-209 0,-3-1 0,4 96 0,-19-179 0,1 45 0,-1 0 0,-2 0 0,-16 95 0,16-141 0,0 0 0,-1 0 0,1 0 0,-1 0 0,0 0 0,-1-1 0,1 1 0,-1-1 0,1 1 0,-1-1 0,0 0 0,0 0 0,0 0 0,-1-1 0,1 1 0,-1-1 0,-5 3 0,-6 3 0,-1-1 0,0-1 0,-18 4 0,10-3 0,-44 15 0,-191 54 0,210-65 0,-2-2 0,1-2 0,-72 0 0,74-7 0,-29-1 0,0 3 0,1 3 0,-83 16 0,-190 80 0,56-13 0,228-73 0,0-2 0,-106 6 0,-132-20 0,-25 0 0,255 8 0,0 2 0,-83 24 0,-141 52 0,56-15 0,-132 18 0,298-75 0,-1-4 0,0-3 0,-81-3 0,130-6 0,1-1 0,0-1 0,-32-11 0,-17-3 0,-50-6 0,-221-37 0,160 41 0,124 14 0,1 2 0,-71 5 0,65 2 0,-107-12 0,-130-38 0,241 39 0,-1 2 0,-81 4 0,-27-3 0,147 2 0,1-1 0,0-1 0,0-1 0,0-1 0,1-1 0,-25-14 0,22 10 0,-1 1 0,0 2 0,-54-14 0,-4 15 0,69 9 0,-1-1 0,1-1 0,-1-1 0,1 0 0,0-1 0,0 0 0,0-2 0,1 0 0,-21-10 0,-90-53 0,-14-8 0,24 12 0,71 41 0,-49-33 0,-17-12 0,75 49 0,1-2 0,-41-31 0,69 45 0,0-1 0,0 1 0,1-1 0,0 0 0,1-1 0,0 1 0,0-1 0,1 0 0,0 0 0,-4-19 0,3 11 0,-1 1 0,-13-25 0,6 14 0,1-1 0,2 0 0,0-1 0,2 0 0,-7-55 0,11 57 0,-1 1 0,-1 0 0,-1 0 0,-1 0 0,-2 1 0,0 0 0,-25-43 0,-16 9 0,44 55 0,0-2 0,1 1 0,0-1 0,0 0 0,0-1 0,1 1 0,0-1 0,1 0 0,0 0 0,0 0 0,1-1 0,0 0 0,0 1 0,1-1 0,-2-11 0,4-258 0,4 111 0,-2-72 0,-5-245 0,-10 375 0,7 72 0,-2-58 0,8-107 0,35-284 0,6 223 0,-33 164 0,-4 47 0,14-73 0,33-211 0,-11 51 0,-22 121 0,-14 108 0,16-78 0,1 16 0,13-227 0,-6 138 0,-4 52 0,-16 85 0,10-160 0,-16 194 0,1 1 0,2 1 0,11-39 0,-7 35 0,-2 0 0,3-47 0,3-68 0,2-39 0,-15 168 0,0 9 0,0-1 0,-1 0 0,-3-15 0,2 25 0,1 1 0,-1-1 0,0 1 0,0 0 0,0 0 0,-1 0 0,0 0 0,0 0 0,0 1 0,-1-1 0,1 1 0,-6-5 0,-4-3 0,0-1 0,1 0 0,-17-24 0,25 30 0,1 0 0,-1 0 0,1 0 0,0 0 0,1-1 0,0 1 0,0-1 0,0 0 0,1 1 0,0-16 0,5-109-1365,-4 109-5461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4T22:50:54.141"/>
    </inkml:context>
    <inkml:brush xml:id="br0">
      <inkml:brushProperty name="width" value="0.05" units="cm"/>
      <inkml:brushProperty name="height" value="0.05" units="cm"/>
      <inkml:brushProperty name="color" value="#FFFF00"/>
    </inkml:brush>
  </inkml:definitions>
  <inkml:trace contextRef="#ctx0" brushRef="#br0">1017 243 24575,'-15'1'0,"1"0"0,-1 1 0,1 1 0,-1 0 0,1 0 0,0 2 0,0 0 0,1 0 0,0 2 0,0-1 0,0 2 0,-13 9 0,20-11 0,1 0 0,-1 0 0,2 0 0,-1 1 0,-4 7 0,-23 30 0,5-18 0,9-7 0,-2-1 0,1-1 0,-2 0 0,0-2 0,-28 16 0,35-25 0,2 1 0,-1 0 0,1 1 0,0 0 0,1 1 0,0 0 0,0 1 0,1 0 0,0 1 0,1 0 0,1 0 0,-1 1 0,2 0 0,-1 1 0,2 0 0,-8 19 0,-14 38 0,21-57 0,1 1 0,0 1 0,1-1 0,0 1 0,2-1 0,-4 22 0,7-26 0,-2 0 0,1 0 0,-1 0 0,-1-1 0,0 1 0,0-1 0,-1 1 0,0-1 0,0-1 0,-1 1 0,-1 0 0,-11 14 0,-2-4 0,0-1 0,0-1 0,-33 22 0,7-6 0,36-26 0,0 1 0,0 0 0,0 0 0,1 0 0,1 1 0,-1 1 0,1-1 0,1 1 0,0 0 0,0 1 0,1-1 0,0 1 0,1 0 0,0 0 0,1 1 0,0-1 0,-1 13 0,-5 61 0,0 130 0,11-184 0,1-1 0,1 0 0,13 45 0,0 2 0,-7 19 0,-10-75 0,2 1 0,1-1 0,0 0 0,9 30 0,11 36 0,-20-72 0,0 0 0,0 1 0,2-2 0,0 1 0,0-1 0,1 1 0,1-2 0,1 1 0,0-1 0,0 0 0,13 15 0,19 9 0,1-2 0,1-2 0,2-2 0,1-2 0,55 27 0,-81-47 0,1 0 0,-1-2 0,1 0 0,0-2 0,1 0 0,-1-1 0,1-1 0,0-1 0,33 0 0,17-6 0,103-17 0,-150 17 0,55-9 0,-1-3 0,0-4 0,101-40 0,-122 37 0,-2-2 0,-1-3 0,-1-2 0,-1-2 0,78-65 0,-122 87 0,1 0 0,-2-1 0,0 1 0,0-2 0,-1 1 0,0-1 0,-1 1 0,0-2 0,-1 1 0,-1 0 0,4-19 0,-2 11 0,1-1 0,1 1 0,9-20 0,24-26 0,-30 53 0,-1-2 0,0 0 0,-1 0 0,-1 0 0,8-24 0,18-125 0,0-2 0,-23 123 0,8-65 0,-13 67 0,20-77 0,-22 107 0,0 0 0,-1 0 0,2 0 0,-1 1 0,2-1 0,-1 1 0,1 0 0,1 0 0,0 1 0,0-1 0,1 2 0,0-1 0,0 1 0,12-10 0,-13 12 0,-1 1 0,1-1 0,-1 0 0,-1 0 0,1 0 0,-1-1 0,0 0 0,0 0 0,-1 0 0,1 0 0,-2 0 0,4-13 0,0-7 0,-2 0 0,1-35 0,-3 33 0,-1 23 0,1-1 0,-1 1 0,1 0 0,0 0 0,0 0 0,1 0 0,0 0 0,0 1 0,0-1 0,1 1 0,-1-1 0,1 1 0,1 1 0,-1-1 0,1 0 0,7-5 0,-4 3 0,-1 0 0,0-1 0,0 1 0,0-2 0,6-10 0,-10 11 0,0 1 0,0-1 0,-1 0 0,0 0 0,0 0 0,-1 0 0,0-12 0,0 10 0,0 0 0,1 1 0,0-1 0,0 0 0,5-12 0,25-30 0,-26 44 0,0 1 0,-1-1 0,-1 0 0,1 0 0,-1-1 0,-1 1 0,6-18 0,0-16 0,-2 13 0,-2 0 0,2-34 0,-6 54 0,-1 1 0,0-1 0,-1 1 0,0-1 0,0 1 0,-1-1 0,0 1 0,-1 0 0,0 0 0,0 0 0,0 0 0,-6-8 0,-5-8 0,12 19 0,-1 0 0,1 0 0,-1 0 0,0 1 0,0-1 0,-1 1 0,1-1 0,-1 1 0,0 0 0,0 1 0,0-1 0,-1 1 0,1-1 0,-1 1 0,0 1 0,0-1 0,0 1 0,-10-4 0,-20 1 0,-1 1 0,1 3 0,-60 3 0,57 0 0,-1-2 0,-74-8 0,80 2 0,1 2 0,-1 1 0,0 1 0,0 2 0,0 1 0,1 2 0,-1 1 0,0 1 0,1 2 0,0 2 0,-52 20 0,-225 90 0,308-118 0,-77 37 0,69-32 0,0 0 0,0-1 0,-1 0 0,0-1 0,0 0 0,0 0 0,0-1 0,-1-1 0,1 1 0,-1-2 0,0 1 0,-15-1 0,-3-5-1365,5 0-5461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4T22:51:27.304"/>
    </inkml:context>
    <inkml:brush xml:id="br0">
      <inkml:brushProperty name="width" value="0.05" units="cm"/>
      <inkml:brushProperty name="height" value="0.05" units="cm"/>
      <inkml:brushProperty name="color" value="#004F8B"/>
    </inkml:brush>
  </inkml:definitions>
  <inkml:trace contextRef="#ctx0" brushRef="#br0">2255 101 24575,'-1'-2'0,"1"0"0,-1 1 0,1-1 0,-1 0 0,0 1 0,0-1 0,0 1 0,0-1 0,0 1 0,0 0 0,0-1 0,0 1 0,0 0 0,-1 0 0,1 0 0,-1 0 0,1 0 0,0 0 0,-1 0 0,0 0 0,1 1 0,-3-2 0,-38-11 0,-5 7 0,-1 2 0,1 1 0,-64 7 0,16-1 0,-1152-3 0,1145 4 0,-129 21 0,207-22 0,1 1 0,-1 1 0,1 1 0,-26 11 0,43-15 0,0 1 0,1 0 0,-1 0 0,1 0 0,0 0 0,0 1 0,0 0 0,1 0 0,-1 1 0,1-1 0,0 1 0,0 0 0,1 0 0,-1 0 0,1 0 0,0 1 0,1-1 0,-1 1 0,1 0 0,0-1 0,-1 10 0,-7 51 0,4 1 0,2 91 0,2-81 0,0-44 0,2 1 0,1-1 0,7 46 0,-6-70 0,1-1 0,0 0 0,0 0 0,1 0 0,0 0 0,0-1 0,1 1 0,0-1 0,0 0 0,1 0 0,0-1 0,0 0 0,8 6 0,13 10 0,1-2 0,33 17 0,12 10 0,-60-37 0,-1 0 0,2-1 0,-1 0 0,1-1 0,0-1 0,1-1 0,0 1 0,0-2 0,0 0 0,1-1 0,0-1 0,-1 0 0,29 0 0,282-4 0,75 1 0,-361 4 0,1 1 0,-1 2 0,50 16 0,-23-6 0,-9-7 0,2-3 0,-1-2 0,1-3 0,67-6 0,-1 1 0,-115 3 0,67 0 0,0-3 0,80-13 0,-139 12 0,19-2 0,0-2 0,57-20 0,-92 27 0,1-1 0,-1 0 0,0 0 0,0-1 0,0 1 0,0-1 0,0 1 0,-1-1 0,1 0 0,-1 0 0,1 0 0,-1 0 0,0 0 0,3-7 0,19-57 0,-11 26 0,-6 17 0,0-1 0,-2 0 0,0 1 0,-2-2 0,-1 1 0,-1-30 0,0 17 0,10-62 0,-7 82 0,-2-1 0,1 0 0,-2 1 0,-2-37 0,0 47 0,0 1 0,-1-1 0,0 0 0,0 1 0,-1-1 0,0 1 0,0 0 0,0 0 0,-1 0 0,0 0 0,-1 1 0,1-1 0,-1 1 0,-7-6 0,-11-13 0,1 0 0,-27-42 0,20 27 0,-56-63 0,75 92-105,0 1 0,-1 0 0,-1 1 0,0 0 0,0 1 0,-1 1 0,1 0 0,-2 0 0,1 1 0,-1 1 0,0 0 0,-15-3 0,10 7-6721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B15B-D307-BF4C-D394-811306534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94B8CC-8EBB-C99E-FF99-9A4CEB607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F8192-7385-1A23-473D-6FF945B3A721}"/>
              </a:ext>
            </a:extLst>
          </p:cNvPr>
          <p:cNvSpPr>
            <a:spLocks noGrp="1"/>
          </p:cNvSpPr>
          <p:nvPr>
            <p:ph type="dt" sz="half" idx="10"/>
          </p:nvPr>
        </p:nvSpPr>
        <p:spPr/>
        <p:txBody>
          <a:bodyPr/>
          <a:lstStyle/>
          <a:p>
            <a:fld id="{12241623-A064-4BED-B073-BA4D61433402}" type="datetime1">
              <a:rPr lang="en-US" smtClean="0"/>
              <a:t>3/5/2023</a:t>
            </a:fld>
            <a:endParaRPr lang="en-US" dirty="0"/>
          </a:p>
        </p:txBody>
      </p:sp>
      <p:sp>
        <p:nvSpPr>
          <p:cNvPr id="5" name="Footer Placeholder 4">
            <a:extLst>
              <a:ext uri="{FF2B5EF4-FFF2-40B4-BE49-F238E27FC236}">
                <a16:creationId xmlns:a16="http://schemas.microsoft.com/office/drawing/2014/main" id="{F17102F9-FA4B-914D-2260-2C35E4B615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70784-E221-C67B-6949-F5543E9B23DA}"/>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5865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EC08-ECB7-8D10-7976-3E802E575A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C988D-DAA2-B679-9C98-2F0BA4269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E2625-5235-943A-12FA-C1956E1E65E9}"/>
              </a:ext>
            </a:extLst>
          </p:cNvPr>
          <p:cNvSpPr>
            <a:spLocks noGrp="1"/>
          </p:cNvSpPr>
          <p:nvPr>
            <p:ph type="dt" sz="half" idx="10"/>
          </p:nvPr>
        </p:nvSpPr>
        <p:spPr/>
        <p:txBody>
          <a:bodyPr/>
          <a:lstStyle/>
          <a:p>
            <a:fld id="{6F86ED0C-1DA7-41F0-94CF-6218B1FEDFF1}" type="datetime1">
              <a:rPr lang="en-US" smtClean="0"/>
              <a:t>3/5/2023</a:t>
            </a:fld>
            <a:endParaRPr lang="en-US" dirty="0"/>
          </a:p>
        </p:txBody>
      </p:sp>
      <p:sp>
        <p:nvSpPr>
          <p:cNvPr id="5" name="Footer Placeholder 4">
            <a:extLst>
              <a:ext uri="{FF2B5EF4-FFF2-40B4-BE49-F238E27FC236}">
                <a16:creationId xmlns:a16="http://schemas.microsoft.com/office/drawing/2014/main" id="{8E261D34-E702-5E76-1678-608AA84254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4C5B5-6C21-C397-5291-F4BA9518575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00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07BD3-A7B2-7B4B-29B6-9E55D74C8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CD0F7-41E3-50F3-9F06-4A0FD371A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71AB6-1EBA-0F5C-F08A-0DBD54FDD4D0}"/>
              </a:ext>
            </a:extLst>
          </p:cNvPr>
          <p:cNvSpPr>
            <a:spLocks noGrp="1"/>
          </p:cNvSpPr>
          <p:nvPr>
            <p:ph type="dt" sz="half" idx="10"/>
          </p:nvPr>
        </p:nvSpPr>
        <p:spPr/>
        <p:txBody>
          <a:bodyPr/>
          <a:lstStyle/>
          <a:p>
            <a:fld id="{EECF02AB-6034-4B88-BC5A-7C17CB0EF809}" type="datetime1">
              <a:rPr lang="en-US" smtClean="0"/>
              <a:t>3/5/2023</a:t>
            </a:fld>
            <a:endParaRPr lang="en-US" dirty="0"/>
          </a:p>
        </p:txBody>
      </p:sp>
      <p:sp>
        <p:nvSpPr>
          <p:cNvPr id="5" name="Footer Placeholder 4">
            <a:extLst>
              <a:ext uri="{FF2B5EF4-FFF2-40B4-BE49-F238E27FC236}">
                <a16:creationId xmlns:a16="http://schemas.microsoft.com/office/drawing/2014/main" id="{A3CE9ED2-42CE-A581-C988-0360B2B3E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C96A96-F343-2269-3B5E-AE9D7CA5F30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935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9D46-A82A-DBCE-0752-1ED04C1B3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0EFD0-9531-65DC-E748-B07238607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B9F1-EDFD-F3B5-AACC-409373CE55FD}"/>
              </a:ext>
            </a:extLst>
          </p:cNvPr>
          <p:cNvSpPr>
            <a:spLocks noGrp="1"/>
          </p:cNvSpPr>
          <p:nvPr>
            <p:ph type="dt" sz="half" idx="10"/>
          </p:nvPr>
        </p:nvSpPr>
        <p:spPr/>
        <p:txBody>
          <a:bodyPr/>
          <a:lstStyle/>
          <a:p>
            <a:fld id="{22F3E5F3-28EE-488F-BD53-B744C06C3DEC}" type="datetime1">
              <a:rPr lang="en-US" smtClean="0"/>
              <a:t>3/5/2023</a:t>
            </a:fld>
            <a:endParaRPr lang="en-US" dirty="0"/>
          </a:p>
        </p:txBody>
      </p:sp>
      <p:sp>
        <p:nvSpPr>
          <p:cNvPr id="5" name="Footer Placeholder 4">
            <a:extLst>
              <a:ext uri="{FF2B5EF4-FFF2-40B4-BE49-F238E27FC236}">
                <a16:creationId xmlns:a16="http://schemas.microsoft.com/office/drawing/2014/main" id="{17563585-C6D3-EDB5-E50A-8923F2A30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2E3C-7BA7-64B8-1E22-A1913459D90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1530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E49-C3A0-86E0-CA87-86F9E9519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ECDEF-D2AC-EB7E-E55D-80D55B073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82360-6B8B-3576-EF20-F18138CDC1BD}"/>
              </a:ext>
            </a:extLst>
          </p:cNvPr>
          <p:cNvSpPr>
            <a:spLocks noGrp="1"/>
          </p:cNvSpPr>
          <p:nvPr>
            <p:ph type="dt" sz="half" idx="10"/>
          </p:nvPr>
        </p:nvSpPr>
        <p:spPr/>
        <p:txBody>
          <a:bodyPr/>
          <a:lstStyle/>
          <a:p>
            <a:fld id="{E72EB70D-CD01-44DA-83B3-8FEB3383D307}" type="datetime1">
              <a:rPr lang="en-US" smtClean="0"/>
              <a:t>3/5/2023</a:t>
            </a:fld>
            <a:endParaRPr lang="en-US" dirty="0"/>
          </a:p>
        </p:txBody>
      </p:sp>
      <p:sp>
        <p:nvSpPr>
          <p:cNvPr id="5" name="Footer Placeholder 4">
            <a:extLst>
              <a:ext uri="{FF2B5EF4-FFF2-40B4-BE49-F238E27FC236}">
                <a16:creationId xmlns:a16="http://schemas.microsoft.com/office/drawing/2014/main" id="{3403C7B1-2102-9EBC-287B-A1E6D8A07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0CB4E4-63E5-792C-CC8D-AD517343F0A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254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FFE-DEE9-1FB0-B43A-555E1C930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44E99-868E-BFE3-6472-C2D82F802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CA6F46-E475-045D-664C-070B2C0F5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CCF464-A92B-1FCA-8B48-4509C632209B}"/>
              </a:ext>
            </a:extLst>
          </p:cNvPr>
          <p:cNvSpPr>
            <a:spLocks noGrp="1"/>
          </p:cNvSpPr>
          <p:nvPr>
            <p:ph type="dt" sz="half" idx="10"/>
          </p:nvPr>
        </p:nvSpPr>
        <p:spPr/>
        <p:txBody>
          <a:bodyPr/>
          <a:lstStyle/>
          <a:p>
            <a:fld id="{D0158CFD-9357-46BE-A189-D637A67C8730}" type="datetime1">
              <a:rPr lang="en-US" smtClean="0"/>
              <a:t>3/5/2023</a:t>
            </a:fld>
            <a:endParaRPr lang="en-US" dirty="0"/>
          </a:p>
        </p:txBody>
      </p:sp>
      <p:sp>
        <p:nvSpPr>
          <p:cNvPr id="6" name="Footer Placeholder 5">
            <a:extLst>
              <a:ext uri="{FF2B5EF4-FFF2-40B4-BE49-F238E27FC236}">
                <a16:creationId xmlns:a16="http://schemas.microsoft.com/office/drawing/2014/main" id="{EC7CDAA2-F7F3-6DFF-F782-58E7C68D6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8BA351-DE38-0583-84F9-82B482DC107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406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B977-6A87-09FA-6528-98A30982E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E8814-557F-ECFD-88EC-10703EEA7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361E8-4399-E802-9F63-4924092F51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2A6C3-8D02-A155-2103-BB6243230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70178-3D67-55DF-6034-64BBA2579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09F00-4567-234D-C789-5411AB8D3110}"/>
              </a:ext>
            </a:extLst>
          </p:cNvPr>
          <p:cNvSpPr>
            <a:spLocks noGrp="1"/>
          </p:cNvSpPr>
          <p:nvPr>
            <p:ph type="dt" sz="half" idx="10"/>
          </p:nvPr>
        </p:nvSpPr>
        <p:spPr/>
        <p:txBody>
          <a:bodyPr/>
          <a:lstStyle/>
          <a:p>
            <a:fld id="{7B4742EE-B331-4632-BD10-A82FED6B6FC0}" type="datetime1">
              <a:rPr lang="en-US" smtClean="0"/>
              <a:t>3/5/2023</a:t>
            </a:fld>
            <a:endParaRPr lang="en-US" dirty="0"/>
          </a:p>
        </p:txBody>
      </p:sp>
      <p:sp>
        <p:nvSpPr>
          <p:cNvPr id="8" name="Footer Placeholder 7">
            <a:extLst>
              <a:ext uri="{FF2B5EF4-FFF2-40B4-BE49-F238E27FC236}">
                <a16:creationId xmlns:a16="http://schemas.microsoft.com/office/drawing/2014/main" id="{7E8962EA-7F4A-2E4F-2485-3CF473388C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5ACEE5-2092-0F8F-42E6-CD795A02364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0065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0AB7-0456-646C-4A9E-AE8295020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D9C2D-A014-C815-0FC9-2AFE8564335B}"/>
              </a:ext>
            </a:extLst>
          </p:cNvPr>
          <p:cNvSpPr>
            <a:spLocks noGrp="1"/>
          </p:cNvSpPr>
          <p:nvPr>
            <p:ph type="dt" sz="half" idx="10"/>
          </p:nvPr>
        </p:nvSpPr>
        <p:spPr/>
        <p:txBody>
          <a:bodyPr/>
          <a:lstStyle/>
          <a:p>
            <a:fld id="{451BA835-D13F-49F4-8F11-5D576AC65FAD}" type="datetime1">
              <a:rPr lang="en-US" smtClean="0"/>
              <a:t>3/5/2023</a:t>
            </a:fld>
            <a:endParaRPr lang="en-US" dirty="0"/>
          </a:p>
        </p:txBody>
      </p:sp>
      <p:sp>
        <p:nvSpPr>
          <p:cNvPr id="4" name="Footer Placeholder 3">
            <a:extLst>
              <a:ext uri="{FF2B5EF4-FFF2-40B4-BE49-F238E27FC236}">
                <a16:creationId xmlns:a16="http://schemas.microsoft.com/office/drawing/2014/main" id="{8EE6E2C1-0DEE-B1F8-D90B-ACCAD4F24A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1FE09-355A-5A81-6A7C-EC208C1B68C7}"/>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250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28AF4-FBC2-AF5C-7648-0CFB6B03DB6A}"/>
              </a:ext>
            </a:extLst>
          </p:cNvPr>
          <p:cNvSpPr>
            <a:spLocks noGrp="1"/>
          </p:cNvSpPr>
          <p:nvPr>
            <p:ph type="dt" sz="half" idx="10"/>
          </p:nvPr>
        </p:nvSpPr>
        <p:spPr/>
        <p:txBody>
          <a:bodyPr/>
          <a:lstStyle/>
          <a:p>
            <a:fld id="{ADBD1799-ACB5-4CB2-86A2-5C574F1C8706}" type="datetime1">
              <a:rPr lang="en-US" smtClean="0"/>
              <a:t>3/5/2023</a:t>
            </a:fld>
            <a:endParaRPr lang="en-US" dirty="0"/>
          </a:p>
        </p:txBody>
      </p:sp>
      <p:sp>
        <p:nvSpPr>
          <p:cNvPr id="3" name="Footer Placeholder 2">
            <a:extLst>
              <a:ext uri="{FF2B5EF4-FFF2-40B4-BE49-F238E27FC236}">
                <a16:creationId xmlns:a16="http://schemas.microsoft.com/office/drawing/2014/main" id="{AFEE9760-494D-C2AB-5511-4B44A4FA5D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9EA789-7B1B-F476-205B-5CDE7743D5A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5259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167C-08E9-36E8-95C8-C61904B2A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75027-AE84-F9AB-A14F-A70DE14E0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F4E64-1028-874D-11FF-E340BAB4D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ABDE0-6347-5709-76F0-FA906C6E4EF6}"/>
              </a:ext>
            </a:extLst>
          </p:cNvPr>
          <p:cNvSpPr>
            <a:spLocks noGrp="1"/>
          </p:cNvSpPr>
          <p:nvPr>
            <p:ph type="dt" sz="half" idx="10"/>
          </p:nvPr>
        </p:nvSpPr>
        <p:spPr/>
        <p:txBody>
          <a:bodyPr/>
          <a:lstStyle/>
          <a:p>
            <a:fld id="{ED5DD0D6-7A82-473E-879B-C6ECD6CCCFEC}" type="datetime1">
              <a:rPr lang="en-US" smtClean="0"/>
              <a:t>3/5/2023</a:t>
            </a:fld>
            <a:endParaRPr lang="en-US" dirty="0"/>
          </a:p>
        </p:txBody>
      </p:sp>
      <p:sp>
        <p:nvSpPr>
          <p:cNvPr id="6" name="Footer Placeholder 5">
            <a:extLst>
              <a:ext uri="{FF2B5EF4-FFF2-40B4-BE49-F238E27FC236}">
                <a16:creationId xmlns:a16="http://schemas.microsoft.com/office/drawing/2014/main" id="{4FCD3E0C-039E-16E4-0408-7A545928A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C52BF-7714-5202-FFFC-0C09A046B7C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427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D4D-9318-7E67-FF3A-154B51F1E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00BE3-ADD1-BF74-BD21-5634A6BFC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E25AF-FBC2-3984-82AC-855743F8A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F4706-6E3E-BF49-F819-007EDC70235B}"/>
              </a:ext>
            </a:extLst>
          </p:cNvPr>
          <p:cNvSpPr>
            <a:spLocks noGrp="1"/>
          </p:cNvSpPr>
          <p:nvPr>
            <p:ph type="dt" sz="half" idx="10"/>
          </p:nvPr>
        </p:nvSpPr>
        <p:spPr/>
        <p:txBody>
          <a:bodyPr/>
          <a:lstStyle/>
          <a:p>
            <a:fld id="{D4605E03-BC17-41A7-854C-DFAB672737DC}" type="datetime1">
              <a:rPr lang="en-US" smtClean="0"/>
              <a:t>3/5/2023</a:t>
            </a:fld>
            <a:endParaRPr lang="en-US" dirty="0"/>
          </a:p>
        </p:txBody>
      </p:sp>
      <p:sp>
        <p:nvSpPr>
          <p:cNvPr id="6" name="Footer Placeholder 5">
            <a:extLst>
              <a:ext uri="{FF2B5EF4-FFF2-40B4-BE49-F238E27FC236}">
                <a16:creationId xmlns:a16="http://schemas.microsoft.com/office/drawing/2014/main" id="{9F80C55E-4FD5-BE60-A949-6D275A0625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6B98EA-E6E1-CD3C-98F0-5541EECAB6B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022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D174B-F7A8-1159-77B9-B395DD5A6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6FF02-90A4-B14C-A7A3-186887CAE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52F8-65DA-3F1C-3BFD-3CEC76A8D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3/5/2023</a:t>
            </a:fld>
            <a:endParaRPr lang="en-US" dirty="0"/>
          </a:p>
        </p:txBody>
      </p:sp>
      <p:sp>
        <p:nvSpPr>
          <p:cNvPr id="5" name="Footer Placeholder 4">
            <a:extLst>
              <a:ext uri="{FF2B5EF4-FFF2-40B4-BE49-F238E27FC236}">
                <a16:creationId xmlns:a16="http://schemas.microsoft.com/office/drawing/2014/main" id="{C52F40F4-67A9-F4C1-15A0-D14583415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4DF2A7-D789-FD89-C7B8-ED17A4661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1845376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customXml" Target="../ink/ink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ustomXml" Target="../ink/ink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5214937" y="1711601"/>
            <a:ext cx="6977063" cy="1717399"/>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3200" b="1" spc="150" dirty="0">
                <a:solidFill>
                  <a:schemeClr val="tx1">
                    <a:lumMod val="85000"/>
                    <a:lumOff val="15000"/>
                  </a:schemeClr>
                </a:solidFill>
                <a:latin typeface="Bookman Old Style" panose="02050604050505020204" pitchFamily="18" charset="0"/>
                <a:ea typeface="+mj-ea"/>
                <a:cs typeface="+mj-cs"/>
              </a:rPr>
              <a:t>When it Doesn’t Seem Like God Is in Control, p.2</a:t>
            </a:r>
            <a:endParaRPr lang="en-US" sz="2000" b="1" i="1" spc="150" dirty="0">
              <a:solidFill>
                <a:schemeClr val="tx1">
                  <a:lumMod val="85000"/>
                  <a:lumOff val="15000"/>
                </a:schemeClr>
              </a:solidFill>
              <a:latin typeface="Bookman Old Style" panose="02050604050505020204" pitchFamily="18" charset="0"/>
              <a:ea typeface="+mj-ea"/>
              <a:cs typeface="+mj-cs"/>
            </a:endParaRPr>
          </a:p>
          <a:p>
            <a:pPr algn="ctr">
              <a:lnSpc>
                <a:spcPct val="110000"/>
              </a:lnSpc>
              <a:spcBef>
                <a:spcPct val="0"/>
              </a:spcBef>
              <a:spcAft>
                <a:spcPts val="600"/>
              </a:spcAft>
            </a:pPr>
            <a:r>
              <a:rPr lang="en-US" sz="2000" b="1" i="1" spc="150" dirty="0">
                <a:solidFill>
                  <a:schemeClr val="tx1">
                    <a:lumMod val="85000"/>
                    <a:lumOff val="15000"/>
                  </a:schemeClr>
                </a:solidFill>
                <a:latin typeface="+mj-lt"/>
                <a:ea typeface="+mj-ea"/>
                <a:cs typeface="+mj-cs"/>
              </a:rPr>
              <a:t>Acts 12:1-25</a:t>
            </a:r>
          </a:p>
        </p:txBody>
      </p:sp>
      <p:sp>
        <p:nvSpPr>
          <p:cNvPr id="2" name="TextBox 1">
            <a:extLst>
              <a:ext uri="{FF2B5EF4-FFF2-40B4-BE49-F238E27FC236}">
                <a16:creationId xmlns:a16="http://schemas.microsoft.com/office/drawing/2014/main" id="{58DB13D8-1E80-B25A-8498-841487ADA961}"/>
              </a:ext>
            </a:extLst>
          </p:cNvPr>
          <p:cNvSpPr txBox="1"/>
          <p:nvPr/>
        </p:nvSpPr>
        <p:spPr>
          <a:xfrm>
            <a:off x="4714875" y="5691673"/>
            <a:ext cx="7477126" cy="794852"/>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1600" b="1" spc="150" dirty="0">
                <a:solidFill>
                  <a:schemeClr val="tx1">
                    <a:lumMod val="85000"/>
                    <a:lumOff val="15000"/>
                  </a:schemeClr>
                </a:solidFill>
                <a:latin typeface="Bookman Old Style" panose="02050604050505020204" pitchFamily="18" charset="0"/>
                <a:ea typeface="+mj-ea"/>
                <a:cs typeface="+mj-cs"/>
              </a:rPr>
              <a:t>“Be my witnesses in Jerusalem and in all Judea and Samaria, and to the ends of the earth” – Acts 1:8 (ESV)</a:t>
            </a:r>
            <a:endParaRPr lang="en-US" sz="1100" b="1" i="1" spc="150" dirty="0">
              <a:solidFill>
                <a:schemeClr val="tx1">
                  <a:lumMod val="85000"/>
                  <a:lumOff val="15000"/>
                </a:schemeClr>
              </a:solidFill>
              <a:latin typeface="+mj-lt"/>
              <a:ea typeface="+mj-ea"/>
              <a:cs typeface="+mj-cs"/>
            </a:endParaRPr>
          </a:p>
        </p:txBody>
      </p:sp>
      <p:pic>
        <p:nvPicPr>
          <p:cNvPr id="6" name="Picture 5">
            <a:extLst>
              <a:ext uri="{FF2B5EF4-FFF2-40B4-BE49-F238E27FC236}">
                <a16:creationId xmlns:a16="http://schemas.microsoft.com/office/drawing/2014/main" id="{96843FD4-4017-0238-D4E9-A459E3362902}"/>
              </a:ext>
            </a:extLst>
          </p:cNvPr>
          <p:cNvPicPr>
            <a:picLocks noChangeAspect="1"/>
          </p:cNvPicPr>
          <p:nvPr/>
        </p:nvPicPr>
        <p:blipFill>
          <a:blip r:embed="rId2"/>
          <a:stretch>
            <a:fillRect/>
          </a:stretch>
        </p:blipFill>
        <p:spPr>
          <a:xfrm>
            <a:off x="0" y="9525"/>
            <a:ext cx="4820323" cy="6848475"/>
          </a:xfrm>
          <a:prstGeom prst="rect">
            <a:avLst/>
          </a:prstGeom>
        </p:spPr>
      </p:pic>
    </p:spTree>
    <p:extLst>
      <p:ext uri="{BB962C8B-B14F-4D97-AF65-F5344CB8AC3E}">
        <p14:creationId xmlns:p14="http://schemas.microsoft.com/office/powerpoint/2010/main" val="2897463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0" y="2"/>
            <a:ext cx="12192000" cy="590548"/>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3. God </a:t>
            </a:r>
            <a:r>
              <a:rPr lang="en-US" sz="2800" b="1" u="sng" spc="150" dirty="0">
                <a:latin typeface="Bookman Old Style" panose="02050604050505020204" pitchFamily="18" charset="0"/>
                <a:ea typeface="+mj-ea"/>
                <a:cs typeface="+mj-cs"/>
              </a:rPr>
              <a:t>IS</a:t>
            </a:r>
            <a:r>
              <a:rPr lang="en-US" sz="2800" b="1" spc="150" dirty="0">
                <a:solidFill>
                  <a:schemeClr val="tx1">
                    <a:lumMod val="85000"/>
                    <a:lumOff val="15000"/>
                  </a:schemeClr>
                </a:solidFill>
                <a:latin typeface="Bookman Old Style" panose="02050604050505020204" pitchFamily="18" charset="0"/>
                <a:ea typeface="+mj-ea"/>
                <a:cs typeface="+mj-cs"/>
              </a:rPr>
              <a:t> unquestionably in </a:t>
            </a:r>
            <a:r>
              <a:rPr lang="en-US" sz="2800" b="1" u="sng" spc="150" dirty="0">
                <a:latin typeface="Bookman Old Style" panose="02050604050505020204" pitchFamily="18" charset="0"/>
                <a:ea typeface="+mj-ea"/>
                <a:cs typeface="+mj-cs"/>
              </a:rPr>
              <a:t>control</a:t>
            </a:r>
            <a:r>
              <a:rPr lang="en-US" sz="2800" spc="150" dirty="0">
                <a:solidFill>
                  <a:schemeClr val="tx1">
                    <a:lumMod val="85000"/>
                    <a:lumOff val="15000"/>
                  </a:schemeClr>
                </a:solidFill>
                <a:latin typeface="Bookman Old Style" panose="02050604050505020204" pitchFamily="18" charset="0"/>
                <a:ea typeface="+mj-ea"/>
                <a:cs typeface="+mj-cs"/>
              </a:rPr>
              <a:t>.</a:t>
            </a:r>
            <a:endParaRPr lang="en-US" sz="2000" i="1" u="sng" spc="150" dirty="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6244DBA7-5BB0-D0BE-31A7-0C635C041617}"/>
              </a:ext>
            </a:extLst>
          </p:cNvPr>
          <p:cNvSpPr txBox="1"/>
          <p:nvPr/>
        </p:nvSpPr>
        <p:spPr>
          <a:xfrm>
            <a:off x="0" y="796012"/>
            <a:ext cx="12191999" cy="461665"/>
          </a:xfrm>
          <a:prstGeom prst="rect">
            <a:avLst/>
          </a:prstGeom>
          <a:noFill/>
        </p:spPr>
        <p:txBody>
          <a:bodyPr wrap="square" rtlCol="0">
            <a:spAutoFit/>
          </a:bodyPr>
          <a:lstStyle/>
          <a:p>
            <a:pPr algn="ctr"/>
            <a:r>
              <a:rPr lang="en-US" sz="2400" b="1" dirty="0"/>
              <a:t>b. God </a:t>
            </a:r>
            <a:r>
              <a:rPr lang="en-US" sz="2400" b="1" u="sng" dirty="0"/>
              <a:t>reassures</a:t>
            </a:r>
            <a:r>
              <a:rPr lang="en-US" sz="2400" b="1" dirty="0"/>
              <a:t> the church and </a:t>
            </a:r>
            <a:r>
              <a:rPr lang="en-US" sz="2400" b="1" u="sng" dirty="0"/>
              <a:t>tenderly</a:t>
            </a:r>
            <a:r>
              <a:rPr lang="en-US" sz="2400" b="1" dirty="0"/>
              <a:t> answers prayer.</a:t>
            </a:r>
            <a:endParaRPr lang="en-US" sz="2400" dirty="0"/>
          </a:p>
        </p:txBody>
      </p:sp>
      <p:sp>
        <p:nvSpPr>
          <p:cNvPr id="3" name="TextBox 2">
            <a:extLst>
              <a:ext uri="{FF2B5EF4-FFF2-40B4-BE49-F238E27FC236}">
                <a16:creationId xmlns:a16="http://schemas.microsoft.com/office/drawing/2014/main" id="{249F6088-C718-291E-B914-1076A906B690}"/>
              </a:ext>
            </a:extLst>
          </p:cNvPr>
          <p:cNvSpPr txBox="1"/>
          <p:nvPr/>
        </p:nvSpPr>
        <p:spPr>
          <a:xfrm>
            <a:off x="-1" y="2828835"/>
            <a:ext cx="12191999" cy="1200329"/>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Verse 15: </a:t>
            </a:r>
            <a:r>
              <a:rPr lang="en-US" u="sng" dirty="0">
                <a:latin typeface="Times New Roman" panose="02020603050405020304" pitchFamily="18" charset="0"/>
                <a:cs typeface="Times New Roman" panose="02020603050405020304" pitchFamily="18" charset="0"/>
              </a:rPr>
              <a:t>“You are out of your mind.”</a:t>
            </a:r>
          </a:p>
          <a:p>
            <a:pPr algn="ctr"/>
            <a:endParaRPr lang="en-US" u="sng"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Greek</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mainomai</a:t>
            </a:r>
            <a:endParaRPr lang="en-US" i="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English</a:t>
            </a:r>
            <a:r>
              <a:rPr lang="en-US" dirty="0">
                <a:latin typeface="Times New Roman" panose="02020603050405020304" pitchFamily="18" charset="0"/>
                <a:cs typeface="Times New Roman" panose="02020603050405020304" pitchFamily="18" charset="0"/>
              </a:rPr>
              <a:t>: mania (maniac)</a:t>
            </a:r>
          </a:p>
        </p:txBody>
      </p:sp>
    </p:spTree>
    <p:extLst>
      <p:ext uri="{BB962C8B-B14F-4D97-AF65-F5344CB8AC3E}">
        <p14:creationId xmlns:p14="http://schemas.microsoft.com/office/powerpoint/2010/main" val="427245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0" y="2"/>
            <a:ext cx="12192000" cy="590548"/>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3. God </a:t>
            </a:r>
            <a:r>
              <a:rPr lang="en-US" sz="2800" b="1" u="sng" spc="150" dirty="0">
                <a:latin typeface="Bookman Old Style" panose="02050604050505020204" pitchFamily="18" charset="0"/>
                <a:ea typeface="+mj-ea"/>
                <a:cs typeface="+mj-cs"/>
              </a:rPr>
              <a:t>IS</a:t>
            </a:r>
            <a:r>
              <a:rPr lang="en-US" sz="2800" b="1" spc="150" dirty="0">
                <a:solidFill>
                  <a:schemeClr val="tx1">
                    <a:lumMod val="85000"/>
                    <a:lumOff val="15000"/>
                  </a:schemeClr>
                </a:solidFill>
                <a:latin typeface="Bookman Old Style" panose="02050604050505020204" pitchFamily="18" charset="0"/>
                <a:ea typeface="+mj-ea"/>
                <a:cs typeface="+mj-cs"/>
              </a:rPr>
              <a:t> unquestionably in </a:t>
            </a:r>
            <a:r>
              <a:rPr lang="en-US" sz="2800" b="1" u="sng" spc="150" dirty="0">
                <a:latin typeface="Bookman Old Style" panose="02050604050505020204" pitchFamily="18" charset="0"/>
                <a:ea typeface="+mj-ea"/>
                <a:cs typeface="+mj-cs"/>
              </a:rPr>
              <a:t>control</a:t>
            </a:r>
            <a:r>
              <a:rPr lang="en-US" sz="2800" spc="150" dirty="0">
                <a:solidFill>
                  <a:schemeClr val="tx1">
                    <a:lumMod val="85000"/>
                    <a:lumOff val="15000"/>
                  </a:schemeClr>
                </a:solidFill>
                <a:latin typeface="Bookman Old Style" panose="02050604050505020204" pitchFamily="18" charset="0"/>
                <a:ea typeface="+mj-ea"/>
                <a:cs typeface="+mj-cs"/>
              </a:rPr>
              <a:t>.</a:t>
            </a:r>
            <a:endParaRPr lang="en-US" sz="2000" i="1" u="sng" spc="150" dirty="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6244DBA7-5BB0-D0BE-31A7-0C635C041617}"/>
              </a:ext>
            </a:extLst>
          </p:cNvPr>
          <p:cNvSpPr txBox="1"/>
          <p:nvPr/>
        </p:nvSpPr>
        <p:spPr>
          <a:xfrm>
            <a:off x="0" y="796012"/>
            <a:ext cx="12191999" cy="461665"/>
          </a:xfrm>
          <a:prstGeom prst="rect">
            <a:avLst/>
          </a:prstGeom>
          <a:noFill/>
        </p:spPr>
        <p:txBody>
          <a:bodyPr wrap="square" rtlCol="0">
            <a:spAutoFit/>
          </a:bodyPr>
          <a:lstStyle/>
          <a:p>
            <a:pPr algn="ctr"/>
            <a:r>
              <a:rPr lang="en-US" sz="2400" b="1" dirty="0"/>
              <a:t>b. God </a:t>
            </a:r>
            <a:r>
              <a:rPr lang="en-US" sz="2400" b="1" u="sng" dirty="0"/>
              <a:t>reassures</a:t>
            </a:r>
            <a:r>
              <a:rPr lang="en-US" sz="2400" b="1" dirty="0"/>
              <a:t> the church and </a:t>
            </a:r>
            <a:r>
              <a:rPr lang="en-US" sz="2400" b="1" u="sng" dirty="0"/>
              <a:t>tenderly</a:t>
            </a:r>
            <a:r>
              <a:rPr lang="en-US" sz="2400" b="1" dirty="0"/>
              <a:t> answers prayer.</a:t>
            </a:r>
            <a:endParaRPr lang="en-US" sz="2400" dirty="0"/>
          </a:p>
        </p:txBody>
      </p:sp>
      <p:sp>
        <p:nvSpPr>
          <p:cNvPr id="3" name="TextBox 2">
            <a:extLst>
              <a:ext uri="{FF2B5EF4-FFF2-40B4-BE49-F238E27FC236}">
                <a16:creationId xmlns:a16="http://schemas.microsoft.com/office/drawing/2014/main" id="{249F6088-C718-291E-B914-1076A906B690}"/>
              </a:ext>
            </a:extLst>
          </p:cNvPr>
          <p:cNvSpPr txBox="1"/>
          <p:nvPr/>
        </p:nvSpPr>
        <p:spPr>
          <a:xfrm>
            <a:off x="1" y="2042772"/>
            <a:ext cx="12191999"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Hebrews 1:14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Are they (</a:t>
            </a:r>
            <a:r>
              <a:rPr lang="en-US" sz="1400" i="1" dirty="0">
                <a:latin typeface="Times New Roman" panose="02020603050405020304" pitchFamily="18" charset="0"/>
                <a:cs typeface="Times New Roman" panose="02020603050405020304" pitchFamily="18" charset="0"/>
              </a:rPr>
              <a:t>angels</a:t>
            </a:r>
            <a:r>
              <a:rPr lang="en-US" dirty="0">
                <a:latin typeface="Times New Roman" panose="02020603050405020304" pitchFamily="18" charset="0"/>
                <a:cs typeface="Times New Roman" panose="02020603050405020304" pitchFamily="18" charset="0"/>
              </a:rPr>
              <a:t>) not all ministering spirits sent out to serve for the sake of those who are to inherit salvation?</a:t>
            </a:r>
          </a:p>
        </p:txBody>
      </p:sp>
      <p:sp>
        <p:nvSpPr>
          <p:cNvPr id="2" name="TextBox 1">
            <a:extLst>
              <a:ext uri="{FF2B5EF4-FFF2-40B4-BE49-F238E27FC236}">
                <a16:creationId xmlns:a16="http://schemas.microsoft.com/office/drawing/2014/main" id="{83AF7B29-B4FC-0D98-86C2-1C269F7FD0E5}"/>
              </a:ext>
            </a:extLst>
          </p:cNvPr>
          <p:cNvSpPr txBox="1"/>
          <p:nvPr/>
        </p:nvSpPr>
        <p:spPr>
          <a:xfrm>
            <a:off x="1" y="3415164"/>
            <a:ext cx="12191999" cy="92333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Revelation 5:11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Then I looked, and I heard around the throne and the living creatures and the elders the voice of </a:t>
            </a:r>
            <a:r>
              <a:rPr lang="en-US" dirty="0">
                <a:highlight>
                  <a:srgbClr val="FFFF00"/>
                </a:highlight>
                <a:latin typeface="Times New Roman" panose="02020603050405020304" pitchFamily="18" charset="0"/>
                <a:cs typeface="Times New Roman" panose="02020603050405020304" pitchFamily="18" charset="0"/>
              </a:rPr>
              <a:t>many angels, numbering myriads of myriads and thousands of thousands</a:t>
            </a:r>
          </a:p>
        </p:txBody>
      </p:sp>
      <p:sp>
        <p:nvSpPr>
          <p:cNvPr id="5" name="TextBox 4">
            <a:extLst>
              <a:ext uri="{FF2B5EF4-FFF2-40B4-BE49-F238E27FC236}">
                <a16:creationId xmlns:a16="http://schemas.microsoft.com/office/drawing/2014/main" id="{1222C750-0800-0A1B-61DD-12D8B46405D7}"/>
              </a:ext>
            </a:extLst>
          </p:cNvPr>
          <p:cNvSpPr txBox="1"/>
          <p:nvPr/>
        </p:nvSpPr>
        <p:spPr>
          <a:xfrm>
            <a:off x="1" y="4994520"/>
            <a:ext cx="12191999" cy="92333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Matthew 18:10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“See that you do not despise one of these little ones. For I tell you that in heaven </a:t>
            </a:r>
            <a:r>
              <a:rPr lang="en-US" dirty="0">
                <a:highlight>
                  <a:srgbClr val="FFFF00"/>
                </a:highlight>
                <a:latin typeface="Times New Roman" panose="02020603050405020304" pitchFamily="18" charset="0"/>
                <a:cs typeface="Times New Roman" panose="02020603050405020304" pitchFamily="18" charset="0"/>
              </a:rPr>
              <a:t>their angels </a:t>
            </a:r>
            <a:r>
              <a:rPr lang="en-US" dirty="0">
                <a:latin typeface="Times New Roman" panose="02020603050405020304" pitchFamily="18" charset="0"/>
                <a:cs typeface="Times New Roman" panose="02020603050405020304" pitchFamily="18" charset="0"/>
              </a:rPr>
              <a:t>always see the face of my Father who is in heaven.</a:t>
            </a:r>
          </a:p>
        </p:txBody>
      </p:sp>
    </p:spTree>
    <p:extLst>
      <p:ext uri="{BB962C8B-B14F-4D97-AF65-F5344CB8AC3E}">
        <p14:creationId xmlns:p14="http://schemas.microsoft.com/office/powerpoint/2010/main" val="379041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0" y="2"/>
            <a:ext cx="12192000" cy="590548"/>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3. God </a:t>
            </a:r>
            <a:r>
              <a:rPr lang="en-US" sz="2800" b="1" u="sng" spc="150" dirty="0">
                <a:latin typeface="Bookman Old Style" panose="02050604050505020204" pitchFamily="18" charset="0"/>
                <a:ea typeface="+mj-ea"/>
                <a:cs typeface="+mj-cs"/>
              </a:rPr>
              <a:t>IS</a:t>
            </a:r>
            <a:r>
              <a:rPr lang="en-US" sz="2800" b="1" spc="150" dirty="0">
                <a:solidFill>
                  <a:schemeClr val="tx1">
                    <a:lumMod val="85000"/>
                    <a:lumOff val="15000"/>
                  </a:schemeClr>
                </a:solidFill>
                <a:latin typeface="Bookman Old Style" panose="02050604050505020204" pitchFamily="18" charset="0"/>
                <a:ea typeface="+mj-ea"/>
                <a:cs typeface="+mj-cs"/>
              </a:rPr>
              <a:t> unquestionably in </a:t>
            </a:r>
            <a:r>
              <a:rPr lang="en-US" sz="2800" b="1" u="sng" spc="150" dirty="0">
                <a:latin typeface="Bookman Old Style" panose="02050604050505020204" pitchFamily="18" charset="0"/>
                <a:ea typeface="+mj-ea"/>
                <a:cs typeface="+mj-cs"/>
              </a:rPr>
              <a:t>control</a:t>
            </a:r>
            <a:r>
              <a:rPr lang="en-US" sz="2800" spc="150" dirty="0">
                <a:solidFill>
                  <a:schemeClr val="tx1">
                    <a:lumMod val="85000"/>
                    <a:lumOff val="15000"/>
                  </a:schemeClr>
                </a:solidFill>
                <a:latin typeface="Bookman Old Style" panose="02050604050505020204" pitchFamily="18" charset="0"/>
                <a:ea typeface="+mj-ea"/>
                <a:cs typeface="+mj-cs"/>
              </a:rPr>
              <a:t>.</a:t>
            </a:r>
            <a:endParaRPr lang="en-US" sz="2000" i="1" u="sng" spc="150" dirty="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6244DBA7-5BB0-D0BE-31A7-0C635C041617}"/>
              </a:ext>
            </a:extLst>
          </p:cNvPr>
          <p:cNvSpPr txBox="1"/>
          <p:nvPr/>
        </p:nvSpPr>
        <p:spPr>
          <a:xfrm>
            <a:off x="0" y="796012"/>
            <a:ext cx="12191999" cy="461665"/>
          </a:xfrm>
          <a:prstGeom prst="rect">
            <a:avLst/>
          </a:prstGeom>
          <a:noFill/>
        </p:spPr>
        <p:txBody>
          <a:bodyPr wrap="square" rtlCol="0">
            <a:spAutoFit/>
          </a:bodyPr>
          <a:lstStyle/>
          <a:p>
            <a:pPr algn="ctr"/>
            <a:r>
              <a:rPr lang="en-US" sz="2400" b="1" dirty="0"/>
              <a:t>b. God </a:t>
            </a:r>
            <a:r>
              <a:rPr lang="en-US" sz="2400" b="1" u="sng" dirty="0"/>
              <a:t>reassures</a:t>
            </a:r>
            <a:r>
              <a:rPr lang="en-US" sz="2400" b="1" dirty="0"/>
              <a:t> the church and </a:t>
            </a:r>
            <a:r>
              <a:rPr lang="en-US" sz="2400" b="1" u="sng" dirty="0"/>
              <a:t>tenderly</a:t>
            </a:r>
            <a:r>
              <a:rPr lang="en-US" sz="2400" b="1" dirty="0"/>
              <a:t> answers prayer.</a:t>
            </a:r>
            <a:endParaRPr lang="en-US" sz="2400" dirty="0"/>
          </a:p>
        </p:txBody>
      </p:sp>
      <p:sp>
        <p:nvSpPr>
          <p:cNvPr id="3" name="TextBox 2">
            <a:extLst>
              <a:ext uri="{FF2B5EF4-FFF2-40B4-BE49-F238E27FC236}">
                <a16:creationId xmlns:a16="http://schemas.microsoft.com/office/drawing/2014/main" id="{249F6088-C718-291E-B914-1076A906B690}"/>
              </a:ext>
            </a:extLst>
          </p:cNvPr>
          <p:cNvSpPr txBox="1"/>
          <p:nvPr/>
        </p:nvSpPr>
        <p:spPr>
          <a:xfrm>
            <a:off x="1" y="2042772"/>
            <a:ext cx="12191999"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Application #3</a:t>
            </a:r>
            <a:endParaRPr lang="en-US" dirty="0">
              <a:latin typeface="Times New Roman" panose="02020603050405020304" pitchFamily="18" charset="0"/>
              <a:cs typeface="Times New Roman" panose="02020603050405020304" pitchFamily="18" charset="0"/>
            </a:endParaRPr>
          </a:p>
          <a:p>
            <a:pPr algn="ctr"/>
            <a:r>
              <a:rPr lang="en-US" b="1" u="sng" dirty="0">
                <a:solidFill>
                  <a:schemeClr val="accent2"/>
                </a:solidFill>
                <a:latin typeface="Times New Roman" panose="02020603050405020304" pitchFamily="18" charset="0"/>
                <a:cs typeface="Times New Roman" panose="02020603050405020304" pitchFamily="18" charset="0"/>
              </a:rPr>
              <a:t>Recognize</a:t>
            </a:r>
            <a:r>
              <a:rPr lang="en-US" dirty="0">
                <a:latin typeface="Times New Roman" panose="02020603050405020304" pitchFamily="18" charset="0"/>
                <a:cs typeface="Times New Roman" panose="02020603050405020304" pitchFamily="18" charset="0"/>
              </a:rPr>
              <a:t> and </a:t>
            </a:r>
            <a:r>
              <a:rPr lang="en-US" b="1" u="sng" dirty="0">
                <a:solidFill>
                  <a:schemeClr val="accent2"/>
                </a:solidFill>
                <a:latin typeface="Times New Roman" panose="02020603050405020304" pitchFamily="18" charset="0"/>
                <a:cs typeface="Times New Roman" panose="02020603050405020304" pitchFamily="18" charset="0"/>
              </a:rPr>
              <a:t>acknowledge</a:t>
            </a:r>
            <a:r>
              <a:rPr lang="en-US" dirty="0">
                <a:latin typeface="Times New Roman" panose="02020603050405020304" pitchFamily="18" charset="0"/>
                <a:cs typeface="Times New Roman" panose="02020603050405020304" pitchFamily="18" charset="0"/>
              </a:rPr>
              <a:t> God’s </a:t>
            </a:r>
            <a:r>
              <a:rPr lang="en-US" b="1" u="sng" dirty="0">
                <a:solidFill>
                  <a:schemeClr val="accent2"/>
                </a:solidFill>
                <a:latin typeface="Times New Roman" panose="02020603050405020304" pitchFamily="18" charset="0"/>
                <a:cs typeface="Times New Roman" panose="02020603050405020304" pitchFamily="18" charset="0"/>
              </a:rPr>
              <a:t>faithfulness</a:t>
            </a:r>
            <a:r>
              <a:rPr lang="en-US" dirty="0">
                <a:latin typeface="Times New Roman" panose="02020603050405020304" pitchFamily="18" charset="0"/>
                <a:cs typeface="Times New Roman" panose="02020603050405020304" pitchFamily="18" charset="0"/>
              </a:rPr>
              <a:t> in answered prayer.</a:t>
            </a:r>
          </a:p>
        </p:txBody>
      </p:sp>
      <p:sp>
        <p:nvSpPr>
          <p:cNvPr id="2" name="TextBox 1">
            <a:extLst>
              <a:ext uri="{FF2B5EF4-FFF2-40B4-BE49-F238E27FC236}">
                <a16:creationId xmlns:a16="http://schemas.microsoft.com/office/drawing/2014/main" id="{83AF7B29-B4FC-0D98-86C2-1C269F7FD0E5}"/>
              </a:ext>
            </a:extLst>
          </p:cNvPr>
          <p:cNvSpPr txBox="1"/>
          <p:nvPr/>
        </p:nvSpPr>
        <p:spPr>
          <a:xfrm>
            <a:off x="1" y="3415164"/>
            <a:ext cx="12191999" cy="92333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1 John 5:14-15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And this is </a:t>
            </a:r>
            <a:r>
              <a:rPr lang="en-US" b="1" dirty="0">
                <a:latin typeface="Times New Roman" panose="02020603050405020304" pitchFamily="18" charset="0"/>
                <a:cs typeface="Times New Roman" panose="02020603050405020304" pitchFamily="18" charset="0"/>
              </a:rPr>
              <a:t>the confidence </a:t>
            </a:r>
            <a:r>
              <a:rPr lang="en-US" dirty="0">
                <a:latin typeface="Times New Roman" panose="02020603050405020304" pitchFamily="18" charset="0"/>
                <a:cs typeface="Times New Roman" panose="02020603050405020304" pitchFamily="18" charset="0"/>
              </a:rPr>
              <a:t>that we have toward him, that </a:t>
            </a:r>
            <a:r>
              <a:rPr lang="en-US" dirty="0">
                <a:highlight>
                  <a:srgbClr val="FFFF00"/>
                </a:highlight>
                <a:latin typeface="Times New Roman" panose="02020603050405020304" pitchFamily="18" charset="0"/>
                <a:cs typeface="Times New Roman" panose="02020603050405020304" pitchFamily="18" charset="0"/>
              </a:rPr>
              <a:t>if we ask anything according to his will he hears us</a:t>
            </a:r>
            <a:r>
              <a:rPr lang="en-US" dirty="0">
                <a:latin typeface="Times New Roman" panose="02020603050405020304" pitchFamily="18" charset="0"/>
                <a:cs typeface="Times New Roman" panose="02020603050405020304" pitchFamily="18" charset="0"/>
              </a:rPr>
              <a:t>. And if we know that he hears us in whatever we ask, </a:t>
            </a:r>
            <a:r>
              <a:rPr lang="en-US" dirty="0">
                <a:highlight>
                  <a:srgbClr val="FFFF00"/>
                </a:highlight>
                <a:latin typeface="Times New Roman" panose="02020603050405020304" pitchFamily="18" charset="0"/>
                <a:cs typeface="Times New Roman" panose="02020603050405020304" pitchFamily="18" charset="0"/>
              </a:rPr>
              <a:t>we know that we have the requests that we have asked of him.</a:t>
            </a:r>
          </a:p>
        </p:txBody>
      </p:sp>
    </p:spTree>
    <p:extLst>
      <p:ext uri="{BB962C8B-B14F-4D97-AF65-F5344CB8AC3E}">
        <p14:creationId xmlns:p14="http://schemas.microsoft.com/office/powerpoint/2010/main" val="124965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0" y="2"/>
            <a:ext cx="12192000" cy="590548"/>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3. God </a:t>
            </a:r>
            <a:r>
              <a:rPr lang="en-US" sz="2800" b="1" u="sng" spc="150" dirty="0">
                <a:latin typeface="Bookman Old Style" panose="02050604050505020204" pitchFamily="18" charset="0"/>
                <a:ea typeface="+mj-ea"/>
                <a:cs typeface="+mj-cs"/>
              </a:rPr>
              <a:t>IS</a:t>
            </a:r>
            <a:r>
              <a:rPr lang="en-US" sz="2800" b="1" spc="150" dirty="0">
                <a:solidFill>
                  <a:schemeClr val="tx1">
                    <a:lumMod val="85000"/>
                    <a:lumOff val="15000"/>
                  </a:schemeClr>
                </a:solidFill>
                <a:latin typeface="Bookman Old Style" panose="02050604050505020204" pitchFamily="18" charset="0"/>
                <a:ea typeface="+mj-ea"/>
                <a:cs typeface="+mj-cs"/>
              </a:rPr>
              <a:t> unquestionably in </a:t>
            </a:r>
            <a:r>
              <a:rPr lang="en-US" sz="2800" b="1" u="sng" spc="150" dirty="0">
                <a:latin typeface="Bookman Old Style" panose="02050604050505020204" pitchFamily="18" charset="0"/>
                <a:ea typeface="+mj-ea"/>
                <a:cs typeface="+mj-cs"/>
              </a:rPr>
              <a:t>control</a:t>
            </a:r>
            <a:r>
              <a:rPr lang="en-US" sz="2800" spc="150" dirty="0">
                <a:solidFill>
                  <a:schemeClr val="tx1">
                    <a:lumMod val="85000"/>
                    <a:lumOff val="15000"/>
                  </a:schemeClr>
                </a:solidFill>
                <a:latin typeface="Bookman Old Style" panose="02050604050505020204" pitchFamily="18" charset="0"/>
                <a:ea typeface="+mj-ea"/>
                <a:cs typeface="+mj-cs"/>
              </a:rPr>
              <a:t>.</a:t>
            </a:r>
            <a:endParaRPr lang="en-US" sz="2000" i="1" u="sng" spc="150" dirty="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6244DBA7-5BB0-D0BE-31A7-0C635C041617}"/>
              </a:ext>
            </a:extLst>
          </p:cNvPr>
          <p:cNvSpPr txBox="1"/>
          <p:nvPr/>
        </p:nvSpPr>
        <p:spPr>
          <a:xfrm>
            <a:off x="0" y="796012"/>
            <a:ext cx="12191999" cy="461665"/>
          </a:xfrm>
          <a:prstGeom prst="rect">
            <a:avLst/>
          </a:prstGeom>
          <a:noFill/>
        </p:spPr>
        <p:txBody>
          <a:bodyPr wrap="square" rtlCol="0">
            <a:spAutoFit/>
          </a:bodyPr>
          <a:lstStyle/>
          <a:p>
            <a:pPr algn="ctr"/>
            <a:r>
              <a:rPr lang="en-US" sz="2400" b="1" dirty="0"/>
              <a:t>c. God executes </a:t>
            </a:r>
            <a:r>
              <a:rPr lang="en-US" sz="2400" b="1" u="sng" dirty="0">
                <a:solidFill>
                  <a:schemeClr val="accent2"/>
                </a:solidFill>
              </a:rPr>
              <a:t>judgment</a:t>
            </a:r>
            <a:r>
              <a:rPr lang="en-US" sz="2400" b="1" dirty="0"/>
              <a:t> on the </a:t>
            </a:r>
            <a:r>
              <a:rPr lang="en-US" sz="2400" b="1" u="sng" dirty="0">
                <a:solidFill>
                  <a:schemeClr val="accent2"/>
                </a:solidFill>
              </a:rPr>
              <a:t>enemy</a:t>
            </a:r>
            <a:r>
              <a:rPr lang="en-US" sz="2400" b="1" dirty="0"/>
              <a:t>.</a:t>
            </a:r>
            <a:endParaRPr lang="en-US" sz="2400" dirty="0"/>
          </a:p>
        </p:txBody>
      </p:sp>
      <p:sp>
        <p:nvSpPr>
          <p:cNvPr id="3" name="TextBox 2">
            <a:extLst>
              <a:ext uri="{FF2B5EF4-FFF2-40B4-BE49-F238E27FC236}">
                <a16:creationId xmlns:a16="http://schemas.microsoft.com/office/drawing/2014/main" id="{249F6088-C718-291E-B914-1076A906B690}"/>
              </a:ext>
            </a:extLst>
          </p:cNvPr>
          <p:cNvSpPr txBox="1"/>
          <p:nvPr/>
        </p:nvSpPr>
        <p:spPr>
          <a:xfrm>
            <a:off x="-1" y="3105834"/>
            <a:ext cx="12191999"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Application #4</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God is </a:t>
            </a:r>
            <a:r>
              <a:rPr lang="en-US" b="1" u="sng" dirty="0">
                <a:solidFill>
                  <a:schemeClr val="accent2"/>
                </a:solidFill>
                <a:latin typeface="Times New Roman" panose="02020603050405020304" pitchFamily="18" charset="0"/>
                <a:cs typeface="Times New Roman" panose="02020603050405020304" pitchFamily="18" charset="0"/>
              </a:rPr>
              <a:t>sovereign</a:t>
            </a:r>
            <a:r>
              <a:rPr lang="en-US" dirty="0">
                <a:latin typeface="Times New Roman" panose="02020603050405020304" pitchFamily="18" charset="0"/>
                <a:cs typeface="Times New Roman" panose="02020603050405020304" pitchFamily="18" charset="0"/>
              </a:rPr>
              <a:t>, but man is still </a:t>
            </a:r>
            <a:r>
              <a:rPr lang="en-US" b="1" u="sng" dirty="0">
                <a:solidFill>
                  <a:schemeClr val="accent2"/>
                </a:solidFill>
                <a:latin typeface="Times New Roman" panose="02020603050405020304" pitchFamily="18" charset="0"/>
                <a:cs typeface="Times New Roman" panose="02020603050405020304" pitchFamily="18" charset="0"/>
              </a:rPr>
              <a:t>responsible</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0670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ap&#10;&#10;Description automatically generated">
            <a:extLst>
              <a:ext uri="{FF2B5EF4-FFF2-40B4-BE49-F238E27FC236}">
                <a16:creationId xmlns:a16="http://schemas.microsoft.com/office/drawing/2014/main" id="{8E32FA57-C19E-3277-42A8-CD2808EA9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989" y="0"/>
            <a:ext cx="5342021"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D8DAAD9C-88BD-7D61-D5CF-BF0C66998CF2}"/>
                  </a:ext>
                </a:extLst>
              </p14:cNvPr>
              <p14:cNvContentPartPr/>
              <p14:nvPr/>
            </p14:nvContentPartPr>
            <p14:xfrm>
              <a:off x="5059440" y="243480"/>
              <a:ext cx="916200" cy="969120"/>
            </p14:xfrm>
          </p:contentPart>
        </mc:Choice>
        <mc:Fallback xmlns="">
          <p:pic>
            <p:nvPicPr>
              <p:cNvPr id="12" name="Ink 11">
                <a:extLst>
                  <a:ext uri="{FF2B5EF4-FFF2-40B4-BE49-F238E27FC236}">
                    <a16:creationId xmlns:a16="http://schemas.microsoft.com/office/drawing/2014/main" id="{D8DAAD9C-88BD-7D61-D5CF-BF0C66998CF2}"/>
                  </a:ext>
                </a:extLst>
              </p:cNvPr>
              <p:cNvPicPr/>
              <p:nvPr/>
            </p:nvPicPr>
            <p:blipFill>
              <a:blip r:embed="rId4"/>
              <a:stretch>
                <a:fillRect/>
              </a:stretch>
            </p:blipFill>
            <p:spPr>
              <a:xfrm>
                <a:off x="5050440" y="234840"/>
                <a:ext cx="933840" cy="986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85CCACD6-386A-5AE5-B43D-A335B72C8130}"/>
                  </a:ext>
                </a:extLst>
              </p14:cNvPr>
              <p14:cNvContentPartPr/>
              <p14:nvPr/>
            </p14:nvContentPartPr>
            <p14:xfrm>
              <a:off x="3812400" y="2593920"/>
              <a:ext cx="951480" cy="422280"/>
            </p14:xfrm>
          </p:contentPart>
        </mc:Choice>
        <mc:Fallback xmlns="">
          <p:pic>
            <p:nvPicPr>
              <p:cNvPr id="14" name="Ink 13">
                <a:extLst>
                  <a:ext uri="{FF2B5EF4-FFF2-40B4-BE49-F238E27FC236}">
                    <a16:creationId xmlns:a16="http://schemas.microsoft.com/office/drawing/2014/main" id="{85CCACD6-386A-5AE5-B43D-A335B72C8130}"/>
                  </a:ext>
                </a:extLst>
              </p:cNvPr>
              <p:cNvPicPr/>
              <p:nvPr/>
            </p:nvPicPr>
            <p:blipFill>
              <a:blip r:embed="rId6"/>
              <a:stretch>
                <a:fillRect/>
              </a:stretch>
            </p:blipFill>
            <p:spPr>
              <a:xfrm>
                <a:off x="3803760" y="2585280"/>
                <a:ext cx="969120" cy="439920"/>
              </a:xfrm>
              <a:prstGeom prst="rect">
                <a:avLst/>
              </a:prstGeom>
            </p:spPr>
          </p:pic>
        </mc:Fallback>
      </mc:AlternateContent>
    </p:spTree>
    <p:extLst>
      <p:ext uri="{BB962C8B-B14F-4D97-AF65-F5344CB8AC3E}">
        <p14:creationId xmlns:p14="http://schemas.microsoft.com/office/powerpoint/2010/main" val="1585744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0" y="2"/>
            <a:ext cx="12192000" cy="590548"/>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3. God </a:t>
            </a:r>
            <a:r>
              <a:rPr lang="en-US" sz="2800" b="1" u="sng" spc="150" dirty="0">
                <a:latin typeface="Bookman Old Style" panose="02050604050505020204" pitchFamily="18" charset="0"/>
                <a:ea typeface="+mj-ea"/>
                <a:cs typeface="+mj-cs"/>
              </a:rPr>
              <a:t>IS</a:t>
            </a:r>
            <a:r>
              <a:rPr lang="en-US" sz="2800" b="1" spc="150" dirty="0">
                <a:solidFill>
                  <a:schemeClr val="tx1">
                    <a:lumMod val="85000"/>
                    <a:lumOff val="15000"/>
                  </a:schemeClr>
                </a:solidFill>
                <a:latin typeface="Bookman Old Style" panose="02050604050505020204" pitchFamily="18" charset="0"/>
                <a:ea typeface="+mj-ea"/>
                <a:cs typeface="+mj-cs"/>
              </a:rPr>
              <a:t> unquestionably in </a:t>
            </a:r>
            <a:r>
              <a:rPr lang="en-US" sz="2800" b="1" u="sng" spc="150" dirty="0">
                <a:latin typeface="Bookman Old Style" panose="02050604050505020204" pitchFamily="18" charset="0"/>
                <a:ea typeface="+mj-ea"/>
                <a:cs typeface="+mj-cs"/>
              </a:rPr>
              <a:t>control</a:t>
            </a:r>
            <a:r>
              <a:rPr lang="en-US" sz="2800" spc="150" dirty="0">
                <a:solidFill>
                  <a:schemeClr val="tx1">
                    <a:lumMod val="85000"/>
                    <a:lumOff val="15000"/>
                  </a:schemeClr>
                </a:solidFill>
                <a:latin typeface="Bookman Old Style" panose="02050604050505020204" pitchFamily="18" charset="0"/>
                <a:ea typeface="+mj-ea"/>
                <a:cs typeface="+mj-cs"/>
              </a:rPr>
              <a:t>.</a:t>
            </a:r>
            <a:endParaRPr lang="en-US" sz="2000" i="1" u="sng" spc="150" dirty="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6244DBA7-5BB0-D0BE-31A7-0C635C041617}"/>
              </a:ext>
            </a:extLst>
          </p:cNvPr>
          <p:cNvSpPr txBox="1"/>
          <p:nvPr/>
        </p:nvSpPr>
        <p:spPr>
          <a:xfrm>
            <a:off x="0" y="796012"/>
            <a:ext cx="12191999" cy="461665"/>
          </a:xfrm>
          <a:prstGeom prst="rect">
            <a:avLst/>
          </a:prstGeom>
          <a:noFill/>
        </p:spPr>
        <p:txBody>
          <a:bodyPr wrap="square" rtlCol="0">
            <a:spAutoFit/>
          </a:bodyPr>
          <a:lstStyle/>
          <a:p>
            <a:pPr algn="ctr"/>
            <a:r>
              <a:rPr lang="en-US" sz="2400" b="1" dirty="0"/>
              <a:t>c. God executes </a:t>
            </a:r>
            <a:r>
              <a:rPr lang="en-US" sz="2400" b="1" u="sng" dirty="0"/>
              <a:t>judgment</a:t>
            </a:r>
            <a:r>
              <a:rPr lang="en-US" sz="2400" b="1" dirty="0"/>
              <a:t> on the </a:t>
            </a:r>
            <a:r>
              <a:rPr lang="en-US" sz="2400" b="1" u="sng" dirty="0"/>
              <a:t>enemy</a:t>
            </a:r>
            <a:r>
              <a:rPr lang="en-US" sz="2400" b="1" dirty="0"/>
              <a:t>.</a:t>
            </a:r>
            <a:endParaRPr lang="en-US" sz="2400" dirty="0"/>
          </a:p>
        </p:txBody>
      </p:sp>
      <p:sp>
        <p:nvSpPr>
          <p:cNvPr id="3" name="TextBox 2">
            <a:extLst>
              <a:ext uri="{FF2B5EF4-FFF2-40B4-BE49-F238E27FC236}">
                <a16:creationId xmlns:a16="http://schemas.microsoft.com/office/drawing/2014/main" id="{249F6088-C718-291E-B914-1076A906B690}"/>
              </a:ext>
            </a:extLst>
          </p:cNvPr>
          <p:cNvSpPr txBox="1"/>
          <p:nvPr/>
        </p:nvSpPr>
        <p:spPr>
          <a:xfrm>
            <a:off x="-1" y="1463139"/>
            <a:ext cx="12191999" cy="1200329"/>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Excerpt from Josephus, </a:t>
            </a:r>
            <a:r>
              <a:rPr lang="en-US" b="1" i="1" dirty="0">
                <a:latin typeface="Times New Roman" panose="02020603050405020304" pitchFamily="18" charset="0"/>
                <a:cs typeface="Times New Roman" panose="02020603050405020304" pitchFamily="18" charset="0"/>
              </a:rPr>
              <a:t>The Antiquities </a:t>
            </a:r>
            <a:r>
              <a:rPr lang="en-US" b="1" dirty="0">
                <a:latin typeface="Times New Roman" panose="02020603050405020304" pitchFamily="18" charset="0"/>
                <a:cs typeface="Times New Roman" panose="02020603050405020304" pitchFamily="18" charset="0"/>
              </a:rPr>
              <a:t>XIX</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On the second day of which shows he put on </a:t>
            </a:r>
            <a:r>
              <a:rPr lang="en-US" dirty="0">
                <a:highlight>
                  <a:srgbClr val="FFFF00"/>
                </a:highlight>
                <a:latin typeface="Times New Roman" panose="02020603050405020304" pitchFamily="18" charset="0"/>
                <a:cs typeface="Times New Roman" panose="02020603050405020304" pitchFamily="18" charset="0"/>
              </a:rPr>
              <a:t>a garment made wholly of silver</a:t>
            </a:r>
            <a:r>
              <a:rPr lang="en-US" dirty="0">
                <a:latin typeface="Times New Roman" panose="02020603050405020304" pitchFamily="18" charset="0"/>
                <a:cs typeface="Times New Roman" panose="02020603050405020304" pitchFamily="18" charset="0"/>
              </a:rPr>
              <a:t>, and of a contexture truly wonderful, and </a:t>
            </a:r>
            <a:r>
              <a:rPr lang="en-US" dirty="0">
                <a:highlight>
                  <a:srgbClr val="FFFF00"/>
                </a:highlight>
                <a:latin typeface="Times New Roman" panose="02020603050405020304" pitchFamily="18" charset="0"/>
                <a:cs typeface="Times New Roman" panose="02020603050405020304" pitchFamily="18" charset="0"/>
              </a:rPr>
              <a:t>came into the theatre early in the morning; at which time the silver of his garment being illuminated by the fresh reflection of the sun’s rays upon </a:t>
            </a:r>
            <a:r>
              <a:rPr lang="en-US" dirty="0">
                <a:latin typeface="Times New Roman" panose="02020603050405020304" pitchFamily="18" charset="0"/>
                <a:cs typeface="Times New Roman" panose="02020603050405020304" pitchFamily="18" charset="0"/>
              </a:rPr>
              <a:t>it, shone out after a surprising manner, and was so resplendent as to spread a horror over those that looked intently upon him;</a:t>
            </a:r>
            <a:endParaRPr lang="en-US" dirty="0">
              <a:effectLst/>
              <a:latin typeface="Times New Roman" panose="02020603050405020304" pitchFamily="18" charset="0"/>
              <a:cs typeface="Times New Roman" panose="02020603050405020304" pitchFamily="18" charset="0"/>
            </a:endParaRPr>
          </a:p>
        </p:txBody>
      </p:sp>
      <p:pic>
        <p:nvPicPr>
          <p:cNvPr id="5" name="Picture 4" descr="A picture containing sky, outdoor, ground&#10;&#10;Description automatically generated">
            <a:extLst>
              <a:ext uri="{FF2B5EF4-FFF2-40B4-BE49-F238E27FC236}">
                <a16:creationId xmlns:a16="http://schemas.microsoft.com/office/drawing/2014/main" id="{F3D14A21-512F-1370-C9AA-6D6D41A7B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685" y="3029350"/>
            <a:ext cx="5584313" cy="3708333"/>
          </a:xfrm>
          <a:prstGeom prst="rect">
            <a:avLst/>
          </a:prstGeom>
        </p:spPr>
      </p:pic>
      <p:pic>
        <p:nvPicPr>
          <p:cNvPr id="8" name="Picture 7" descr="A picture containing sky, outdoor, ground, nature&#10;&#10;Description automatically generated">
            <a:extLst>
              <a:ext uri="{FF2B5EF4-FFF2-40B4-BE49-F238E27FC236}">
                <a16:creationId xmlns:a16="http://schemas.microsoft.com/office/drawing/2014/main" id="{0FD2EF7C-CFB2-8A1F-3B05-F9D1768A7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872" y="3029350"/>
            <a:ext cx="4944443" cy="3708332"/>
          </a:xfrm>
          <a:prstGeom prst="rect">
            <a:avLst/>
          </a:prstGeom>
        </p:spPr>
      </p:pic>
    </p:spTree>
    <p:extLst>
      <p:ext uri="{BB962C8B-B14F-4D97-AF65-F5344CB8AC3E}">
        <p14:creationId xmlns:p14="http://schemas.microsoft.com/office/powerpoint/2010/main" val="208777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0" y="2"/>
            <a:ext cx="12192000" cy="590548"/>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3. God </a:t>
            </a:r>
            <a:r>
              <a:rPr lang="en-US" sz="2800" b="1" u="sng" spc="150" dirty="0">
                <a:latin typeface="Bookman Old Style" panose="02050604050505020204" pitchFamily="18" charset="0"/>
                <a:ea typeface="+mj-ea"/>
                <a:cs typeface="+mj-cs"/>
              </a:rPr>
              <a:t>IS</a:t>
            </a:r>
            <a:r>
              <a:rPr lang="en-US" sz="2800" b="1" spc="150" dirty="0">
                <a:solidFill>
                  <a:schemeClr val="tx1">
                    <a:lumMod val="85000"/>
                    <a:lumOff val="15000"/>
                  </a:schemeClr>
                </a:solidFill>
                <a:latin typeface="Bookman Old Style" panose="02050604050505020204" pitchFamily="18" charset="0"/>
                <a:ea typeface="+mj-ea"/>
                <a:cs typeface="+mj-cs"/>
              </a:rPr>
              <a:t> unquestionably in </a:t>
            </a:r>
            <a:r>
              <a:rPr lang="en-US" sz="2800" b="1" u="sng" spc="150" dirty="0">
                <a:latin typeface="Bookman Old Style" panose="02050604050505020204" pitchFamily="18" charset="0"/>
                <a:ea typeface="+mj-ea"/>
                <a:cs typeface="+mj-cs"/>
              </a:rPr>
              <a:t>control</a:t>
            </a:r>
            <a:r>
              <a:rPr lang="en-US" sz="2800" spc="150" dirty="0">
                <a:solidFill>
                  <a:schemeClr val="tx1">
                    <a:lumMod val="85000"/>
                    <a:lumOff val="15000"/>
                  </a:schemeClr>
                </a:solidFill>
                <a:latin typeface="Bookman Old Style" panose="02050604050505020204" pitchFamily="18" charset="0"/>
                <a:ea typeface="+mj-ea"/>
                <a:cs typeface="+mj-cs"/>
              </a:rPr>
              <a:t>.</a:t>
            </a:r>
            <a:endParaRPr lang="en-US" sz="2000" i="1" u="sng" spc="150" dirty="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6244DBA7-5BB0-D0BE-31A7-0C635C041617}"/>
              </a:ext>
            </a:extLst>
          </p:cNvPr>
          <p:cNvSpPr txBox="1"/>
          <p:nvPr/>
        </p:nvSpPr>
        <p:spPr>
          <a:xfrm>
            <a:off x="0" y="796012"/>
            <a:ext cx="12191999" cy="461665"/>
          </a:xfrm>
          <a:prstGeom prst="rect">
            <a:avLst/>
          </a:prstGeom>
          <a:noFill/>
        </p:spPr>
        <p:txBody>
          <a:bodyPr wrap="square" rtlCol="0">
            <a:spAutoFit/>
          </a:bodyPr>
          <a:lstStyle/>
          <a:p>
            <a:pPr algn="ctr"/>
            <a:r>
              <a:rPr lang="en-US" sz="2400" b="1" dirty="0"/>
              <a:t>c. God executes </a:t>
            </a:r>
            <a:r>
              <a:rPr lang="en-US" sz="2400" b="1" u="sng" dirty="0"/>
              <a:t>judgment</a:t>
            </a:r>
            <a:r>
              <a:rPr lang="en-US" sz="2400" b="1" dirty="0"/>
              <a:t> on the </a:t>
            </a:r>
            <a:r>
              <a:rPr lang="en-US" sz="2400" b="1" u="sng" dirty="0"/>
              <a:t>enemy</a:t>
            </a:r>
            <a:r>
              <a:rPr lang="en-US" sz="2400" b="1" dirty="0"/>
              <a:t>.</a:t>
            </a:r>
            <a:endParaRPr lang="en-US" sz="2400" dirty="0"/>
          </a:p>
        </p:txBody>
      </p:sp>
      <p:sp>
        <p:nvSpPr>
          <p:cNvPr id="3" name="TextBox 2">
            <a:extLst>
              <a:ext uri="{FF2B5EF4-FFF2-40B4-BE49-F238E27FC236}">
                <a16:creationId xmlns:a16="http://schemas.microsoft.com/office/drawing/2014/main" id="{249F6088-C718-291E-B914-1076A906B690}"/>
              </a:ext>
            </a:extLst>
          </p:cNvPr>
          <p:cNvSpPr txBox="1"/>
          <p:nvPr/>
        </p:nvSpPr>
        <p:spPr>
          <a:xfrm>
            <a:off x="-3" y="2115835"/>
            <a:ext cx="12191999" cy="92333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Acts 10:25-26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When Peter entered, Cornelius met him and fell down at his feet and worshiped him. </a:t>
            </a:r>
            <a:r>
              <a:rPr lang="en-US" dirty="0">
                <a:highlight>
                  <a:srgbClr val="FFFF00"/>
                </a:highlight>
                <a:latin typeface="Times New Roman" panose="02020603050405020304" pitchFamily="18" charset="0"/>
                <a:cs typeface="Times New Roman" panose="02020603050405020304" pitchFamily="18" charset="0"/>
              </a:rPr>
              <a:t>But Peter lifted him up, saying, “Stand up; I too am a man.</a:t>
            </a:r>
            <a:r>
              <a:rPr lang="en-US"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93F3BCB7-E54A-F76E-CE94-82C68852E0A5}"/>
              </a:ext>
            </a:extLst>
          </p:cNvPr>
          <p:cNvSpPr txBox="1"/>
          <p:nvPr/>
        </p:nvSpPr>
        <p:spPr>
          <a:xfrm>
            <a:off x="-2" y="3897324"/>
            <a:ext cx="12191999" cy="2031325"/>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Acts 14:11-15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And when the crowds saw what Paul had done, they lifted up their voices, saying in Lycaonian, “</a:t>
            </a:r>
            <a:r>
              <a:rPr lang="en-US" dirty="0">
                <a:highlight>
                  <a:srgbClr val="FFFF00"/>
                </a:highlight>
                <a:latin typeface="Times New Roman" panose="02020603050405020304" pitchFamily="18" charset="0"/>
                <a:cs typeface="Times New Roman" panose="02020603050405020304" pitchFamily="18" charset="0"/>
              </a:rPr>
              <a:t>The gods have come down to us in the likeness of men!” Barnabas they called Zeus, and Paul, Hermes</a:t>
            </a:r>
            <a:r>
              <a:rPr lang="en-US" dirty="0">
                <a:latin typeface="Times New Roman" panose="02020603050405020304" pitchFamily="18" charset="0"/>
                <a:cs typeface="Times New Roman" panose="02020603050405020304" pitchFamily="18" charset="0"/>
              </a:rPr>
              <a:t>, because he was the chief speaker. And the priest of Zeus, whose temple was at the entrance to the city, brought oxen and garlands to the gates and wanted to offer sacrifice with the crowds. But when the apostles Barnabas and Paul heard of it, they tore their garments and rushed out into the crowd, crying out, “</a:t>
            </a:r>
            <a:r>
              <a:rPr lang="en-US" dirty="0">
                <a:highlight>
                  <a:srgbClr val="FFFF00"/>
                </a:highlight>
                <a:latin typeface="Times New Roman" panose="02020603050405020304" pitchFamily="18" charset="0"/>
                <a:cs typeface="Times New Roman" panose="02020603050405020304" pitchFamily="18" charset="0"/>
              </a:rPr>
              <a:t>Men, why are you doing these things? We also are men, of like nature with you, and we bring you good news</a:t>
            </a:r>
            <a:r>
              <a:rPr lang="en-US" dirty="0">
                <a:latin typeface="Times New Roman" panose="02020603050405020304" pitchFamily="18" charset="0"/>
                <a:cs typeface="Times New Roman" panose="02020603050405020304" pitchFamily="18" charset="0"/>
              </a:rPr>
              <a:t>, that you should turn from these vain things to a living God, who made the heaven and the earth and the sea and all that is in them.</a:t>
            </a:r>
          </a:p>
        </p:txBody>
      </p:sp>
    </p:spTree>
    <p:extLst>
      <p:ext uri="{BB962C8B-B14F-4D97-AF65-F5344CB8AC3E}">
        <p14:creationId xmlns:p14="http://schemas.microsoft.com/office/powerpoint/2010/main" val="314889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0" y="2"/>
            <a:ext cx="12192000" cy="590548"/>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3. God </a:t>
            </a:r>
            <a:r>
              <a:rPr lang="en-US" sz="2800" b="1" u="sng" spc="150" dirty="0">
                <a:latin typeface="Bookman Old Style" panose="02050604050505020204" pitchFamily="18" charset="0"/>
                <a:ea typeface="+mj-ea"/>
                <a:cs typeface="+mj-cs"/>
              </a:rPr>
              <a:t>IS</a:t>
            </a:r>
            <a:r>
              <a:rPr lang="en-US" sz="2800" b="1" spc="150" dirty="0">
                <a:solidFill>
                  <a:schemeClr val="tx1">
                    <a:lumMod val="85000"/>
                    <a:lumOff val="15000"/>
                  </a:schemeClr>
                </a:solidFill>
                <a:latin typeface="Bookman Old Style" panose="02050604050505020204" pitchFamily="18" charset="0"/>
                <a:ea typeface="+mj-ea"/>
                <a:cs typeface="+mj-cs"/>
              </a:rPr>
              <a:t> unquestionably in </a:t>
            </a:r>
            <a:r>
              <a:rPr lang="en-US" sz="2800" b="1" u="sng" spc="150" dirty="0">
                <a:latin typeface="Bookman Old Style" panose="02050604050505020204" pitchFamily="18" charset="0"/>
                <a:ea typeface="+mj-ea"/>
                <a:cs typeface="+mj-cs"/>
              </a:rPr>
              <a:t>control</a:t>
            </a:r>
            <a:r>
              <a:rPr lang="en-US" sz="2800" spc="150" dirty="0">
                <a:solidFill>
                  <a:schemeClr val="tx1">
                    <a:lumMod val="85000"/>
                    <a:lumOff val="15000"/>
                  </a:schemeClr>
                </a:solidFill>
                <a:latin typeface="Bookman Old Style" panose="02050604050505020204" pitchFamily="18" charset="0"/>
                <a:ea typeface="+mj-ea"/>
                <a:cs typeface="+mj-cs"/>
              </a:rPr>
              <a:t>.</a:t>
            </a:r>
            <a:endParaRPr lang="en-US" sz="2000" i="1" u="sng" spc="150" dirty="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6244DBA7-5BB0-D0BE-31A7-0C635C041617}"/>
              </a:ext>
            </a:extLst>
          </p:cNvPr>
          <p:cNvSpPr txBox="1"/>
          <p:nvPr/>
        </p:nvSpPr>
        <p:spPr>
          <a:xfrm>
            <a:off x="0" y="796012"/>
            <a:ext cx="12191999" cy="461665"/>
          </a:xfrm>
          <a:prstGeom prst="rect">
            <a:avLst/>
          </a:prstGeom>
          <a:noFill/>
        </p:spPr>
        <p:txBody>
          <a:bodyPr wrap="square" rtlCol="0">
            <a:spAutoFit/>
          </a:bodyPr>
          <a:lstStyle/>
          <a:p>
            <a:pPr algn="ctr"/>
            <a:r>
              <a:rPr lang="en-US" sz="2400" b="1" dirty="0"/>
              <a:t>c. God executes </a:t>
            </a:r>
            <a:r>
              <a:rPr lang="en-US" sz="2400" b="1" u="sng" dirty="0"/>
              <a:t>judgment</a:t>
            </a:r>
            <a:r>
              <a:rPr lang="en-US" sz="2400" b="1" dirty="0"/>
              <a:t> on the </a:t>
            </a:r>
            <a:r>
              <a:rPr lang="en-US" sz="2400" b="1" u="sng" dirty="0"/>
              <a:t>enemy</a:t>
            </a:r>
            <a:r>
              <a:rPr lang="en-US" sz="2400" b="1" dirty="0"/>
              <a:t>.</a:t>
            </a:r>
            <a:endParaRPr lang="en-US" sz="2400" dirty="0"/>
          </a:p>
        </p:txBody>
      </p:sp>
      <p:sp>
        <p:nvSpPr>
          <p:cNvPr id="3" name="TextBox 2">
            <a:extLst>
              <a:ext uri="{FF2B5EF4-FFF2-40B4-BE49-F238E27FC236}">
                <a16:creationId xmlns:a16="http://schemas.microsoft.com/office/drawing/2014/main" id="{249F6088-C718-291E-B914-1076A906B690}"/>
              </a:ext>
            </a:extLst>
          </p:cNvPr>
          <p:cNvSpPr txBox="1"/>
          <p:nvPr/>
        </p:nvSpPr>
        <p:spPr>
          <a:xfrm>
            <a:off x="1" y="3105834"/>
            <a:ext cx="12191999"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Application #5</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Don’t </a:t>
            </a:r>
            <a:r>
              <a:rPr lang="en-US" b="1" u="sng" dirty="0">
                <a:solidFill>
                  <a:schemeClr val="accent2"/>
                </a:solidFill>
                <a:latin typeface="Times New Roman" panose="02020603050405020304" pitchFamily="18" charset="0"/>
                <a:cs typeface="Times New Roman" panose="02020603050405020304" pitchFamily="18" charset="0"/>
              </a:rPr>
              <a:t>fight</a:t>
            </a:r>
            <a:r>
              <a:rPr lang="en-US" dirty="0">
                <a:latin typeface="Times New Roman" panose="02020603050405020304" pitchFamily="18" charset="0"/>
                <a:cs typeface="Times New Roman" panose="02020603050405020304" pitchFamily="18" charset="0"/>
              </a:rPr>
              <a:t> against </a:t>
            </a:r>
            <a:r>
              <a:rPr lang="en-US" b="1" u="sng" dirty="0">
                <a:solidFill>
                  <a:schemeClr val="accent2"/>
                </a:solidFill>
                <a:latin typeface="Times New Roman" panose="02020603050405020304" pitchFamily="18" charset="0"/>
                <a:cs typeface="Times New Roman" panose="02020603050405020304" pitchFamily="18" charset="0"/>
              </a:rPr>
              <a:t>God</a:t>
            </a:r>
            <a:r>
              <a:rPr lang="en-US" dirty="0">
                <a:latin typeface="Times New Roman" panose="02020603050405020304" pitchFamily="18" charset="0"/>
                <a:cs typeface="Times New Roman" panose="02020603050405020304" pitchFamily="18" charset="0"/>
              </a:rPr>
              <a:t>; instead give Him the </a:t>
            </a:r>
            <a:r>
              <a:rPr lang="en-US" b="1" u="sng" dirty="0">
                <a:solidFill>
                  <a:schemeClr val="accent2"/>
                </a:solidFill>
                <a:latin typeface="Times New Roman" panose="02020603050405020304" pitchFamily="18" charset="0"/>
                <a:cs typeface="Times New Roman" panose="02020603050405020304" pitchFamily="18" charset="0"/>
              </a:rPr>
              <a:t>glory</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126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127000" y="3041652"/>
            <a:ext cx="12192000" cy="590548"/>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2800" b="1" i="1" spc="150" dirty="0">
                <a:solidFill>
                  <a:schemeClr val="bg1">
                    <a:lumMod val="85000"/>
                  </a:schemeClr>
                </a:solidFill>
                <a:latin typeface="Bookman Old Style" panose="02050604050505020204" pitchFamily="18" charset="0"/>
                <a:ea typeface="+mj-ea"/>
                <a:cs typeface="+mj-cs"/>
              </a:rPr>
              <a:t>Communion</a:t>
            </a:r>
            <a:endParaRPr lang="en-US" sz="2000" i="1" spc="150" dirty="0">
              <a:solidFill>
                <a:schemeClr val="bg1">
                  <a:lumMod val="85000"/>
                </a:schemeClr>
              </a:solidFill>
              <a:latin typeface="+mj-lt"/>
              <a:ea typeface="+mj-ea"/>
              <a:cs typeface="+mj-cs"/>
            </a:endParaRPr>
          </a:p>
        </p:txBody>
      </p:sp>
    </p:spTree>
    <p:extLst>
      <p:ext uri="{BB962C8B-B14F-4D97-AF65-F5344CB8AC3E}">
        <p14:creationId xmlns:p14="http://schemas.microsoft.com/office/powerpoint/2010/main" val="934272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ountain, outdoor, old&#10;&#10;Description automatically generated">
            <a:extLst>
              <a:ext uri="{FF2B5EF4-FFF2-40B4-BE49-F238E27FC236}">
                <a16:creationId xmlns:a16="http://schemas.microsoft.com/office/drawing/2014/main" id="{FBA3EE5F-E1C5-887D-FC01-423CFC809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717" y="0"/>
            <a:ext cx="105193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791A848B-F5E6-ECA2-996F-939E93678978}"/>
                  </a:ext>
                </a:extLst>
              </p14:cNvPr>
              <p14:cNvContentPartPr/>
              <p14:nvPr/>
            </p14:nvContentPartPr>
            <p14:xfrm>
              <a:off x="5346210" y="2876805"/>
              <a:ext cx="3647160" cy="1478520"/>
            </p14:xfrm>
          </p:contentPart>
        </mc:Choice>
        <mc:Fallback xmlns="">
          <p:pic>
            <p:nvPicPr>
              <p:cNvPr id="8" name="Ink 7">
                <a:extLst>
                  <a:ext uri="{FF2B5EF4-FFF2-40B4-BE49-F238E27FC236}">
                    <a16:creationId xmlns:a16="http://schemas.microsoft.com/office/drawing/2014/main" id="{791A848B-F5E6-ECA2-996F-939E93678978}"/>
                  </a:ext>
                </a:extLst>
              </p:cNvPr>
              <p:cNvPicPr/>
              <p:nvPr/>
            </p:nvPicPr>
            <p:blipFill>
              <a:blip r:embed="rId4"/>
              <a:stretch>
                <a:fillRect/>
              </a:stretch>
            </p:blipFill>
            <p:spPr>
              <a:xfrm>
                <a:off x="5337210" y="2867805"/>
                <a:ext cx="3664800" cy="1496160"/>
              </a:xfrm>
              <a:prstGeom prst="rect">
                <a:avLst/>
              </a:prstGeom>
            </p:spPr>
          </p:pic>
        </mc:Fallback>
      </mc:AlternateContent>
    </p:spTree>
    <p:extLst>
      <p:ext uri="{BB962C8B-B14F-4D97-AF65-F5344CB8AC3E}">
        <p14:creationId xmlns:p14="http://schemas.microsoft.com/office/powerpoint/2010/main" val="28478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791A848B-F5E6-ECA2-996F-939E93678978}"/>
                  </a:ext>
                </a:extLst>
              </p14:cNvPr>
              <p14:cNvContentPartPr/>
              <p14:nvPr/>
            </p14:nvContentPartPr>
            <p14:xfrm>
              <a:off x="5346210" y="2876805"/>
              <a:ext cx="3647160" cy="1478520"/>
            </p14:xfrm>
          </p:contentPart>
        </mc:Choice>
        <mc:Fallback xmlns="">
          <p:pic>
            <p:nvPicPr>
              <p:cNvPr id="8" name="Ink 7">
                <a:extLst>
                  <a:ext uri="{FF2B5EF4-FFF2-40B4-BE49-F238E27FC236}">
                    <a16:creationId xmlns:a16="http://schemas.microsoft.com/office/drawing/2014/main" id="{791A848B-F5E6-ECA2-996F-939E93678978}"/>
                  </a:ext>
                </a:extLst>
              </p:cNvPr>
              <p:cNvPicPr/>
              <p:nvPr/>
            </p:nvPicPr>
            <p:blipFill>
              <a:blip r:embed="rId3"/>
              <a:stretch>
                <a:fillRect/>
              </a:stretch>
            </p:blipFill>
            <p:spPr>
              <a:xfrm>
                <a:off x="5337210" y="2867805"/>
                <a:ext cx="3664800" cy="1496160"/>
              </a:xfrm>
              <a:prstGeom prst="rect">
                <a:avLst/>
              </a:prstGeom>
            </p:spPr>
          </p:pic>
        </mc:Fallback>
      </mc:AlternateContent>
      <p:pic>
        <p:nvPicPr>
          <p:cNvPr id="3" name="Picture 2">
            <a:extLst>
              <a:ext uri="{FF2B5EF4-FFF2-40B4-BE49-F238E27FC236}">
                <a16:creationId xmlns:a16="http://schemas.microsoft.com/office/drawing/2014/main" id="{F12F5357-7CD8-5ACD-318D-19E9E7BBE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 y="1419225"/>
            <a:ext cx="12191641" cy="3548313"/>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FF2C5F92-9531-2854-6631-774796FB6EEF}"/>
                  </a:ext>
                </a:extLst>
              </p14:cNvPr>
              <p14:cNvContentPartPr/>
              <p14:nvPr/>
            </p14:nvContentPartPr>
            <p14:xfrm>
              <a:off x="113610" y="1427805"/>
              <a:ext cx="2984760" cy="2918160"/>
            </p14:xfrm>
          </p:contentPart>
        </mc:Choice>
        <mc:Fallback xmlns="">
          <p:pic>
            <p:nvPicPr>
              <p:cNvPr id="9" name="Ink 8">
                <a:extLst>
                  <a:ext uri="{FF2B5EF4-FFF2-40B4-BE49-F238E27FC236}">
                    <a16:creationId xmlns:a16="http://schemas.microsoft.com/office/drawing/2014/main" id="{FF2C5F92-9531-2854-6631-774796FB6EEF}"/>
                  </a:ext>
                </a:extLst>
              </p:cNvPr>
              <p:cNvPicPr/>
              <p:nvPr/>
            </p:nvPicPr>
            <p:blipFill>
              <a:blip r:embed="rId6"/>
              <a:stretch>
                <a:fillRect/>
              </a:stretch>
            </p:blipFill>
            <p:spPr>
              <a:xfrm>
                <a:off x="104970" y="1418805"/>
                <a:ext cx="3002400" cy="2935800"/>
              </a:xfrm>
              <a:prstGeom prst="rect">
                <a:avLst/>
              </a:prstGeom>
            </p:spPr>
          </p:pic>
        </mc:Fallback>
      </mc:AlternateContent>
    </p:spTree>
    <p:extLst>
      <p:ext uri="{BB962C8B-B14F-4D97-AF65-F5344CB8AC3E}">
        <p14:creationId xmlns:p14="http://schemas.microsoft.com/office/powerpoint/2010/main" val="225474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0" y="2"/>
            <a:ext cx="12192000" cy="590548"/>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3. God </a:t>
            </a:r>
            <a:r>
              <a:rPr lang="en-US" sz="2800" b="1" u="sng" spc="150" dirty="0">
                <a:solidFill>
                  <a:schemeClr val="accent2"/>
                </a:solidFill>
                <a:latin typeface="Bookman Old Style" panose="02050604050505020204" pitchFamily="18" charset="0"/>
                <a:ea typeface="+mj-ea"/>
                <a:cs typeface="+mj-cs"/>
              </a:rPr>
              <a:t>IS</a:t>
            </a:r>
            <a:r>
              <a:rPr lang="en-US" sz="2800" b="1" spc="150" dirty="0">
                <a:solidFill>
                  <a:schemeClr val="tx1">
                    <a:lumMod val="85000"/>
                    <a:lumOff val="15000"/>
                  </a:schemeClr>
                </a:solidFill>
                <a:latin typeface="Bookman Old Style" panose="02050604050505020204" pitchFamily="18" charset="0"/>
                <a:ea typeface="+mj-ea"/>
                <a:cs typeface="+mj-cs"/>
              </a:rPr>
              <a:t> unquestionably in </a:t>
            </a:r>
            <a:r>
              <a:rPr lang="en-US" sz="2800" b="1" u="sng" spc="150" dirty="0">
                <a:solidFill>
                  <a:schemeClr val="accent2"/>
                </a:solidFill>
                <a:latin typeface="Bookman Old Style" panose="02050604050505020204" pitchFamily="18" charset="0"/>
                <a:ea typeface="+mj-ea"/>
                <a:cs typeface="+mj-cs"/>
              </a:rPr>
              <a:t>control</a:t>
            </a:r>
            <a:r>
              <a:rPr lang="en-US" sz="2800" spc="150" dirty="0">
                <a:solidFill>
                  <a:schemeClr val="tx1">
                    <a:lumMod val="85000"/>
                    <a:lumOff val="15000"/>
                  </a:schemeClr>
                </a:solidFill>
                <a:latin typeface="Bookman Old Style" panose="02050604050505020204" pitchFamily="18" charset="0"/>
                <a:ea typeface="+mj-ea"/>
                <a:cs typeface="+mj-cs"/>
              </a:rPr>
              <a:t>.</a:t>
            </a:r>
            <a:endParaRPr lang="en-US" sz="2000" i="1" u="sng" spc="150" dirty="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6244DBA7-5BB0-D0BE-31A7-0C635C041617}"/>
              </a:ext>
            </a:extLst>
          </p:cNvPr>
          <p:cNvSpPr txBox="1"/>
          <p:nvPr/>
        </p:nvSpPr>
        <p:spPr>
          <a:xfrm>
            <a:off x="0" y="796012"/>
            <a:ext cx="12191999" cy="461665"/>
          </a:xfrm>
          <a:prstGeom prst="rect">
            <a:avLst/>
          </a:prstGeom>
          <a:noFill/>
        </p:spPr>
        <p:txBody>
          <a:bodyPr wrap="square" rtlCol="0">
            <a:spAutoFit/>
          </a:bodyPr>
          <a:lstStyle/>
          <a:p>
            <a:pPr algn="ctr"/>
            <a:r>
              <a:rPr lang="en-US" sz="2400" b="1" dirty="0"/>
              <a:t>a. God </a:t>
            </a:r>
            <a:r>
              <a:rPr lang="en-US" sz="2400" b="1" u="sng" dirty="0">
                <a:solidFill>
                  <a:schemeClr val="accent2"/>
                </a:solidFill>
              </a:rPr>
              <a:t>rescues</a:t>
            </a:r>
            <a:r>
              <a:rPr lang="en-US" sz="2400" b="1" dirty="0"/>
              <a:t> Peter from a </a:t>
            </a:r>
            <a:r>
              <a:rPr lang="en-US" sz="2400" b="1" u="sng" dirty="0">
                <a:solidFill>
                  <a:schemeClr val="accent2"/>
                </a:solidFill>
              </a:rPr>
              <a:t>hopeless</a:t>
            </a:r>
            <a:r>
              <a:rPr lang="en-US" sz="2400" b="1" dirty="0"/>
              <a:t> situation</a:t>
            </a:r>
            <a:r>
              <a:rPr lang="en-US" sz="2400" dirty="0"/>
              <a:t>.</a:t>
            </a:r>
          </a:p>
        </p:txBody>
      </p:sp>
      <p:sp>
        <p:nvSpPr>
          <p:cNvPr id="3" name="TextBox 2">
            <a:extLst>
              <a:ext uri="{FF2B5EF4-FFF2-40B4-BE49-F238E27FC236}">
                <a16:creationId xmlns:a16="http://schemas.microsoft.com/office/drawing/2014/main" id="{249F6088-C718-291E-B914-1076A906B690}"/>
              </a:ext>
            </a:extLst>
          </p:cNvPr>
          <p:cNvSpPr txBox="1"/>
          <p:nvPr/>
        </p:nvSpPr>
        <p:spPr>
          <a:xfrm>
            <a:off x="1" y="2828835"/>
            <a:ext cx="12191999" cy="1200329"/>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Luke 22:44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And he withdrew from them about a stone’s throw, and knelt down and prayed, saying, “Father, if you are willing, remove this cup from me. Nevertheless, not my will, but yours, be done.” And there appeared to him an angel from heaven, strengthening him. And being in agony </a:t>
            </a:r>
            <a:r>
              <a:rPr lang="en-US" dirty="0">
                <a:highlight>
                  <a:srgbClr val="FFFF00"/>
                </a:highlight>
                <a:latin typeface="Times New Roman" panose="02020603050405020304" pitchFamily="18" charset="0"/>
                <a:cs typeface="Times New Roman" panose="02020603050405020304" pitchFamily="18" charset="0"/>
              </a:rPr>
              <a:t>he prayed more </a:t>
            </a:r>
            <a:r>
              <a:rPr lang="en-US" u="sng" dirty="0">
                <a:highlight>
                  <a:srgbClr val="FFFF00"/>
                </a:highlight>
                <a:latin typeface="Times New Roman" panose="02020603050405020304" pitchFamily="18" charset="0"/>
                <a:cs typeface="Times New Roman" panose="02020603050405020304" pitchFamily="18" charset="0"/>
              </a:rPr>
              <a:t>earnestly</a:t>
            </a:r>
            <a:r>
              <a:rPr lang="en-US" dirty="0">
                <a:latin typeface="Times New Roman" panose="02020603050405020304" pitchFamily="18" charset="0"/>
                <a:cs typeface="Times New Roman" panose="02020603050405020304" pitchFamily="18" charset="0"/>
              </a:rPr>
              <a:t>; and his sweat became like great drops of blood falling down to the ground.</a:t>
            </a:r>
          </a:p>
        </p:txBody>
      </p:sp>
    </p:spTree>
    <p:extLst>
      <p:ext uri="{BB962C8B-B14F-4D97-AF65-F5344CB8AC3E}">
        <p14:creationId xmlns:p14="http://schemas.microsoft.com/office/powerpoint/2010/main" val="393092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0" y="2"/>
            <a:ext cx="12192000" cy="590548"/>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3. God </a:t>
            </a:r>
            <a:r>
              <a:rPr lang="en-US" sz="2800" b="1" u="sng" spc="150" dirty="0">
                <a:latin typeface="Bookman Old Style" panose="02050604050505020204" pitchFamily="18" charset="0"/>
                <a:ea typeface="+mj-ea"/>
                <a:cs typeface="+mj-cs"/>
              </a:rPr>
              <a:t>IS</a:t>
            </a:r>
            <a:r>
              <a:rPr lang="en-US" sz="2800" b="1" spc="150" dirty="0">
                <a:solidFill>
                  <a:schemeClr val="tx1">
                    <a:lumMod val="85000"/>
                    <a:lumOff val="15000"/>
                  </a:schemeClr>
                </a:solidFill>
                <a:latin typeface="Bookman Old Style" panose="02050604050505020204" pitchFamily="18" charset="0"/>
                <a:ea typeface="+mj-ea"/>
                <a:cs typeface="+mj-cs"/>
              </a:rPr>
              <a:t> unquestionably in </a:t>
            </a:r>
            <a:r>
              <a:rPr lang="en-US" sz="2800" b="1" u="sng" spc="150" dirty="0">
                <a:latin typeface="Bookman Old Style" panose="02050604050505020204" pitchFamily="18" charset="0"/>
                <a:ea typeface="+mj-ea"/>
                <a:cs typeface="+mj-cs"/>
              </a:rPr>
              <a:t>control</a:t>
            </a:r>
            <a:r>
              <a:rPr lang="en-US" sz="2800" spc="150" dirty="0">
                <a:solidFill>
                  <a:schemeClr val="tx1">
                    <a:lumMod val="85000"/>
                    <a:lumOff val="15000"/>
                  </a:schemeClr>
                </a:solidFill>
                <a:latin typeface="Bookman Old Style" panose="02050604050505020204" pitchFamily="18" charset="0"/>
                <a:ea typeface="+mj-ea"/>
                <a:cs typeface="+mj-cs"/>
              </a:rPr>
              <a:t>.</a:t>
            </a:r>
            <a:endParaRPr lang="en-US" sz="2000" i="1" u="sng" spc="150" dirty="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6244DBA7-5BB0-D0BE-31A7-0C635C041617}"/>
              </a:ext>
            </a:extLst>
          </p:cNvPr>
          <p:cNvSpPr txBox="1"/>
          <p:nvPr/>
        </p:nvSpPr>
        <p:spPr>
          <a:xfrm>
            <a:off x="0" y="796012"/>
            <a:ext cx="12191999" cy="461665"/>
          </a:xfrm>
          <a:prstGeom prst="rect">
            <a:avLst/>
          </a:prstGeom>
          <a:noFill/>
        </p:spPr>
        <p:txBody>
          <a:bodyPr wrap="square" rtlCol="0">
            <a:spAutoFit/>
          </a:bodyPr>
          <a:lstStyle/>
          <a:p>
            <a:pPr algn="ctr"/>
            <a:r>
              <a:rPr lang="en-US" sz="2400" b="1" dirty="0"/>
              <a:t>a. God </a:t>
            </a:r>
            <a:r>
              <a:rPr lang="en-US" sz="2400" b="1" u="sng" dirty="0"/>
              <a:t>rescues</a:t>
            </a:r>
            <a:r>
              <a:rPr lang="en-US" sz="2400" b="1" dirty="0"/>
              <a:t> Peter from a </a:t>
            </a:r>
            <a:r>
              <a:rPr lang="en-US" sz="2400" b="1" u="sng" dirty="0"/>
              <a:t>hopeless</a:t>
            </a:r>
            <a:r>
              <a:rPr lang="en-US" sz="2400" b="1" dirty="0"/>
              <a:t> situation</a:t>
            </a:r>
            <a:r>
              <a:rPr lang="en-US" sz="2400" dirty="0"/>
              <a:t>.</a:t>
            </a:r>
          </a:p>
        </p:txBody>
      </p:sp>
      <p:sp>
        <p:nvSpPr>
          <p:cNvPr id="3" name="TextBox 2">
            <a:extLst>
              <a:ext uri="{FF2B5EF4-FFF2-40B4-BE49-F238E27FC236}">
                <a16:creationId xmlns:a16="http://schemas.microsoft.com/office/drawing/2014/main" id="{249F6088-C718-291E-B914-1076A906B690}"/>
              </a:ext>
            </a:extLst>
          </p:cNvPr>
          <p:cNvSpPr txBox="1"/>
          <p:nvPr/>
        </p:nvSpPr>
        <p:spPr>
          <a:xfrm>
            <a:off x="1" y="2828835"/>
            <a:ext cx="12191999"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Application #1</a:t>
            </a:r>
            <a:endParaRPr lang="en-US" dirty="0">
              <a:latin typeface="Times New Roman" panose="02020603050405020304" pitchFamily="18" charset="0"/>
              <a:cs typeface="Times New Roman" panose="02020603050405020304" pitchFamily="18" charset="0"/>
            </a:endParaRPr>
          </a:p>
          <a:p>
            <a:pPr algn="ctr"/>
            <a:r>
              <a:rPr lang="en-US" dirty="0">
                <a:solidFill>
                  <a:srgbClr val="FF0000"/>
                </a:solidFill>
              </a:rPr>
              <a:t>Always</a:t>
            </a:r>
            <a:r>
              <a:rPr lang="en-US" dirty="0"/>
              <a:t> pray, </a:t>
            </a:r>
            <a:r>
              <a:rPr lang="en-US" dirty="0">
                <a:solidFill>
                  <a:srgbClr val="FF0000"/>
                </a:solidFill>
              </a:rPr>
              <a:t>especially</a:t>
            </a:r>
            <a:r>
              <a:rPr lang="en-US" dirty="0"/>
              <a:t> when trials come, and you may feel like doing anything but.</a:t>
            </a:r>
          </a:p>
        </p:txBody>
      </p:sp>
    </p:spTree>
    <p:extLst>
      <p:ext uri="{BB962C8B-B14F-4D97-AF65-F5344CB8AC3E}">
        <p14:creationId xmlns:p14="http://schemas.microsoft.com/office/powerpoint/2010/main" val="170122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0" y="2"/>
            <a:ext cx="12192000" cy="590548"/>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3. God </a:t>
            </a:r>
            <a:r>
              <a:rPr lang="en-US" sz="2800" b="1" u="sng" spc="150" dirty="0">
                <a:latin typeface="Bookman Old Style" panose="02050604050505020204" pitchFamily="18" charset="0"/>
                <a:ea typeface="+mj-ea"/>
                <a:cs typeface="+mj-cs"/>
              </a:rPr>
              <a:t>IS</a:t>
            </a:r>
            <a:r>
              <a:rPr lang="en-US" sz="2800" b="1" spc="150" dirty="0">
                <a:solidFill>
                  <a:schemeClr val="tx1">
                    <a:lumMod val="85000"/>
                    <a:lumOff val="15000"/>
                  </a:schemeClr>
                </a:solidFill>
                <a:latin typeface="Bookman Old Style" panose="02050604050505020204" pitchFamily="18" charset="0"/>
                <a:ea typeface="+mj-ea"/>
                <a:cs typeface="+mj-cs"/>
              </a:rPr>
              <a:t> unquestionably in </a:t>
            </a:r>
            <a:r>
              <a:rPr lang="en-US" sz="2800" b="1" u="sng" spc="150" dirty="0">
                <a:latin typeface="Bookman Old Style" panose="02050604050505020204" pitchFamily="18" charset="0"/>
                <a:ea typeface="+mj-ea"/>
                <a:cs typeface="+mj-cs"/>
              </a:rPr>
              <a:t>control</a:t>
            </a:r>
            <a:r>
              <a:rPr lang="en-US" sz="2800" spc="150" dirty="0">
                <a:solidFill>
                  <a:schemeClr val="tx1">
                    <a:lumMod val="85000"/>
                    <a:lumOff val="15000"/>
                  </a:schemeClr>
                </a:solidFill>
                <a:latin typeface="Bookman Old Style" panose="02050604050505020204" pitchFamily="18" charset="0"/>
                <a:ea typeface="+mj-ea"/>
                <a:cs typeface="+mj-cs"/>
              </a:rPr>
              <a:t>.</a:t>
            </a:r>
            <a:endParaRPr lang="en-US" sz="2000" i="1" u="sng" spc="150" dirty="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6244DBA7-5BB0-D0BE-31A7-0C635C041617}"/>
              </a:ext>
            </a:extLst>
          </p:cNvPr>
          <p:cNvSpPr txBox="1"/>
          <p:nvPr/>
        </p:nvSpPr>
        <p:spPr>
          <a:xfrm>
            <a:off x="0" y="796012"/>
            <a:ext cx="12191999" cy="461665"/>
          </a:xfrm>
          <a:prstGeom prst="rect">
            <a:avLst/>
          </a:prstGeom>
          <a:noFill/>
        </p:spPr>
        <p:txBody>
          <a:bodyPr wrap="square" rtlCol="0">
            <a:spAutoFit/>
          </a:bodyPr>
          <a:lstStyle/>
          <a:p>
            <a:pPr algn="ctr"/>
            <a:r>
              <a:rPr lang="en-US" sz="2400" b="1" dirty="0"/>
              <a:t>a. God </a:t>
            </a:r>
            <a:r>
              <a:rPr lang="en-US" sz="2400" b="1" u="sng" dirty="0"/>
              <a:t>rescues</a:t>
            </a:r>
            <a:r>
              <a:rPr lang="en-US" sz="2400" b="1" dirty="0"/>
              <a:t> Peter from a </a:t>
            </a:r>
            <a:r>
              <a:rPr lang="en-US" sz="2400" b="1" u="sng" dirty="0"/>
              <a:t>hopeless</a:t>
            </a:r>
            <a:r>
              <a:rPr lang="en-US" sz="2400" b="1" dirty="0"/>
              <a:t> situation</a:t>
            </a:r>
            <a:r>
              <a:rPr lang="en-US" sz="2400" dirty="0"/>
              <a:t>.</a:t>
            </a:r>
          </a:p>
        </p:txBody>
      </p:sp>
      <p:sp>
        <p:nvSpPr>
          <p:cNvPr id="3" name="TextBox 2">
            <a:extLst>
              <a:ext uri="{FF2B5EF4-FFF2-40B4-BE49-F238E27FC236}">
                <a16:creationId xmlns:a16="http://schemas.microsoft.com/office/drawing/2014/main" id="{249F6088-C718-291E-B914-1076A906B690}"/>
              </a:ext>
            </a:extLst>
          </p:cNvPr>
          <p:cNvSpPr txBox="1"/>
          <p:nvPr/>
        </p:nvSpPr>
        <p:spPr>
          <a:xfrm>
            <a:off x="-1" y="1721930"/>
            <a:ext cx="12191999" cy="92333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Philippians 4:6-7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do not be anxious about anything, but </a:t>
            </a:r>
            <a:r>
              <a:rPr lang="en-US" dirty="0">
                <a:highlight>
                  <a:srgbClr val="FFFF00"/>
                </a:highlight>
                <a:latin typeface="Times New Roman" panose="02020603050405020304" pitchFamily="18" charset="0"/>
                <a:cs typeface="Times New Roman" panose="02020603050405020304" pitchFamily="18" charset="0"/>
              </a:rPr>
              <a:t>in </a:t>
            </a:r>
            <a:r>
              <a:rPr lang="en-US" u="sng" dirty="0">
                <a:highlight>
                  <a:srgbClr val="FFFF00"/>
                </a:highlight>
                <a:latin typeface="Times New Roman" panose="02020603050405020304" pitchFamily="18" charset="0"/>
                <a:cs typeface="Times New Roman" panose="02020603050405020304" pitchFamily="18" charset="0"/>
              </a:rPr>
              <a:t>everything</a:t>
            </a:r>
            <a:r>
              <a:rPr lang="en-US" dirty="0">
                <a:highlight>
                  <a:srgbClr val="FFFF00"/>
                </a:highlight>
                <a:latin typeface="Times New Roman" panose="02020603050405020304" pitchFamily="18" charset="0"/>
                <a:cs typeface="Times New Roman" panose="02020603050405020304" pitchFamily="18" charset="0"/>
              </a:rPr>
              <a:t> by prayer and supplication </a:t>
            </a:r>
            <a:r>
              <a:rPr lang="en-US" dirty="0">
                <a:latin typeface="Times New Roman" panose="02020603050405020304" pitchFamily="18" charset="0"/>
                <a:cs typeface="Times New Roman" panose="02020603050405020304" pitchFamily="18" charset="0"/>
              </a:rPr>
              <a:t>with thanksgiving let your requests be made known to God. And the peace of God, which surpasses all understanding, will guard your hearts and your minds in Christ Jesus.</a:t>
            </a:r>
          </a:p>
        </p:txBody>
      </p:sp>
      <p:sp>
        <p:nvSpPr>
          <p:cNvPr id="2" name="TextBox 1">
            <a:extLst>
              <a:ext uri="{FF2B5EF4-FFF2-40B4-BE49-F238E27FC236}">
                <a16:creationId xmlns:a16="http://schemas.microsoft.com/office/drawing/2014/main" id="{D4EDA1EB-018F-6144-78B7-434F05F3F63C}"/>
              </a:ext>
            </a:extLst>
          </p:cNvPr>
          <p:cNvSpPr txBox="1"/>
          <p:nvPr/>
        </p:nvSpPr>
        <p:spPr>
          <a:xfrm>
            <a:off x="-2" y="3109513"/>
            <a:ext cx="12191999" cy="1754326"/>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John 21:1-19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He said to him the third time, “Simon, son of John, do you love me?” Peter was grieved because he said to him the third time, “Do you love me?” and he said to him, “Lord, you know everything; you know that I love you.” Jesus said to him, “Feed my sheep. Truly, truly, I say to you, when you were young, you used to dress yourself and walk wherever you wanted, </a:t>
            </a:r>
            <a:r>
              <a:rPr lang="en-US" dirty="0">
                <a:highlight>
                  <a:srgbClr val="FFFF00"/>
                </a:highlight>
                <a:latin typeface="Times New Roman" panose="02020603050405020304" pitchFamily="18" charset="0"/>
                <a:cs typeface="Times New Roman" panose="02020603050405020304" pitchFamily="18" charset="0"/>
              </a:rPr>
              <a:t>but </a:t>
            </a:r>
            <a:r>
              <a:rPr lang="en-US" u="sng" dirty="0">
                <a:highlight>
                  <a:srgbClr val="FFFF00"/>
                </a:highlight>
                <a:latin typeface="Times New Roman" panose="02020603050405020304" pitchFamily="18" charset="0"/>
                <a:cs typeface="Times New Roman" panose="02020603050405020304" pitchFamily="18" charset="0"/>
              </a:rPr>
              <a:t>when you are old</a:t>
            </a:r>
            <a:r>
              <a:rPr lang="en-US" dirty="0">
                <a:highlight>
                  <a:srgbClr val="FFFF00"/>
                </a:highlight>
                <a:latin typeface="Times New Roman" panose="02020603050405020304" pitchFamily="18" charset="0"/>
                <a:cs typeface="Times New Roman" panose="02020603050405020304" pitchFamily="18" charset="0"/>
              </a:rPr>
              <a:t>, you will stretch out your hands, and another will dress you and carry you where you do not want to go.” (This he said to show by what kind of death he was to glorify God</a:t>
            </a:r>
            <a:r>
              <a:rPr lang="en-US" dirty="0">
                <a:latin typeface="Times New Roman" panose="02020603050405020304" pitchFamily="18" charset="0"/>
                <a:cs typeface="Times New Roman" panose="02020603050405020304" pitchFamily="18" charset="0"/>
              </a:rPr>
              <a:t>.) And after saying this he said to him, “Follow me.”</a:t>
            </a:r>
          </a:p>
        </p:txBody>
      </p:sp>
      <p:sp>
        <p:nvSpPr>
          <p:cNvPr id="5" name="TextBox 4">
            <a:extLst>
              <a:ext uri="{FF2B5EF4-FFF2-40B4-BE49-F238E27FC236}">
                <a16:creationId xmlns:a16="http://schemas.microsoft.com/office/drawing/2014/main" id="{B559FE5F-541B-B58D-0909-54C346C68D95}"/>
              </a:ext>
            </a:extLst>
          </p:cNvPr>
          <p:cNvSpPr txBox="1"/>
          <p:nvPr/>
        </p:nvSpPr>
        <p:spPr>
          <a:xfrm>
            <a:off x="-3" y="5328092"/>
            <a:ext cx="12191999" cy="92333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1 Peter 6:6-7 </a:t>
            </a:r>
            <a:r>
              <a:rPr lang="en-US" dirty="0">
                <a:latin typeface="Times New Roman" panose="02020603050405020304" pitchFamily="18" charset="0"/>
                <a:cs typeface="Times New Roman" panose="02020603050405020304" pitchFamily="18" charset="0"/>
              </a:rPr>
              <a:t>(ESV)</a:t>
            </a:r>
          </a:p>
          <a:p>
            <a:pPr algn="ctr"/>
            <a:r>
              <a:rPr lang="en-US" dirty="0">
                <a:latin typeface="Times New Roman" panose="02020603050405020304" pitchFamily="18" charset="0"/>
                <a:cs typeface="Times New Roman" panose="02020603050405020304" pitchFamily="18" charset="0"/>
              </a:rPr>
              <a:t>Humble yourselves, therefore, under the mighty hand of God so that at the proper time he may exalt you, </a:t>
            </a:r>
            <a:r>
              <a:rPr lang="en-US" dirty="0">
                <a:highlight>
                  <a:srgbClr val="FFFF00"/>
                </a:highlight>
                <a:latin typeface="Times New Roman" panose="02020603050405020304" pitchFamily="18" charset="0"/>
                <a:cs typeface="Times New Roman" panose="02020603050405020304" pitchFamily="18" charset="0"/>
              </a:rPr>
              <a:t>casting all your anxieties on him</a:t>
            </a:r>
            <a:r>
              <a:rPr lang="en-US" dirty="0">
                <a:latin typeface="Times New Roman" panose="02020603050405020304" pitchFamily="18" charset="0"/>
                <a:cs typeface="Times New Roman" panose="02020603050405020304" pitchFamily="18" charset="0"/>
              </a:rPr>
              <a:t>, because he cares for you.</a:t>
            </a:r>
          </a:p>
        </p:txBody>
      </p:sp>
    </p:spTree>
    <p:extLst>
      <p:ext uri="{BB962C8B-B14F-4D97-AF65-F5344CB8AC3E}">
        <p14:creationId xmlns:p14="http://schemas.microsoft.com/office/powerpoint/2010/main" val="65545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0" y="2"/>
            <a:ext cx="12192000" cy="590548"/>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3. God </a:t>
            </a:r>
            <a:r>
              <a:rPr lang="en-US" sz="2800" b="1" u="sng" spc="150" dirty="0">
                <a:latin typeface="Bookman Old Style" panose="02050604050505020204" pitchFamily="18" charset="0"/>
                <a:ea typeface="+mj-ea"/>
                <a:cs typeface="+mj-cs"/>
              </a:rPr>
              <a:t>IS</a:t>
            </a:r>
            <a:r>
              <a:rPr lang="en-US" sz="2800" b="1" spc="150" dirty="0">
                <a:solidFill>
                  <a:schemeClr val="tx1">
                    <a:lumMod val="85000"/>
                    <a:lumOff val="15000"/>
                  </a:schemeClr>
                </a:solidFill>
                <a:latin typeface="Bookman Old Style" panose="02050604050505020204" pitchFamily="18" charset="0"/>
                <a:ea typeface="+mj-ea"/>
                <a:cs typeface="+mj-cs"/>
              </a:rPr>
              <a:t> unquestionably in </a:t>
            </a:r>
            <a:r>
              <a:rPr lang="en-US" sz="2800" b="1" u="sng" spc="150" dirty="0">
                <a:latin typeface="Bookman Old Style" panose="02050604050505020204" pitchFamily="18" charset="0"/>
                <a:ea typeface="+mj-ea"/>
                <a:cs typeface="+mj-cs"/>
              </a:rPr>
              <a:t>control</a:t>
            </a:r>
            <a:r>
              <a:rPr lang="en-US" sz="2800" spc="150" dirty="0">
                <a:solidFill>
                  <a:schemeClr val="tx1">
                    <a:lumMod val="85000"/>
                    <a:lumOff val="15000"/>
                  </a:schemeClr>
                </a:solidFill>
                <a:latin typeface="Bookman Old Style" panose="02050604050505020204" pitchFamily="18" charset="0"/>
                <a:ea typeface="+mj-ea"/>
                <a:cs typeface="+mj-cs"/>
              </a:rPr>
              <a:t>.</a:t>
            </a:r>
            <a:endParaRPr lang="en-US" sz="2000" i="1" u="sng" spc="150" dirty="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6244DBA7-5BB0-D0BE-31A7-0C635C041617}"/>
              </a:ext>
            </a:extLst>
          </p:cNvPr>
          <p:cNvSpPr txBox="1"/>
          <p:nvPr/>
        </p:nvSpPr>
        <p:spPr>
          <a:xfrm>
            <a:off x="0" y="796012"/>
            <a:ext cx="12191999" cy="461665"/>
          </a:xfrm>
          <a:prstGeom prst="rect">
            <a:avLst/>
          </a:prstGeom>
          <a:noFill/>
        </p:spPr>
        <p:txBody>
          <a:bodyPr wrap="square" rtlCol="0">
            <a:spAutoFit/>
          </a:bodyPr>
          <a:lstStyle/>
          <a:p>
            <a:pPr algn="ctr"/>
            <a:r>
              <a:rPr lang="en-US" sz="2400" b="1" dirty="0"/>
              <a:t>a. God </a:t>
            </a:r>
            <a:r>
              <a:rPr lang="en-US" sz="2400" b="1" u="sng" dirty="0"/>
              <a:t>rescues</a:t>
            </a:r>
            <a:r>
              <a:rPr lang="en-US" sz="2400" b="1" dirty="0"/>
              <a:t> Peter from a </a:t>
            </a:r>
            <a:r>
              <a:rPr lang="en-US" sz="2400" b="1" u="sng" dirty="0"/>
              <a:t>hopeless</a:t>
            </a:r>
            <a:r>
              <a:rPr lang="en-US" sz="2400" b="1" dirty="0"/>
              <a:t> situation</a:t>
            </a:r>
            <a:r>
              <a:rPr lang="en-US" sz="2400" dirty="0"/>
              <a:t>.</a:t>
            </a:r>
          </a:p>
        </p:txBody>
      </p:sp>
      <p:sp>
        <p:nvSpPr>
          <p:cNvPr id="3" name="TextBox 2">
            <a:extLst>
              <a:ext uri="{FF2B5EF4-FFF2-40B4-BE49-F238E27FC236}">
                <a16:creationId xmlns:a16="http://schemas.microsoft.com/office/drawing/2014/main" id="{249F6088-C718-291E-B914-1076A906B690}"/>
              </a:ext>
            </a:extLst>
          </p:cNvPr>
          <p:cNvSpPr txBox="1"/>
          <p:nvPr/>
        </p:nvSpPr>
        <p:spPr>
          <a:xfrm>
            <a:off x="-1" y="2828835"/>
            <a:ext cx="12191999" cy="1200329"/>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Verse 10: </a:t>
            </a:r>
            <a:r>
              <a:rPr lang="en-US" u="sng" dirty="0">
                <a:latin typeface="Times New Roman" panose="02020603050405020304" pitchFamily="18" charset="0"/>
                <a:cs typeface="Times New Roman" panose="02020603050405020304" pitchFamily="18" charset="0"/>
              </a:rPr>
              <a:t>“of its own accord”</a:t>
            </a:r>
          </a:p>
          <a:p>
            <a:pPr algn="ctr"/>
            <a:endParaRPr lang="en-US" b="1" u="sng"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Greek: </a:t>
            </a:r>
            <a:r>
              <a:rPr lang="en-US" i="1" dirty="0" err="1">
                <a:latin typeface="Times New Roman" panose="02020603050405020304" pitchFamily="18" charset="0"/>
                <a:cs typeface="Times New Roman" panose="02020603050405020304" pitchFamily="18" charset="0"/>
              </a:rPr>
              <a:t>automatos</a:t>
            </a:r>
            <a:endParaRPr lang="en-US" i="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English</a:t>
            </a:r>
            <a:r>
              <a:rPr lang="en-US" dirty="0">
                <a:latin typeface="Times New Roman" panose="02020603050405020304" pitchFamily="18" charset="0"/>
                <a:cs typeface="Times New Roman" panose="02020603050405020304" pitchFamily="18" charset="0"/>
              </a:rPr>
              <a:t>: automatic</a:t>
            </a:r>
          </a:p>
        </p:txBody>
      </p:sp>
    </p:spTree>
    <p:extLst>
      <p:ext uri="{BB962C8B-B14F-4D97-AF65-F5344CB8AC3E}">
        <p14:creationId xmlns:p14="http://schemas.microsoft.com/office/powerpoint/2010/main" val="379601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0" y="2"/>
            <a:ext cx="12192000" cy="590548"/>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3. God </a:t>
            </a:r>
            <a:r>
              <a:rPr lang="en-US" sz="2800" b="1" u="sng" spc="150" dirty="0">
                <a:latin typeface="Bookman Old Style" panose="02050604050505020204" pitchFamily="18" charset="0"/>
                <a:ea typeface="+mj-ea"/>
                <a:cs typeface="+mj-cs"/>
              </a:rPr>
              <a:t>IS</a:t>
            </a:r>
            <a:r>
              <a:rPr lang="en-US" sz="2800" b="1" spc="150" dirty="0">
                <a:solidFill>
                  <a:schemeClr val="tx1">
                    <a:lumMod val="85000"/>
                    <a:lumOff val="15000"/>
                  </a:schemeClr>
                </a:solidFill>
                <a:latin typeface="Bookman Old Style" panose="02050604050505020204" pitchFamily="18" charset="0"/>
                <a:ea typeface="+mj-ea"/>
                <a:cs typeface="+mj-cs"/>
              </a:rPr>
              <a:t> unquestionably in </a:t>
            </a:r>
            <a:r>
              <a:rPr lang="en-US" sz="2800" b="1" u="sng" spc="150" dirty="0">
                <a:latin typeface="Bookman Old Style" panose="02050604050505020204" pitchFamily="18" charset="0"/>
                <a:ea typeface="+mj-ea"/>
                <a:cs typeface="+mj-cs"/>
              </a:rPr>
              <a:t>control</a:t>
            </a:r>
            <a:r>
              <a:rPr lang="en-US" sz="2800" spc="150" dirty="0">
                <a:solidFill>
                  <a:schemeClr val="tx1">
                    <a:lumMod val="85000"/>
                    <a:lumOff val="15000"/>
                  </a:schemeClr>
                </a:solidFill>
                <a:latin typeface="Bookman Old Style" panose="02050604050505020204" pitchFamily="18" charset="0"/>
                <a:ea typeface="+mj-ea"/>
                <a:cs typeface="+mj-cs"/>
              </a:rPr>
              <a:t>.</a:t>
            </a:r>
            <a:endParaRPr lang="en-US" sz="2000" i="1" u="sng" spc="150" dirty="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6244DBA7-5BB0-D0BE-31A7-0C635C041617}"/>
              </a:ext>
            </a:extLst>
          </p:cNvPr>
          <p:cNvSpPr txBox="1"/>
          <p:nvPr/>
        </p:nvSpPr>
        <p:spPr>
          <a:xfrm>
            <a:off x="0" y="796012"/>
            <a:ext cx="12191999" cy="461665"/>
          </a:xfrm>
          <a:prstGeom prst="rect">
            <a:avLst/>
          </a:prstGeom>
          <a:noFill/>
        </p:spPr>
        <p:txBody>
          <a:bodyPr wrap="square" rtlCol="0">
            <a:spAutoFit/>
          </a:bodyPr>
          <a:lstStyle/>
          <a:p>
            <a:pPr algn="ctr"/>
            <a:r>
              <a:rPr lang="en-US" sz="2400" b="1" dirty="0"/>
              <a:t>a. God </a:t>
            </a:r>
            <a:r>
              <a:rPr lang="en-US" sz="2400" b="1" u="sng" dirty="0"/>
              <a:t>rescues</a:t>
            </a:r>
            <a:r>
              <a:rPr lang="en-US" sz="2400" b="1" dirty="0"/>
              <a:t> Peter from a </a:t>
            </a:r>
            <a:r>
              <a:rPr lang="en-US" sz="2400" b="1" u="sng" dirty="0"/>
              <a:t>hopeless</a:t>
            </a:r>
            <a:r>
              <a:rPr lang="en-US" sz="2400" b="1" dirty="0"/>
              <a:t> situation</a:t>
            </a:r>
            <a:r>
              <a:rPr lang="en-US" sz="2400" dirty="0"/>
              <a:t>.</a:t>
            </a:r>
          </a:p>
        </p:txBody>
      </p:sp>
      <p:sp>
        <p:nvSpPr>
          <p:cNvPr id="3" name="TextBox 2">
            <a:extLst>
              <a:ext uri="{FF2B5EF4-FFF2-40B4-BE49-F238E27FC236}">
                <a16:creationId xmlns:a16="http://schemas.microsoft.com/office/drawing/2014/main" id="{249F6088-C718-291E-B914-1076A906B690}"/>
              </a:ext>
            </a:extLst>
          </p:cNvPr>
          <p:cNvSpPr txBox="1"/>
          <p:nvPr/>
        </p:nvSpPr>
        <p:spPr>
          <a:xfrm>
            <a:off x="-1" y="2828835"/>
            <a:ext cx="12191999" cy="646331"/>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Application #2</a:t>
            </a:r>
            <a:endParaRPr lang="en-US" u="sng"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God will </a:t>
            </a:r>
            <a:r>
              <a:rPr lang="en-US" b="1" u="sng" dirty="0">
                <a:solidFill>
                  <a:schemeClr val="accent2"/>
                </a:solidFill>
                <a:latin typeface="Times New Roman" panose="02020603050405020304" pitchFamily="18" charset="0"/>
                <a:cs typeface="Times New Roman" panose="02020603050405020304" pitchFamily="18" charset="0"/>
              </a:rPr>
              <a:t>deliver</a:t>
            </a:r>
            <a:r>
              <a:rPr lang="en-US" dirty="0">
                <a:latin typeface="Times New Roman" panose="02020603050405020304" pitchFamily="18" charset="0"/>
                <a:cs typeface="Times New Roman" panose="02020603050405020304" pitchFamily="18" charset="0"/>
              </a:rPr>
              <a:t> you in His perfect </a:t>
            </a:r>
            <a:r>
              <a:rPr lang="en-US" b="1" u="sng" dirty="0">
                <a:solidFill>
                  <a:schemeClr val="accent2"/>
                </a:solidFill>
                <a:latin typeface="Times New Roman" panose="02020603050405020304" pitchFamily="18" charset="0"/>
                <a:cs typeface="Times New Roman" panose="02020603050405020304" pitchFamily="18" charset="0"/>
              </a:rPr>
              <a:t>timing</a:t>
            </a:r>
            <a:r>
              <a:rPr lang="en-US" dirty="0">
                <a:latin typeface="Times New Roman" panose="02020603050405020304" pitchFamily="18" charset="0"/>
                <a:cs typeface="Times New Roman" panose="02020603050405020304" pitchFamily="18" charset="0"/>
              </a:rPr>
              <a:t> according to His perfect </a:t>
            </a:r>
            <a:r>
              <a:rPr lang="en-US" b="1" u="sng" dirty="0">
                <a:solidFill>
                  <a:schemeClr val="accent2"/>
                </a:solidFill>
                <a:latin typeface="Times New Roman" panose="02020603050405020304" pitchFamily="18" charset="0"/>
                <a:cs typeface="Times New Roman" panose="02020603050405020304" pitchFamily="18" charset="0"/>
              </a:rPr>
              <a:t>will</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8020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0" y="2"/>
            <a:ext cx="12192000" cy="590548"/>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2800" b="1" spc="150" dirty="0">
                <a:solidFill>
                  <a:schemeClr val="tx1">
                    <a:lumMod val="85000"/>
                    <a:lumOff val="15000"/>
                  </a:schemeClr>
                </a:solidFill>
                <a:latin typeface="Bookman Old Style" panose="02050604050505020204" pitchFamily="18" charset="0"/>
                <a:ea typeface="+mj-ea"/>
                <a:cs typeface="+mj-cs"/>
              </a:rPr>
              <a:t>3. God </a:t>
            </a:r>
            <a:r>
              <a:rPr lang="en-US" sz="2800" b="1" u="sng" spc="150" dirty="0">
                <a:latin typeface="Bookman Old Style" panose="02050604050505020204" pitchFamily="18" charset="0"/>
                <a:ea typeface="+mj-ea"/>
                <a:cs typeface="+mj-cs"/>
              </a:rPr>
              <a:t>IS</a:t>
            </a:r>
            <a:r>
              <a:rPr lang="en-US" sz="2800" b="1" spc="150" dirty="0">
                <a:solidFill>
                  <a:schemeClr val="tx1">
                    <a:lumMod val="85000"/>
                    <a:lumOff val="15000"/>
                  </a:schemeClr>
                </a:solidFill>
                <a:latin typeface="Bookman Old Style" panose="02050604050505020204" pitchFamily="18" charset="0"/>
                <a:ea typeface="+mj-ea"/>
                <a:cs typeface="+mj-cs"/>
              </a:rPr>
              <a:t> unquestionably in </a:t>
            </a:r>
            <a:r>
              <a:rPr lang="en-US" sz="2800" b="1" u="sng" spc="150" dirty="0">
                <a:latin typeface="Bookman Old Style" panose="02050604050505020204" pitchFamily="18" charset="0"/>
                <a:ea typeface="+mj-ea"/>
                <a:cs typeface="+mj-cs"/>
              </a:rPr>
              <a:t>control</a:t>
            </a:r>
            <a:r>
              <a:rPr lang="en-US" sz="2800" spc="150" dirty="0">
                <a:solidFill>
                  <a:schemeClr val="tx1">
                    <a:lumMod val="85000"/>
                    <a:lumOff val="15000"/>
                  </a:schemeClr>
                </a:solidFill>
                <a:latin typeface="Bookman Old Style" panose="02050604050505020204" pitchFamily="18" charset="0"/>
                <a:ea typeface="+mj-ea"/>
                <a:cs typeface="+mj-cs"/>
              </a:rPr>
              <a:t>.</a:t>
            </a:r>
            <a:endParaRPr lang="en-US" sz="2000" i="1" u="sng" spc="150" dirty="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6244DBA7-5BB0-D0BE-31A7-0C635C041617}"/>
              </a:ext>
            </a:extLst>
          </p:cNvPr>
          <p:cNvSpPr txBox="1"/>
          <p:nvPr/>
        </p:nvSpPr>
        <p:spPr>
          <a:xfrm>
            <a:off x="0" y="796012"/>
            <a:ext cx="12191999" cy="461665"/>
          </a:xfrm>
          <a:prstGeom prst="rect">
            <a:avLst/>
          </a:prstGeom>
          <a:noFill/>
        </p:spPr>
        <p:txBody>
          <a:bodyPr wrap="square" rtlCol="0">
            <a:spAutoFit/>
          </a:bodyPr>
          <a:lstStyle/>
          <a:p>
            <a:pPr algn="ctr"/>
            <a:r>
              <a:rPr lang="en-US" sz="2400" b="1" dirty="0"/>
              <a:t>b. God </a:t>
            </a:r>
            <a:r>
              <a:rPr lang="en-US" sz="2400" b="1" u="sng" dirty="0">
                <a:solidFill>
                  <a:schemeClr val="accent2"/>
                </a:solidFill>
              </a:rPr>
              <a:t>reassures</a:t>
            </a:r>
            <a:r>
              <a:rPr lang="en-US" sz="2400" b="1" dirty="0"/>
              <a:t> the church and </a:t>
            </a:r>
            <a:r>
              <a:rPr lang="en-US" sz="2400" b="1" u="sng" dirty="0">
                <a:solidFill>
                  <a:schemeClr val="accent2"/>
                </a:solidFill>
              </a:rPr>
              <a:t>tenderly</a:t>
            </a:r>
            <a:r>
              <a:rPr lang="en-US" sz="2400" b="1" dirty="0"/>
              <a:t> answers prayer.</a:t>
            </a:r>
            <a:endParaRPr lang="en-US" sz="2400" dirty="0"/>
          </a:p>
        </p:txBody>
      </p:sp>
      <p:sp>
        <p:nvSpPr>
          <p:cNvPr id="3" name="TextBox 2">
            <a:extLst>
              <a:ext uri="{FF2B5EF4-FFF2-40B4-BE49-F238E27FC236}">
                <a16:creationId xmlns:a16="http://schemas.microsoft.com/office/drawing/2014/main" id="{249F6088-C718-291E-B914-1076A906B690}"/>
              </a:ext>
            </a:extLst>
          </p:cNvPr>
          <p:cNvSpPr txBox="1"/>
          <p:nvPr/>
        </p:nvSpPr>
        <p:spPr>
          <a:xfrm>
            <a:off x="-1" y="2828835"/>
            <a:ext cx="12191999"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Colossians 4:10 </a:t>
            </a:r>
            <a:r>
              <a:rPr lang="en-US" dirty="0">
                <a:latin typeface="Times New Roman" panose="02020603050405020304" pitchFamily="18" charset="0"/>
                <a:cs typeface="Times New Roman" panose="02020603050405020304" pitchFamily="18" charset="0"/>
              </a:rPr>
              <a:t>(ESV)</a:t>
            </a:r>
          </a:p>
          <a:p>
            <a:pPr algn="ctr"/>
            <a:r>
              <a:rPr lang="en-US" dirty="0"/>
              <a:t>Aristarchus my fellow prisoner greets you, </a:t>
            </a:r>
            <a:r>
              <a:rPr lang="en-US" dirty="0">
                <a:highlight>
                  <a:srgbClr val="FFFF00"/>
                </a:highlight>
              </a:rPr>
              <a:t>and Mark the cousin of Barnabas</a:t>
            </a:r>
            <a:r>
              <a:rPr lang="en-US" dirty="0"/>
              <a:t>…</a:t>
            </a:r>
          </a:p>
        </p:txBody>
      </p:sp>
    </p:spTree>
    <p:extLst>
      <p:ext uri="{BB962C8B-B14F-4D97-AF65-F5344CB8AC3E}">
        <p14:creationId xmlns:p14="http://schemas.microsoft.com/office/powerpoint/2010/main" val="396538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8746</TotalTime>
  <Words>1201</Words>
  <Application>Microsoft Office PowerPoint</Application>
  <PresentationFormat>Widescreen</PresentationFormat>
  <Paragraphs>72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Bookman Old Style</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Decker, Rich Lee</dc:creator>
  <cp:lastModifiedBy>Decker, Rich Lee</cp:lastModifiedBy>
  <cp:revision>165</cp:revision>
  <dcterms:created xsi:type="dcterms:W3CDTF">2022-07-07T17:16:49Z</dcterms:created>
  <dcterms:modified xsi:type="dcterms:W3CDTF">2023-03-05T20:04:34Z</dcterms:modified>
</cp:coreProperties>
</file>