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269" r:id="rId3"/>
    <p:sldId id="259" r:id="rId4"/>
    <p:sldId id="263" r:id="rId5"/>
    <p:sldId id="264" r:id="rId6"/>
    <p:sldId id="265" r:id="rId7"/>
    <p:sldId id="266" r:id="rId8"/>
    <p:sldId id="268"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32" autoAdjust="0"/>
    <p:restoredTop sz="94660"/>
  </p:normalViewPr>
  <p:slideViewPr>
    <p:cSldViewPr snapToGrid="0">
      <p:cViewPr varScale="1">
        <p:scale>
          <a:sx n="100" d="100"/>
          <a:sy n="100" d="100"/>
        </p:scale>
        <p:origin x="62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1:42.852"/>
    </inkml:context>
    <inkml:brush xml:id="br0">
      <inkml:brushProperty name="width" value="0.05" units="cm"/>
      <inkml:brushProperty name="height" value="0.05" units="cm"/>
      <inkml:brushProperty name="color" value="#66CC00"/>
    </inkml:brush>
  </inkml:definitions>
  <inkml:trace contextRef="#ctx0" brushRef="#br0">403 0 24575,'-5'0'0,"-10"0"0,-3 9 0,2 8 0,4 10 0,-1 0 0,-3-5 0,2-1 0,-7-4 0,-3-5 0,2 4 0,-4-1 0,-2-2 0,-6-4 0,-1-3 0,1-3 0,-3-2 0,5 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1:49.235"/>
    </inkml:context>
    <inkml:brush xml:id="br0">
      <inkml:brushProperty name="width" value="0.05" units="cm"/>
      <inkml:brushProperty name="height" value="0.05" units="cm"/>
      <inkml:brushProperty name="color" value="#66CC00"/>
    </inkml:brush>
  </inkml:definitions>
  <inkml:trace contextRef="#ctx0" brushRef="#br0">4338 0 24575,'-26'3'0,"0"0"0,0 2 0,1 0 0,0 2 0,0 1 0,-36 17 0,-25 7 0,13-12 0,48-14 0,-1 1 0,1 1 0,1 1 0,-1 1 0,2 2 0,-32 19 0,48-26 0,1 1 0,0 0 0,1 0 0,-1 1 0,1-1 0,-4 9 0,3-7 0,1 0 0,-1 0 0,-1 0 0,-12 11 0,0-3 0,-2-1 0,0-1 0,0 0 0,-1-2 0,-1-1 0,0 0 0,-46 13 0,-3-1 0,0 3 0,-75 40 0,74-32 0,38-16 0,1 1 0,0 2 0,2 2 0,-52 45 0,77-60 0,0 1 0,0-1 0,1 2 0,0-1 0,1 1 0,0-1 0,1 1 0,0 1 0,-5 17 0,5-14 0,-1-1 0,0 0 0,-1 0 0,0 0 0,-13 18 0,0-10 0,-1 0 0,-1-1 0,0-1 0,-2-1 0,-26 16 0,27-22 0,-1-2 0,0 0 0,0-1 0,-1-2 0,0 0 0,0-2 0,-41 5 0,-42 11 0,66-11 0,-170 51 0,176-49 0,1 1 0,0 2 0,-58 36 0,56-23 0,1 1 0,1 1 0,-53 63 0,-3 2 0,61-71 0,-1-1 0,-1-1 0,-1-2 0,-46 22 0,12-7 0,23-10 0,0-3 0,-77 27 0,41-23 0,2 3 0,1 3 0,-118 69 0,181-93 0,-1-1 0,0 0 0,0-1 0,-1 0 0,0-2 0,0 1 0,-16 1 0,-109 7 0,4 0 0,131-12 0,-1 0 0,1 1 0,0-1 0,0 2 0,0-1 0,0 0 0,0 1 0,0 0 0,1 0 0,-1 0 0,1 1 0,0 0 0,0-1 0,0 1 0,0 1 0,1-1 0,0 0 0,-5 10 0,-23 25 0,24-33-94,-2 1-1,1-1 0,-1 0 1,0-1-1,0 0 1,0-1-1,-1 0 0,-15 5 1,17-6-420,-15 5-6312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2:06.749"/>
    </inkml:context>
    <inkml:brush xml:id="br0">
      <inkml:brushProperty name="width" value="0.05" units="cm"/>
      <inkml:brushProperty name="height" value="0.05" units="cm"/>
      <inkml:brushProperty name="color" value="#66CC00"/>
    </inkml:brush>
  </inkml:definitions>
  <inkml:trace contextRef="#ctx0" brushRef="#br0">3145 0 24575,'0'1'0,"0"27"0,-1 1 0,-7 52 0,5-71 0,1 0 0,-2 0 0,1-1 0,-1 1 0,-1-1 0,1 0 0,-2 0 0,1 0 0,-1-1 0,-1 1 0,-9 9 0,9-11 0,-1 0 0,0-1 0,0 1 0,-1-1 0,1-1 0,-1 0 0,-1 0 0,1 0 0,-18 4 0,2-2 0,-1-2 0,-37 4 0,11-3 0,46-5 0,0 1 0,-1 0 0,1 0 0,0 0 0,0 1 0,1 0 0,-1 0 0,1 1 0,-1-1 0,1 1 0,0 0 0,-7 8 0,-6 8 0,-28 39 0,18-20 0,20-28 0,0 2 0,0-1 0,2 1 0,0 0 0,0 1 0,1-1 0,1 1 0,0 0 0,-3 21 0,-7 27 0,12-58 0,1 0 0,-1 0 0,0 0 0,0 0 0,-1 0 0,1-1 0,-1 1 0,0-1 0,0 1 0,0-1 0,0 0 0,-1 0 0,1 0 0,-1-1 0,0 1 0,-5 2 0,-9 3 0,0 0 0,-30 9 0,6-3 0,-172 61 0,164-62 0,-1-3 0,-65 5 0,59-9 0,-72 18 0,73-13 0,0-2 0,-105 4 0,151-13 0,-14 3 0,0 1 0,1 0 0,-27 10 0,23-7 0,-48 8 0,34-8 0,-54 16 0,-26 4 0,92-23 0,-41 6 0,-89 2 0,-410-13 0,558 1-114,-1-2 1,1 1-1,0-2 0,0 1 0,0-1 1,0-1-1,0 0 0,1-1 0,-1 0 1,1 0-1,-15-12 0,4 4-6712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2:25.437"/>
    </inkml:context>
    <inkml:brush xml:id="br0">
      <inkml:brushProperty name="width" value="0.05" units="cm"/>
      <inkml:brushProperty name="height" value="0.05" units="cm"/>
      <inkml:brushProperty name="color" value="#66CC00"/>
    </inkml:brush>
  </inkml:definitions>
  <inkml:trace contextRef="#ctx0" brushRef="#br0">2279 5913 24575,'0'-409'0,"0"403"0,0-1 0,-1 0 0,0 1 0,0-1 0,0 0 0,-1 1 0,0 0 0,0-1 0,0 1 0,-1 0 0,0 0 0,0 0 0,-1 1 0,-6-10 0,-1 4 0,-1 0 0,0 1 0,0 0 0,-1 1 0,-16-10 0,-30-14 0,-1 2 0,-113-40 0,167 69 0,1 0 0,0 0 0,0 0 0,0-1 0,0 0 0,0 0 0,0-1 0,1 1 0,0-1 0,-1 0 0,1 0 0,1 0 0,-6-7 0,6 4 0,-1 1 0,1-1 0,1 0 0,-1 0 0,1 0 0,1-1 0,-1 1 0,1 0 0,0-1 0,1-7 0,1-307 0,3 113 0,-5 157 0,-14-97 0,6 65 0,3-1 0,8-114 0,1 61 0,-3-583 0,0 713 0,-1 1 0,1-1 0,-1 1 0,-1 0 0,1-1 0,-1 1 0,0 0 0,-1 0 0,0 0 0,-7-12 0,1 6 0,0 0 0,-1 1 0,-1 0 0,-14-12 0,-121-137 0,108 116 0,12 12 0,1 0 0,3-2 0,0-1 0,2-1 0,-20-54 0,34 71 0,1 1 0,0-1 0,2 0 0,0-1 0,1-36 0,-2-11 0,1 48 0,-2 0 0,-1 0 0,0 1 0,-1 0 0,-1 0 0,-1 1 0,-1 0 0,0 0 0,-16-18 0,14 19 0,0 0 0,2-1 0,0 0 0,0-1 0,2 0 0,1 0 0,0-1 0,1 0 0,-3-23 0,6-2 0,7-72 0,-2 76 0,-1 0 0,-5-48 0,3 81 0,0 1 0,-1-1 0,0 1 0,0 0 0,-1-1 0,0 1 0,0 1 0,-1-1 0,0 0 0,-5-7 0,-3 0 0,-1 0 0,-24-20 0,-16-17 0,20 1 0,29 41 0,-1 1 0,0-1 0,0 1 0,-1 1 0,-12-14 0,-20-18 0,2-1 0,-41-60 0,39 48 0,27 39 0,1-1 0,1 0 0,0-1 0,1 0 0,0-1 0,2 1 0,0-1 0,0-1 0,2 1 0,0-1 0,0 0 0,2 1 0,-1-32 0,3 12 0,0 17 0,0-1 0,-1 0 0,-2 1 0,-6-33 0,7 45 0,-1 1 0,0-1 0,0 1 0,0-1 0,-1 1 0,0 0 0,0 1 0,0-1 0,-1 1 0,0-1 0,0 1 0,0 1 0,-1-1 0,1 1 0,-1 0 0,-12-6 0,0-1 0,1-1 0,1-1 0,0 0 0,0-1 0,2 0 0,0-2 0,-24-32 0,15 19 0,-33-33 0,36 44 0,0 2 0,-36-21 0,36 24 0,0 0 0,0-2 0,-20-20 0,33 30-55,1-1 0,-1 1 0,0 1 0,-1-1 0,-12-5 1,8 3-982,-8-3-5790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2:33.661"/>
    </inkml:context>
    <inkml:brush xml:id="br0">
      <inkml:brushProperty name="width" value="0.05" units="cm"/>
      <inkml:brushProperty name="height" value="0.05" units="cm"/>
      <inkml:brushProperty name="color" value="#66CC00"/>
    </inkml:brush>
  </inkml:definitions>
  <inkml:trace contextRef="#ctx0" brushRef="#br0">596 3192 24575,'-36'0'0,"8"1"0,0-2 0,-41-5 0,60 4 0,1 1 0,-1-2 0,1 1 0,0-1 0,0-1 0,0 1 0,0-1 0,1-1 0,-1 1 0,1-1 0,0-1 0,-7-6 0,-1-3 0,1 0 0,0-1 0,1 0 0,1-1 0,-15-26 0,-18-26 0,19 33 0,18 25 0,-1 0 0,-1 0 0,0 1 0,-18-14 0,20 19 0,2 0 0,-1-1 0,1 1 0,-1-1 0,2-1 0,-1 1 0,1-1 0,0 0 0,0 0 0,1-1 0,0 1 0,0-1 0,0 0 0,1 0 0,-2-11 0,-1-30 0,3-1 0,2 0 0,6-59 0,-1-11 0,-5 13 0,-1 34 0,3 0 0,18-128 0,-18 195 0,1 0 0,0 0 0,0 0 0,0 0 0,1 0 0,-1 1 0,1-1 0,1 1 0,-1 0 0,1-1 0,8-7 0,0 2 0,0 1 0,1 0 0,17-9 0,11-8 0,-36 23 0,-1 0 0,0 1 0,0-2 0,0 1 0,0 0 0,-1-1 0,0 0 0,0 1 0,0-1 0,0-1 0,-1 1 0,0 0 0,0-1 0,2-10 0,0-5 0,-1 0 0,-1-38 0,1-6 0,12-216 0,-13 268 0,1 1 0,0-1 0,0 1 0,1 0 0,1 0 0,0 1 0,1-1 0,11-17 0,8-5 0,37-40 0,-45 56 0,-1-1 0,0 0 0,-1-1 0,-2 0 0,0-1 0,20-45 0,-28 47 0,0 1 0,2-35 0,-5 34 0,1-1 0,9-28 0,-3 11 0,-2 0 0,-1 0 0,-2-1 0,-2 0 0,-3-66 0,1-33 0,1 130 9,0 0-1,1 1 0,0-1 1,0 1-1,0-1 1,1 1-1,0 0 0,0 0 1,0 0-1,1 0 1,0 1-1,0-1 0,0 1 1,9-7-1,-6 4-256,0 0-1,-1 0 1,0 0-1,0-1 0,5-11 1,-1-4-6578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1:05:26.377"/>
    </inkml:context>
    <inkml:brush xml:id="br0">
      <inkml:brushProperty name="width" value="0.05" units="cm"/>
      <inkml:brushProperty name="height" value="0.05" units="cm"/>
      <inkml:brushProperty name="color" value="#66CC00"/>
    </inkml:brush>
  </inkml:definitions>
  <inkml:trace contextRef="#ctx0" brushRef="#br0">2 0 24575,'-1'18'0,"1"-1"0,1 1 0,0-1 0,1 1 0,1-1 0,1 0 0,0 0 0,2 0 0,-1-1 0,12 22 0,-7-21 0,0-1 0,1 0 0,1-1 0,0 0 0,1-1 0,1 0 0,0-1 0,1-1 0,0 0 0,1-1 0,0 0 0,1-2 0,0 0 0,0-1 0,1 0 0,20 5 0,-12-5 0,-1 1 0,0 2 0,0 0 0,-1 2 0,0 0 0,-1 2 0,22 18 0,-28-20 0,-1 1 0,0 0 0,-1 1 0,0 1 0,-2 0 0,22 32 0,-29-38 0,2-1 0,-1 0 0,1 0 0,0 0 0,1-1 0,0 0 0,0-1 0,1 0 0,0-1 0,0 1 0,1-2 0,-1 0 0,1 0 0,0-1 0,1 0 0,-1-1 0,13 2 0,-2 0 0,-1 1 0,1 1 0,-1 1 0,-1 1 0,1 1 0,-1 1 0,-1 0 0,25 20 0,-34-25 0,0 0 0,1-1 0,0-1 0,-1 1 0,2-2 0,-1 1 0,0-2 0,1 1 0,17 0 0,13-1 0,56-5 0,2 1 0,-95 2 0,1 1 0,-1 0 0,1 0 0,-1 0 0,0 0 0,1 1 0,-1 0 0,0 0 0,0 1 0,0-1 0,-1 1 0,1 0 0,-1 0 0,1 1 0,-1-1 0,0 1 0,0 0 0,0 0 0,-1 0 0,5 8 0,-6-10 0,3 3 0,0-1 0,1 1 0,-1-1 0,1 0 0,0 0 0,1-1 0,-1 0 0,0 0 0,1 0 0,0-1 0,0 0 0,0 0 0,0-1 0,13 2 0,12-1 0,0-1 0,35-5 0,-12 1 0,46 3 0,-38 1 0,-1-2 0,1-3 0,71-15 0,-111 14 0,8-3 0,0 1 0,0 2 0,0 1 0,59 0 0,-68 8-1365,-7 2-5461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1:33:09.570"/>
    </inkml:context>
    <inkml:brush xml:id="br0">
      <inkml:brushProperty name="width" value="0.05" units="cm"/>
      <inkml:brushProperty name="height" value="0.05" units="cm"/>
      <inkml:brushProperty name="color" value="#66CC00"/>
    </inkml:brush>
  </inkml:definitions>
  <inkml:trace contextRef="#ctx0" brushRef="#br0">217 0 24575,'1'75'0,"-3"86"0,2-158 0,-1 1 0,1-1 0,-1 1 0,0-1 0,0 1 0,0-1 0,0 0 0,-1 1 0,1-1 0,-1 0 0,0 0 0,0 0 0,0 0 0,0-1 0,0 1 0,-5 4 0,-2-1 0,0 1 0,-1-1 0,-19 10 0,22-13 0,0 0 0,0 1 0,0 0 0,0 0 0,1 0 0,-1 1 0,1 0 0,0 1 0,1-1 0,-1 1 0,-6 10 0,5 1 0,1-1 0,1 1 0,0 0 0,2 0 0,0 1 0,1-1 0,0 21 0,-2 4 0,1-21 0,0-1 0,1 0 0,0 0 0,1 0 0,1 1 0,1-1 0,1 0 0,5 21 0,-6-38-91,1 1 0,-1-1 0,1 0 0,0-1 0,-1 1 0,1 0 0,1 0 0,-1-1 0,0 1 0,1-1 0,-1 0 0,1 1 0,0-1 0,4 2 0,15 7-6735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1:58:46.697"/>
    </inkml:context>
    <inkml:brush xml:id="br0">
      <inkml:brushProperty name="width" value="0.05" units="cm"/>
      <inkml:brushProperty name="height" value="0.05" units="cm"/>
      <inkml:brushProperty name="color" value="#66CC00"/>
    </inkml:brush>
  </inkml:definitions>
  <inkml:trace contextRef="#ctx0" brushRef="#br0">1 0 24575,'-1'13'0,"1"0"0,1 0 0,0 0 0,1 0 0,5 17 0,-6-26 0,1-1 0,-1 1 0,1-1 0,0 1 0,0-1 0,0 0 0,0 1 0,1-1 0,0-1 0,-1 1 0,1 0 0,0 0 0,0-1 0,0 0 0,1 0 0,-1 0 0,0 0 0,1 0 0,-1-1 0,1 1 0,0-1 0,4 1 0,40 10 0,-26-8 0,-1 1 0,1 2 0,-1 0 0,20 10 0,-35-14 0,1 1 0,-1 0 0,0 0 0,-1 1 0,1-1 0,-1 1 0,0 0 0,0 1 0,0-1 0,-1 1 0,0 0 0,0 0 0,0 0 0,-1 1 0,0-1 0,4 13 0,1 10 0,-6-20 0,0-1 0,1 0 0,0 0 0,0 0 0,1 0 0,0 0 0,0 0 0,0-1 0,1 0 0,7 8 0,9 5 0,0-1 0,2 0 0,26 16 0,16 12 0,-17 1 0,-40-38 0,0-1 0,1 0 0,0-1 0,0 0 0,16 11 0,-2-6 0,-8-3 0,1 0 0,1-1 0,-1-1 0,2 0 0,-1-2 0,1 0 0,0 0 0,19 2 0,-1-6 0,60-3 0,-69-1 0,-1 1 0,1 1 0,0 2 0,37 7 0,-54-6 0,0 1 0,-1 1 0,1 0 0,-1 0 0,0 0 0,0 2 0,12 10 0,37 24 0,-47-36 0,1 1 0,0-2 0,-1 1 0,1-2 0,1 1 0,-1-2 0,0 0 0,17 1 0,-26-3 0,1 0 0,-1 0 0,1 0 0,-1 0 0,0-1 0,1 0 0,-1 1 0,0-1 0,1 0 0,-1-1 0,0 1 0,0-1 0,0 1 0,0-1 0,0 0 0,-1 0 0,1 0 0,0-1 0,-1 1 0,0 0 0,1-1 0,-1 0 0,0 0 0,0 1 0,-1-1 0,1 0 0,-1 0 0,1-1 0,-1 1 0,0 0 0,0 0 0,0-1 0,-1 1 0,1-4 0,0-2 0,1 0 0,0 0 0,0 1 0,1-1 0,0 1 0,5-11 0,-5 15 0,-1 0 0,1 1 0,0-1 0,1 1 0,-1-1 0,1 1 0,-1 0 0,1 0 0,0 1 0,0-1 0,0 1 0,0 0 0,8-3 0,4-2 0,-1 1 0,0-2 0,-1 0 0,1-1 0,24-20 0,-35 26 0,-1-1 0,1 0 0,0 0 0,-1 0 0,0 0 0,0 0 0,0-1 0,-1 1 0,1-1 0,-1 0 0,0 0 0,0 0 0,-1 0 0,1 0 0,-1 0 0,0 0 0,-1 0 0,1 0 0,-1-1 0,0 1 0,0 0 0,-2-8 0,1 10-72,1 0 1,-1 1-1,0-1 0,0 1 0,0 0 0,0-1 0,0 1 0,-1 0 1,1 0-1,-1 0 0,0-1 0,1 2 0,-1-1 0,0 0 0,0 0 1,0 0-1,0 1 0,-3-2 0,-18-9-6754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4/22/2023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4/22/2023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4/22/2023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4/22/2023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4/22/2023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4/22/2023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4/22/2023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4/22/2023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4/22/2023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4/22/2023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4/22/2023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4/22/2023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customXml" Target="../ink/ink4.xml"/></Relationships>
</file>

<file path=ppt/slides/_rels/slide3.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467350" y="1332876"/>
            <a:ext cx="6724650" cy="2096124"/>
          </a:xfrm>
          <a:prstGeom prst="rect">
            <a:avLst/>
          </a:prstGeom>
        </p:spPr>
        <p:txBody>
          <a:bodyPr vert="horz" lIns="109728" tIns="109728" rIns="109728" bIns="91440" rtlCol="0" anchor="b">
            <a:normAutofit fontScale="92500" lnSpcReduction="10000"/>
          </a:bodyPr>
          <a:lstStyle/>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Paul and Barnabas to Iconium, Lystra, &amp; Derbe:</a:t>
            </a:r>
          </a:p>
          <a:p>
            <a:pPr algn="ctr">
              <a:lnSpc>
                <a:spcPct val="110000"/>
              </a:lnSpc>
              <a:spcBef>
                <a:spcPct val="0"/>
              </a:spcBef>
              <a:spcAft>
                <a:spcPts val="600"/>
              </a:spcAft>
            </a:pPr>
            <a:r>
              <a:rPr lang="en-US" sz="3000" b="1" spc="150" dirty="0">
                <a:solidFill>
                  <a:schemeClr val="tx1">
                    <a:lumMod val="85000"/>
                    <a:lumOff val="15000"/>
                  </a:schemeClr>
                </a:solidFill>
                <a:latin typeface="Bookman Old Style" panose="02050604050505020204" pitchFamily="18" charset="0"/>
                <a:ea typeface="+mj-ea"/>
                <a:cs typeface="+mj-cs"/>
              </a:rPr>
              <a:t>“When God Sends”</a:t>
            </a: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14:1-21</a:t>
            </a:r>
          </a:p>
        </p:txBody>
      </p:sp>
      <p:sp>
        <p:nvSpPr>
          <p:cNvPr id="2" name="TextBox 1">
            <a:extLst>
              <a:ext uri="{FF2B5EF4-FFF2-40B4-BE49-F238E27FC236}">
                <a16:creationId xmlns:a16="http://schemas.microsoft.com/office/drawing/2014/main" id="{58DB13D8-1E80-B25A-8498-841487ADA961}"/>
              </a:ext>
            </a:extLst>
          </p:cNvPr>
          <p:cNvSpPr txBox="1"/>
          <p:nvPr/>
        </p:nvSpPr>
        <p:spPr>
          <a:xfrm>
            <a:off x="5467351" y="5322627"/>
            <a:ext cx="6724650" cy="1163898"/>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600" b="1" spc="150" dirty="0">
                <a:solidFill>
                  <a:schemeClr val="tx1">
                    <a:lumMod val="85000"/>
                    <a:lumOff val="15000"/>
                  </a:schemeClr>
                </a:solidFill>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200" b="1" i="1" spc="150" dirty="0">
                <a:solidFill>
                  <a:schemeClr val="tx1">
                    <a:lumMod val="85000"/>
                    <a:lumOff val="15000"/>
                  </a:schemeClr>
                </a:solidFill>
                <a:latin typeface="Bookman Old Style" panose="02050604050505020204" pitchFamily="18" charset="0"/>
                <a:ea typeface="+mj-ea"/>
                <a:cs typeface="+mj-cs"/>
              </a:rPr>
              <a:t>– Acts 1:8 (ESV)</a:t>
            </a:r>
            <a:endParaRPr lang="en-US" sz="1000" b="1" i="1" spc="150" dirty="0">
              <a:solidFill>
                <a:schemeClr val="tx1">
                  <a:lumMod val="85000"/>
                  <a:lumOff val="15000"/>
                </a:schemeClr>
              </a:solidFill>
              <a:latin typeface="+mj-lt"/>
              <a:ea typeface="+mj-ea"/>
              <a:cs typeface="+mj-cs"/>
            </a:endParaRPr>
          </a:p>
        </p:txBody>
      </p:sp>
      <p:pic>
        <p:nvPicPr>
          <p:cNvPr id="5" name="Picture 4" descr="A picture containing map, text, atlas&#10;&#10;Description automatically generated">
            <a:extLst>
              <a:ext uri="{FF2B5EF4-FFF2-40B4-BE49-F238E27FC236}">
                <a16:creationId xmlns:a16="http://schemas.microsoft.com/office/drawing/2014/main" id="{48FA5D90-D9FF-0CEE-D451-BD73DC46C6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 y="0"/>
            <a:ext cx="5472831" cy="6858000"/>
          </a:xfrm>
          <a:prstGeom prst="rect">
            <a:avLst/>
          </a:prstGeom>
        </p:spPr>
      </p:pic>
    </p:spTree>
    <p:extLst>
      <p:ext uri="{BB962C8B-B14F-4D97-AF65-F5344CB8AC3E}">
        <p14:creationId xmlns:p14="http://schemas.microsoft.com/office/powerpoint/2010/main" val="1744375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467351" y="647076"/>
            <a:ext cx="6724650" cy="1677024"/>
          </a:xfrm>
          <a:prstGeom prst="rect">
            <a:avLst/>
          </a:prstGeom>
        </p:spPr>
        <p:txBody>
          <a:bodyPr vert="horz" lIns="109728" tIns="109728" rIns="109728" bIns="91440" rtlCol="0" anchor="b">
            <a:normAutofit/>
          </a:bodyPr>
          <a:lstStyle/>
          <a:p>
            <a:pPr algn="ctr">
              <a:spcBef>
                <a:spcPct val="0"/>
              </a:spcBef>
            </a:pPr>
            <a:r>
              <a:rPr lang="en-US" sz="2000" b="1" u="sng"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Acts 13:2-3</a:t>
            </a:r>
            <a:r>
              <a:rPr lang="en-US" sz="2000" b="1"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a:t>
            </a:r>
            <a:r>
              <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(ESV)</a:t>
            </a:r>
          </a:p>
          <a:p>
            <a:pPr algn="ctr">
              <a:spcBef>
                <a:spcPct val="0"/>
              </a:spcBef>
            </a:pPr>
            <a:r>
              <a:rPr lang="en-US" dirty="0">
                <a:latin typeface="Times New Roman" panose="02020603050405020304" pitchFamily="18" charset="0"/>
                <a:cs typeface="Times New Roman" panose="02020603050405020304" pitchFamily="18" charset="0"/>
              </a:rPr>
              <a:t>While they were worshiping the Lord and fasting, </a:t>
            </a:r>
            <a:r>
              <a:rPr lang="en-US" b="1" dirty="0">
                <a:latin typeface="Times New Roman" panose="02020603050405020304" pitchFamily="18" charset="0"/>
                <a:cs typeface="Times New Roman" panose="02020603050405020304" pitchFamily="18" charset="0"/>
              </a:rPr>
              <a:t>the Holy Spirit said, “Set apart for me Barnabas and Saul </a:t>
            </a:r>
            <a:r>
              <a:rPr lang="en-US" dirty="0">
                <a:latin typeface="Times New Roman" panose="02020603050405020304" pitchFamily="18" charset="0"/>
                <a:cs typeface="Times New Roman" panose="02020603050405020304" pitchFamily="18" charset="0"/>
              </a:rPr>
              <a:t>for the work to which I have called them.” Then after fasting and praying they laid their hands on them and </a:t>
            </a:r>
            <a:r>
              <a:rPr lang="en-US" b="1" dirty="0">
                <a:latin typeface="Times New Roman" panose="02020603050405020304" pitchFamily="18" charset="0"/>
                <a:cs typeface="Times New Roman" panose="02020603050405020304" pitchFamily="18" charset="0"/>
              </a:rPr>
              <a:t>sent them off</a:t>
            </a:r>
            <a:r>
              <a:rPr lang="en-US" dirty="0">
                <a:latin typeface="Times New Roman" panose="02020603050405020304" pitchFamily="18" charset="0"/>
                <a:cs typeface="Times New Roman" panose="02020603050405020304" pitchFamily="18" charset="0"/>
              </a:rPr>
              <a:t>.</a:t>
            </a:r>
            <a:endParaRPr lang="en-US" b="1" i="1" spc="150" dirty="0">
              <a:solidFill>
                <a:schemeClr val="tx1">
                  <a:lumMod val="85000"/>
                  <a:lumOff val="15000"/>
                </a:schemeClr>
              </a:solidFill>
              <a:latin typeface="Times New Roman" panose="02020603050405020304" pitchFamily="18" charset="0"/>
              <a:ea typeface="+mj-ea"/>
              <a:cs typeface="Times New Roman" panose="02020603050405020304" pitchFamily="18" charset="0"/>
            </a:endParaRPr>
          </a:p>
        </p:txBody>
      </p:sp>
      <p:pic>
        <p:nvPicPr>
          <p:cNvPr id="5" name="Picture 4" descr="A picture containing map, text, atlas&#10;&#10;Description automatically generated">
            <a:extLst>
              <a:ext uri="{FF2B5EF4-FFF2-40B4-BE49-F238E27FC236}">
                <a16:creationId xmlns:a16="http://schemas.microsoft.com/office/drawing/2014/main" id="{48FA5D90-D9FF-0CEE-D451-BD73DC46C6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 y="0"/>
            <a:ext cx="5472831" cy="6858000"/>
          </a:xfrm>
          <a:prstGeom prst="rect">
            <a:avLst/>
          </a:prstGeom>
        </p:spPr>
      </p:pic>
      <p:sp>
        <p:nvSpPr>
          <p:cNvPr id="3" name="Oval 2">
            <a:extLst>
              <a:ext uri="{FF2B5EF4-FFF2-40B4-BE49-F238E27FC236}">
                <a16:creationId xmlns:a16="http://schemas.microsoft.com/office/drawing/2014/main" id="{96C95D95-D932-A7F1-0E49-A6CF69FBA17D}"/>
              </a:ext>
            </a:extLst>
          </p:cNvPr>
          <p:cNvSpPr/>
          <p:nvPr/>
        </p:nvSpPr>
        <p:spPr>
          <a:xfrm>
            <a:off x="4791074" y="1990726"/>
            <a:ext cx="676276" cy="33337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8D988652-91A4-6DE9-7310-7B5BC15BEED8}"/>
              </a:ext>
            </a:extLst>
          </p:cNvPr>
          <p:cNvSpPr/>
          <p:nvPr/>
        </p:nvSpPr>
        <p:spPr>
          <a:xfrm>
            <a:off x="4114799" y="2143125"/>
            <a:ext cx="676275" cy="2473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90CB4EB-EA6F-DE3E-FD96-E9A469398CCB}"/>
              </a:ext>
            </a:extLst>
          </p:cNvPr>
          <p:cNvSpPr/>
          <p:nvPr/>
        </p:nvSpPr>
        <p:spPr>
          <a:xfrm>
            <a:off x="2505075" y="3038475"/>
            <a:ext cx="676275" cy="27622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C471EEA-9BB0-9C8C-869E-88D40C76FD04}"/>
              </a:ext>
            </a:extLst>
          </p:cNvPr>
          <p:cNvSpPr/>
          <p:nvPr/>
        </p:nvSpPr>
        <p:spPr>
          <a:xfrm>
            <a:off x="1781175" y="3429001"/>
            <a:ext cx="619125" cy="3619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7898197-1A39-58A9-2379-898B52411013}"/>
              </a:ext>
            </a:extLst>
          </p:cNvPr>
          <p:cNvSpPr/>
          <p:nvPr/>
        </p:nvSpPr>
        <p:spPr>
          <a:xfrm>
            <a:off x="828675" y="1314449"/>
            <a:ext cx="561975" cy="22860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F12C5E6-5D0D-154F-3536-311F301B0A85}"/>
              </a:ext>
            </a:extLst>
          </p:cNvPr>
          <p:cNvSpPr/>
          <p:nvPr/>
        </p:nvSpPr>
        <p:spPr>
          <a:xfrm>
            <a:off x="771525" y="0"/>
            <a:ext cx="561975" cy="22860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a16="http://schemas.microsoft.com/office/drawing/2014/main" id="{C62F343E-6262-215E-1FD8-F3CE1661BD3F}"/>
                  </a:ext>
                </a:extLst>
              </p14:cNvPr>
              <p14:cNvContentPartPr/>
              <p14:nvPr/>
            </p14:nvContentPartPr>
            <p14:xfrm>
              <a:off x="4712910" y="2219085"/>
              <a:ext cx="145080" cy="77760"/>
            </p14:xfrm>
          </p:contentPart>
        </mc:Choice>
        <mc:Fallback xmlns="">
          <p:pic>
            <p:nvPicPr>
              <p:cNvPr id="16" name="Ink 15">
                <a:extLst>
                  <a:ext uri="{FF2B5EF4-FFF2-40B4-BE49-F238E27FC236}">
                    <a16:creationId xmlns:a16="http://schemas.microsoft.com/office/drawing/2014/main" id="{C62F343E-6262-215E-1FD8-F3CE1661BD3F}"/>
                  </a:ext>
                </a:extLst>
              </p:cNvPr>
              <p:cNvPicPr/>
              <p:nvPr/>
            </p:nvPicPr>
            <p:blipFill>
              <a:blip r:embed="rId4"/>
              <a:stretch>
                <a:fillRect/>
              </a:stretch>
            </p:blipFill>
            <p:spPr>
              <a:xfrm>
                <a:off x="4704270" y="2210085"/>
                <a:ext cx="162720" cy="95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A11E9A00-D905-DDD4-C4FF-A6E5E5AB3052}"/>
                  </a:ext>
                </a:extLst>
              </p14:cNvPr>
              <p14:cNvContentPartPr/>
              <p14:nvPr/>
            </p14:nvContentPartPr>
            <p14:xfrm>
              <a:off x="3086430" y="2390445"/>
              <a:ext cx="1561680" cy="817560"/>
            </p14:xfrm>
          </p:contentPart>
        </mc:Choice>
        <mc:Fallback xmlns="">
          <p:pic>
            <p:nvPicPr>
              <p:cNvPr id="17" name="Ink 16">
                <a:extLst>
                  <a:ext uri="{FF2B5EF4-FFF2-40B4-BE49-F238E27FC236}">
                    <a16:creationId xmlns:a16="http://schemas.microsoft.com/office/drawing/2014/main" id="{A11E9A00-D905-DDD4-C4FF-A6E5E5AB3052}"/>
                  </a:ext>
                </a:extLst>
              </p:cNvPr>
              <p:cNvPicPr/>
              <p:nvPr/>
            </p:nvPicPr>
            <p:blipFill>
              <a:blip r:embed="rId6"/>
              <a:stretch>
                <a:fillRect/>
              </a:stretch>
            </p:blipFill>
            <p:spPr>
              <a:xfrm>
                <a:off x="3077430" y="2381445"/>
                <a:ext cx="1579320" cy="8352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9" name="Ink 18">
                <a:extLst>
                  <a:ext uri="{FF2B5EF4-FFF2-40B4-BE49-F238E27FC236}">
                    <a16:creationId xmlns:a16="http://schemas.microsoft.com/office/drawing/2014/main" id="{035F2CB8-AAE1-9BEF-EC3B-16551F167ECB}"/>
                  </a:ext>
                </a:extLst>
              </p14:cNvPr>
              <p14:cNvContentPartPr/>
              <p14:nvPr/>
            </p14:nvContentPartPr>
            <p14:xfrm>
              <a:off x="1877910" y="3286125"/>
              <a:ext cx="1132200" cy="410040"/>
            </p14:xfrm>
          </p:contentPart>
        </mc:Choice>
        <mc:Fallback xmlns="">
          <p:pic>
            <p:nvPicPr>
              <p:cNvPr id="19" name="Ink 18">
                <a:extLst>
                  <a:ext uri="{FF2B5EF4-FFF2-40B4-BE49-F238E27FC236}">
                    <a16:creationId xmlns:a16="http://schemas.microsoft.com/office/drawing/2014/main" id="{035F2CB8-AAE1-9BEF-EC3B-16551F167ECB}"/>
                  </a:ext>
                </a:extLst>
              </p:cNvPr>
              <p:cNvPicPr/>
              <p:nvPr/>
            </p:nvPicPr>
            <p:blipFill>
              <a:blip r:embed="rId8"/>
              <a:stretch>
                <a:fillRect/>
              </a:stretch>
            </p:blipFill>
            <p:spPr>
              <a:xfrm>
                <a:off x="1869270" y="3277125"/>
                <a:ext cx="1149840" cy="4276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1" name="Ink 20">
                <a:extLst>
                  <a:ext uri="{FF2B5EF4-FFF2-40B4-BE49-F238E27FC236}">
                    <a16:creationId xmlns:a16="http://schemas.microsoft.com/office/drawing/2014/main" id="{B1672774-3BB4-62F5-A4ED-C23B7B888775}"/>
                  </a:ext>
                </a:extLst>
              </p14:cNvPr>
              <p14:cNvContentPartPr/>
              <p14:nvPr/>
            </p14:nvContentPartPr>
            <p14:xfrm>
              <a:off x="932190" y="1481085"/>
              <a:ext cx="820800" cy="2129040"/>
            </p14:xfrm>
          </p:contentPart>
        </mc:Choice>
        <mc:Fallback xmlns="">
          <p:pic>
            <p:nvPicPr>
              <p:cNvPr id="21" name="Ink 20">
                <a:extLst>
                  <a:ext uri="{FF2B5EF4-FFF2-40B4-BE49-F238E27FC236}">
                    <a16:creationId xmlns:a16="http://schemas.microsoft.com/office/drawing/2014/main" id="{B1672774-3BB4-62F5-A4ED-C23B7B888775}"/>
                  </a:ext>
                </a:extLst>
              </p:cNvPr>
              <p:cNvPicPr/>
              <p:nvPr/>
            </p:nvPicPr>
            <p:blipFill>
              <a:blip r:embed="rId10"/>
              <a:stretch>
                <a:fillRect/>
              </a:stretch>
            </p:blipFill>
            <p:spPr>
              <a:xfrm>
                <a:off x="923190" y="1472445"/>
                <a:ext cx="838440" cy="21466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2" name="Ink 21">
                <a:extLst>
                  <a:ext uri="{FF2B5EF4-FFF2-40B4-BE49-F238E27FC236}">
                    <a16:creationId xmlns:a16="http://schemas.microsoft.com/office/drawing/2014/main" id="{1ED130D6-2D04-721A-8CF2-B2027D979D3B}"/>
                  </a:ext>
                </a:extLst>
              </p14:cNvPr>
              <p14:cNvContentPartPr/>
              <p14:nvPr/>
            </p14:nvContentPartPr>
            <p14:xfrm>
              <a:off x="606029" y="164925"/>
              <a:ext cx="243113" cy="1149524"/>
            </p14:xfrm>
          </p:contentPart>
        </mc:Choice>
        <mc:Fallback xmlns="">
          <p:pic>
            <p:nvPicPr>
              <p:cNvPr id="22" name="Ink 21">
                <a:extLst>
                  <a:ext uri="{FF2B5EF4-FFF2-40B4-BE49-F238E27FC236}">
                    <a16:creationId xmlns:a16="http://schemas.microsoft.com/office/drawing/2014/main" id="{1ED130D6-2D04-721A-8CF2-B2027D979D3B}"/>
                  </a:ext>
                </a:extLst>
              </p:cNvPr>
              <p:cNvPicPr/>
              <p:nvPr/>
            </p:nvPicPr>
            <p:blipFill>
              <a:blip r:embed="rId12"/>
              <a:stretch>
                <a:fillRect/>
              </a:stretch>
            </p:blipFill>
            <p:spPr>
              <a:xfrm>
                <a:off x="597385" y="156285"/>
                <a:ext cx="260761" cy="1167165"/>
              </a:xfrm>
              <a:prstGeom prst="rect">
                <a:avLst/>
              </a:prstGeom>
            </p:spPr>
          </p:pic>
        </mc:Fallback>
      </mc:AlternateContent>
      <p:sp>
        <p:nvSpPr>
          <p:cNvPr id="23" name="TextBox 22">
            <a:extLst>
              <a:ext uri="{FF2B5EF4-FFF2-40B4-BE49-F238E27FC236}">
                <a16:creationId xmlns:a16="http://schemas.microsoft.com/office/drawing/2014/main" id="{C7B11216-91C5-59FE-A547-5C693C188B6C}"/>
              </a:ext>
            </a:extLst>
          </p:cNvPr>
          <p:cNvSpPr txBox="1"/>
          <p:nvPr/>
        </p:nvSpPr>
        <p:spPr>
          <a:xfrm>
            <a:off x="5467350" y="3075951"/>
            <a:ext cx="6724650" cy="1677024"/>
          </a:xfrm>
          <a:prstGeom prst="rect">
            <a:avLst/>
          </a:prstGeom>
        </p:spPr>
        <p:txBody>
          <a:bodyPr vert="horz" lIns="109728" tIns="109728" rIns="109728" bIns="91440" rtlCol="0" anchor="b">
            <a:normAutofit/>
          </a:bodyPr>
          <a:lstStyle/>
          <a:p>
            <a:pPr algn="ctr">
              <a:spcBef>
                <a:spcPct val="0"/>
              </a:spcBef>
            </a:pPr>
            <a:r>
              <a:rPr lang="en-US" sz="2000" b="1" u="sng"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Acts 13:51-52</a:t>
            </a:r>
            <a:r>
              <a:rPr lang="en-US" sz="2000" b="1"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 </a:t>
            </a:r>
            <a:r>
              <a:rPr lang="en-US" sz="2000" spc="150" dirty="0">
                <a:solidFill>
                  <a:schemeClr val="tx1">
                    <a:lumMod val="85000"/>
                    <a:lumOff val="15000"/>
                  </a:schemeClr>
                </a:solidFill>
                <a:latin typeface="Times New Roman" panose="02020603050405020304" pitchFamily="18" charset="0"/>
                <a:ea typeface="+mj-ea"/>
                <a:cs typeface="Times New Roman" panose="02020603050405020304" pitchFamily="18" charset="0"/>
              </a:rPr>
              <a:t>(ESV)</a:t>
            </a:r>
          </a:p>
          <a:p>
            <a:pPr algn="ctr">
              <a:spcBef>
                <a:spcPct val="0"/>
              </a:spcBef>
            </a:pPr>
            <a:r>
              <a:rPr lang="en-US" dirty="0">
                <a:latin typeface="Times New Roman" panose="02020603050405020304" pitchFamily="18" charset="0"/>
                <a:cs typeface="Times New Roman" panose="02020603050405020304" pitchFamily="18" charset="0"/>
              </a:rPr>
              <a:t>But they shook off the dust from their feet against them and went to Iconium. And the disciples were filled with joy and with the Holy Spirit.</a:t>
            </a:r>
          </a:p>
        </p:txBody>
      </p:sp>
    </p:spTree>
    <p:extLst>
      <p:ext uri="{BB962C8B-B14F-4D97-AF65-F5344CB8AC3E}">
        <p14:creationId xmlns:p14="http://schemas.microsoft.com/office/powerpoint/2010/main" val="87345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63" presetClass="entr" presetSubtype="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p:cTn id="20" dur="500" fill="hold"/>
                                        <p:tgtEl>
                                          <p:spTgt spid="17"/>
                                        </p:tgtEl>
                                        <p:attrNameLst>
                                          <p:attrName>drawProgress</p:attrName>
                                        </p:attrNameLst>
                                      </p:cBhvr>
                                      <p:tavLst>
                                        <p:tav tm="0">
                                          <p:val>
                                            <p:fltVal val="0"/>
                                          </p:val>
                                        </p:tav>
                                        <p:tav tm="100000">
                                          <p:val>
                                            <p:fltVal val="1"/>
                                          </p:val>
                                        </p:tav>
                                      </p:tavLst>
                                    </p:anim>
                                  </p:childTnLst>
                                </p:cTn>
                              </p:par>
                              <p:par>
                                <p:cTn id="21" presetID="1" presetClass="entr" presetSubtype="0" fill="hold" grpId="0" nodeType="withEffect">
                                  <p:stCondLst>
                                    <p:cond delay="50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3"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drawProgress</p:attrName>
                                        </p:attrNameLst>
                                      </p:cBhvr>
                                      <p:tavLst>
                                        <p:tav tm="0">
                                          <p:val>
                                            <p:fltVal val="0"/>
                                          </p:val>
                                        </p:tav>
                                        <p:tav tm="100000">
                                          <p:val>
                                            <p:fltVal val="1"/>
                                          </p:val>
                                        </p:tav>
                                      </p:tavLst>
                                    </p:anim>
                                  </p:childTnLst>
                                </p:cTn>
                              </p:par>
                              <p:par>
                                <p:cTn id="28" presetID="1" presetClass="entr" presetSubtype="0" fill="hold" grpId="0" nodeType="withEffect">
                                  <p:stCondLst>
                                    <p:cond delay="500"/>
                                  </p:stCondLst>
                                  <p:childTnLst>
                                    <p:set>
                                      <p:cBhvr>
                                        <p:cTn id="29" dur="1" fill="hold">
                                          <p:stCondLst>
                                            <p:cond delay="0"/>
                                          </p:stCondLst>
                                        </p:cTn>
                                        <p:tgtEl>
                                          <p:spTgt spid="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63" presetClass="entr" presetSubtype="0" fill="hold" nodeType="click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500" fill="hold"/>
                                        <p:tgtEl>
                                          <p:spTgt spid="21"/>
                                        </p:tgtEl>
                                        <p:attrNameLst>
                                          <p:attrName>drawProgress</p:attrName>
                                        </p:attrNameLst>
                                      </p:cBhvr>
                                      <p:tavLst>
                                        <p:tav tm="0">
                                          <p:val>
                                            <p:fltVal val="0"/>
                                          </p:val>
                                        </p:tav>
                                        <p:tav tm="100000">
                                          <p:val>
                                            <p:fltVal val="1"/>
                                          </p:val>
                                        </p:tav>
                                      </p:tavLst>
                                    </p:anim>
                                  </p:childTnLst>
                                </p:cTn>
                              </p:par>
                              <p:par>
                                <p:cTn id="35" presetID="1" presetClass="entr" presetSubtype="0" fill="hold" grpId="0" nodeType="withEffect">
                                  <p:stCondLst>
                                    <p:cond delay="50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63" presetClass="entr" presetSubtype="0"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500" fill="hold"/>
                                        <p:tgtEl>
                                          <p:spTgt spid="22"/>
                                        </p:tgtEl>
                                        <p:attrNameLst>
                                          <p:attrName>drawProgress</p:attrName>
                                        </p:attrNameLst>
                                      </p:cBhvr>
                                      <p:tavLst>
                                        <p:tav tm="0">
                                          <p:val>
                                            <p:fltVal val="0"/>
                                          </p:val>
                                        </p:tav>
                                        <p:tav tm="100000">
                                          <p:val>
                                            <p:fltVal val="1"/>
                                          </p:val>
                                        </p:tav>
                                      </p:tavLst>
                                    </p:anim>
                                  </p:childTnLst>
                                </p:cTn>
                              </p:par>
                              <p:par>
                                <p:cTn id="42" presetID="1" presetClass="entr" presetSubtype="0" fill="hold" grpId="0" nodeType="withEffect">
                                  <p:stCondLst>
                                    <p:cond delay="500"/>
                                  </p:stCondLst>
                                  <p:childTnLst>
                                    <p:set>
                                      <p:cBhvr>
                                        <p:cTn id="43" dur="1" fill="hold">
                                          <p:stCondLst>
                                            <p:cond delay="0"/>
                                          </p:stCondLst>
                                        </p:cTn>
                                        <p:tgtEl>
                                          <p:spTgt spid="1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down)">
                                      <p:cBhvr>
                                        <p:cTn id="4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6" grpId="0" animBg="1"/>
      <p:bldP spid="7" grpId="0" animBg="1"/>
      <p:bldP spid="8" grpId="0" animBg="1"/>
      <p:bldP spid="9" grpId="0" animBg="1"/>
      <p:bldP spid="10" grpId="0" animBg="1"/>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830997"/>
          </a:xfrm>
          <a:prstGeom prst="rect">
            <a:avLst/>
          </a:prstGeom>
          <a:noFill/>
        </p:spPr>
        <p:txBody>
          <a:bodyPr wrap="square" rtlCol="0">
            <a:spAutoFit/>
          </a:bodyPr>
          <a:lstStyle/>
          <a:p>
            <a:pPr algn="ctr"/>
            <a:r>
              <a:rPr lang="en-US" sz="2400" b="1" dirty="0"/>
              <a:t>1. When God sends, be prepared to </a:t>
            </a:r>
            <a:r>
              <a:rPr lang="en-US" sz="2400" b="1" u="sng" dirty="0">
                <a:solidFill>
                  <a:schemeClr val="accent2"/>
                </a:solidFill>
              </a:rPr>
              <a:t>boldly</a:t>
            </a:r>
            <a:r>
              <a:rPr lang="en-US" sz="2400" b="1" dirty="0"/>
              <a:t> </a:t>
            </a:r>
            <a:r>
              <a:rPr lang="en-US" sz="2400" b="1" u="sng" dirty="0">
                <a:solidFill>
                  <a:schemeClr val="accent2"/>
                </a:solidFill>
              </a:rPr>
              <a:t>speak</a:t>
            </a:r>
            <a:r>
              <a:rPr lang="en-US" sz="2400" b="1" dirty="0"/>
              <a:t> a message that will </a:t>
            </a:r>
            <a:r>
              <a:rPr lang="en-US" sz="2400" b="1" u="sng" dirty="0">
                <a:solidFill>
                  <a:schemeClr val="accent2"/>
                </a:solidFill>
              </a:rPr>
              <a:t>divide</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6" y="2413337"/>
            <a:ext cx="7343774" cy="2031325"/>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Luke 12:51-53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Do you think that I have come to give peace on earth? No, I tell you, but rather </a:t>
            </a:r>
            <a:r>
              <a:rPr lang="en-US" b="1" dirty="0">
                <a:latin typeface="Times New Roman" panose="02020603050405020304" pitchFamily="18" charset="0"/>
                <a:cs typeface="Times New Roman" panose="02020603050405020304" pitchFamily="18" charset="0"/>
              </a:rPr>
              <a:t>division</a:t>
            </a:r>
            <a:r>
              <a:rPr lang="en-US" dirty="0">
                <a:latin typeface="Times New Roman" panose="02020603050405020304" pitchFamily="18" charset="0"/>
                <a:cs typeface="Times New Roman" panose="02020603050405020304" pitchFamily="18" charset="0"/>
              </a:rPr>
              <a:t>. For from now on </a:t>
            </a:r>
            <a:r>
              <a:rPr lang="en-US" b="1" dirty="0">
                <a:latin typeface="Times New Roman" panose="02020603050405020304" pitchFamily="18" charset="0"/>
                <a:cs typeface="Times New Roman" panose="02020603050405020304" pitchFamily="18" charset="0"/>
              </a:rPr>
              <a:t>in one house there will be five divided</a:t>
            </a:r>
            <a:r>
              <a:rPr lang="en-US" dirty="0">
                <a:latin typeface="Times New Roman" panose="02020603050405020304" pitchFamily="18" charset="0"/>
                <a:cs typeface="Times New Roman" panose="02020603050405020304" pitchFamily="18" charset="0"/>
              </a:rPr>
              <a:t>, three against two and two against three. They will be </a:t>
            </a:r>
            <a:r>
              <a:rPr lang="en-US" b="1" dirty="0">
                <a:latin typeface="Times New Roman" panose="02020603050405020304" pitchFamily="18" charset="0"/>
                <a:cs typeface="Times New Roman" panose="02020603050405020304" pitchFamily="18" charset="0"/>
              </a:rPr>
              <a:t>divided</a:t>
            </a:r>
            <a:r>
              <a:rPr lang="en-US" dirty="0">
                <a:latin typeface="Times New Roman" panose="02020603050405020304" pitchFamily="18" charset="0"/>
                <a:cs typeface="Times New Roman" panose="02020603050405020304" pitchFamily="18" charset="0"/>
              </a:rPr>
              <a:t>, father against son and son against father, mother against daughter and daughter against mother, mother-in-law against her daughter-in-law and daughter-in-law against mother-in-law.”</a:t>
            </a:r>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4" name="Oval 3">
            <a:extLst>
              <a:ext uri="{FF2B5EF4-FFF2-40B4-BE49-F238E27FC236}">
                <a16:creationId xmlns:a16="http://schemas.microsoft.com/office/drawing/2014/main" id="{1E08430C-DD40-0AB2-8961-79F16D208443}"/>
              </a:ext>
            </a:extLst>
          </p:cNvPr>
          <p:cNvSpPr/>
          <p:nvPr/>
        </p:nvSpPr>
        <p:spPr>
          <a:xfrm>
            <a:off x="619124" y="0"/>
            <a:ext cx="676276"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4BA77C6B-13FE-1910-D61E-31EF329993BC}"/>
                  </a:ext>
                </a:extLst>
              </p14:cNvPr>
              <p14:cNvContentPartPr/>
              <p14:nvPr/>
            </p14:nvContentPartPr>
            <p14:xfrm>
              <a:off x="751800" y="180795"/>
              <a:ext cx="903240" cy="374760"/>
            </p14:xfrm>
          </p:contentPart>
        </mc:Choice>
        <mc:Fallback xmlns="">
          <p:pic>
            <p:nvPicPr>
              <p:cNvPr id="7" name="Ink 6">
                <a:extLst>
                  <a:ext uri="{FF2B5EF4-FFF2-40B4-BE49-F238E27FC236}">
                    <a16:creationId xmlns:a16="http://schemas.microsoft.com/office/drawing/2014/main" id="{4BA77C6B-13FE-1910-D61E-31EF329993BC}"/>
                  </a:ext>
                </a:extLst>
              </p:cNvPr>
              <p:cNvPicPr/>
              <p:nvPr/>
            </p:nvPicPr>
            <p:blipFill>
              <a:blip r:embed="rId4"/>
              <a:stretch>
                <a:fillRect/>
              </a:stretch>
            </p:blipFill>
            <p:spPr>
              <a:xfrm>
                <a:off x="743160" y="171795"/>
                <a:ext cx="920880" cy="392400"/>
              </a:xfrm>
              <a:prstGeom prst="rect">
                <a:avLst/>
              </a:prstGeom>
            </p:spPr>
          </p:pic>
        </mc:Fallback>
      </mc:AlternateContent>
      <p:sp>
        <p:nvSpPr>
          <p:cNvPr id="13" name="Oval 12">
            <a:extLst>
              <a:ext uri="{FF2B5EF4-FFF2-40B4-BE49-F238E27FC236}">
                <a16:creationId xmlns:a16="http://schemas.microsoft.com/office/drawing/2014/main" id="{8A52BA1E-A39B-537B-76E0-8E5B30AC3E00}"/>
              </a:ext>
            </a:extLst>
          </p:cNvPr>
          <p:cNvSpPr/>
          <p:nvPr/>
        </p:nvSpPr>
        <p:spPr>
          <a:xfrm>
            <a:off x="1655040" y="333375"/>
            <a:ext cx="564285" cy="3048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300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drawProgress</p:attrName>
                                        </p:attrNameLst>
                                      </p:cBhvr>
                                      <p:tavLst>
                                        <p:tav tm="0">
                                          <p:val>
                                            <p:fltVal val="0"/>
                                          </p:val>
                                        </p:tav>
                                        <p:tav tm="100000">
                                          <p:val>
                                            <p:fltVal val="1"/>
                                          </p:val>
                                        </p:tav>
                                      </p:tavLst>
                                    </p:anim>
                                  </p:childTnLst>
                                </p:cTn>
                              </p:par>
                              <p:par>
                                <p:cTn id="13" presetID="1" presetClass="entr" presetSubtype="0"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461665"/>
          </a:xfrm>
          <a:prstGeom prst="rect">
            <a:avLst/>
          </a:prstGeom>
          <a:noFill/>
        </p:spPr>
        <p:txBody>
          <a:bodyPr wrap="square" rtlCol="0">
            <a:spAutoFit/>
          </a:bodyPr>
          <a:lstStyle/>
          <a:p>
            <a:pPr algn="ctr"/>
            <a:r>
              <a:rPr lang="en-US" sz="2400" b="1" dirty="0"/>
              <a:t>2. When God sends, be prepared to exercise </a:t>
            </a:r>
            <a:r>
              <a:rPr lang="en-US" sz="2400" b="1" u="sng" dirty="0">
                <a:solidFill>
                  <a:schemeClr val="accent2"/>
                </a:solidFill>
              </a:rPr>
              <a:t>wisdom</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5" y="1937510"/>
            <a:ext cx="7343775" cy="646331"/>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Matthew 10:23a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When they persecute you in one town, flee to the next…</a:t>
            </a:r>
          </a:p>
        </p:txBody>
      </p:sp>
      <p:pic>
        <p:nvPicPr>
          <p:cNvPr id="3" name="Picture 2" descr="A picture containing map, text, atlas&#10;&#10;Description automatically generated">
            <a:extLst>
              <a:ext uri="{FF2B5EF4-FFF2-40B4-BE49-F238E27FC236}">
                <a16:creationId xmlns:a16="http://schemas.microsoft.com/office/drawing/2014/main" id="{F1F77C8C-B256-71DA-A3D3-DC0E27B00B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10" name="Oval 9">
            <a:extLst>
              <a:ext uri="{FF2B5EF4-FFF2-40B4-BE49-F238E27FC236}">
                <a16:creationId xmlns:a16="http://schemas.microsoft.com/office/drawing/2014/main" id="{06D1CAAF-A36A-5B05-FD89-2B173AE788C4}"/>
              </a:ext>
            </a:extLst>
          </p:cNvPr>
          <p:cNvSpPr/>
          <p:nvPr/>
        </p:nvSpPr>
        <p:spPr>
          <a:xfrm>
            <a:off x="1619249" y="373458"/>
            <a:ext cx="676276"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50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830997"/>
          </a:xfrm>
          <a:prstGeom prst="rect">
            <a:avLst/>
          </a:prstGeom>
          <a:noFill/>
        </p:spPr>
        <p:txBody>
          <a:bodyPr wrap="square" rtlCol="0">
            <a:spAutoFit/>
          </a:bodyPr>
          <a:lstStyle/>
          <a:p>
            <a:pPr algn="ctr"/>
            <a:r>
              <a:rPr lang="en-US" sz="2400" b="1" dirty="0"/>
              <a:t>3. When God sends, be prepared for those whom </a:t>
            </a:r>
            <a:r>
              <a:rPr lang="en-US" sz="2400" b="1" u="sng" dirty="0">
                <a:solidFill>
                  <a:schemeClr val="accent2"/>
                </a:solidFill>
              </a:rPr>
              <a:t>God</a:t>
            </a:r>
            <a:r>
              <a:rPr lang="en-US" sz="2400" b="1" dirty="0"/>
              <a:t> has </a:t>
            </a:r>
            <a:r>
              <a:rPr lang="en-US" sz="2400" b="1" u="sng" dirty="0">
                <a:solidFill>
                  <a:schemeClr val="accent2"/>
                </a:solidFill>
              </a:rPr>
              <a:t>prepared</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4" y="1375535"/>
            <a:ext cx="7343775" cy="3139321"/>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Luke 17:11-19</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On the way to Jerusalem, he was passing along between Samaria and Galilee. And as he entered a village, he was met by </a:t>
            </a:r>
            <a:r>
              <a:rPr lang="en-US" b="1" dirty="0">
                <a:latin typeface="Times New Roman" panose="02020603050405020304" pitchFamily="18" charset="0"/>
                <a:cs typeface="Times New Roman" panose="02020603050405020304" pitchFamily="18" charset="0"/>
              </a:rPr>
              <a:t>ten lepers</a:t>
            </a:r>
            <a:r>
              <a:rPr lang="en-US" dirty="0">
                <a:latin typeface="Times New Roman" panose="02020603050405020304" pitchFamily="18" charset="0"/>
                <a:cs typeface="Times New Roman" panose="02020603050405020304" pitchFamily="18" charset="0"/>
              </a:rPr>
              <a:t>, who stood at a distance and lifted up their voices, saying, “Jesus, Master, have mercy on us.” When he saw them, he said to them, “Go and show yourselves to the priests.” And </a:t>
            </a:r>
            <a:r>
              <a:rPr lang="en-US" b="1" dirty="0">
                <a:latin typeface="Times New Roman" panose="02020603050405020304" pitchFamily="18" charset="0"/>
                <a:cs typeface="Times New Roman" panose="02020603050405020304" pitchFamily="18" charset="0"/>
              </a:rPr>
              <a:t>as they went, they were cleansed</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Then one of them</a:t>
            </a:r>
            <a:r>
              <a:rPr lang="en-US" dirty="0">
                <a:latin typeface="Times New Roman" panose="02020603050405020304" pitchFamily="18" charset="0"/>
                <a:cs typeface="Times New Roman" panose="02020603050405020304" pitchFamily="18" charset="0"/>
              </a:rPr>
              <a:t>, when he saw that he was healed, turned back, praising God with a loud voice; and </a:t>
            </a:r>
            <a:r>
              <a:rPr lang="en-US" b="1" dirty="0">
                <a:latin typeface="Times New Roman" panose="02020603050405020304" pitchFamily="18" charset="0"/>
                <a:cs typeface="Times New Roman" panose="02020603050405020304" pitchFamily="18" charset="0"/>
              </a:rPr>
              <a:t>he fell on his face at Jesus’ feet, giving him thanks</a:t>
            </a:r>
            <a:r>
              <a:rPr lang="en-US" dirty="0">
                <a:latin typeface="Times New Roman" panose="02020603050405020304" pitchFamily="18" charset="0"/>
                <a:cs typeface="Times New Roman" panose="02020603050405020304" pitchFamily="18" charset="0"/>
              </a:rPr>
              <a:t>. Now he was a Samaritan. Then Jesus answered, “</a:t>
            </a:r>
            <a:r>
              <a:rPr lang="en-US" b="1" dirty="0">
                <a:latin typeface="Times New Roman" panose="02020603050405020304" pitchFamily="18" charset="0"/>
                <a:cs typeface="Times New Roman" panose="02020603050405020304" pitchFamily="18" charset="0"/>
              </a:rPr>
              <a:t>Were not ten cleansed? Where are the nine? </a:t>
            </a:r>
            <a:r>
              <a:rPr lang="en-US" dirty="0">
                <a:latin typeface="Times New Roman" panose="02020603050405020304" pitchFamily="18" charset="0"/>
                <a:cs typeface="Times New Roman" panose="02020603050405020304" pitchFamily="18" charset="0"/>
              </a:rPr>
              <a:t>Was no one found to return and give praise to God except this foreigner?” And he said to him, “</a:t>
            </a:r>
            <a:r>
              <a:rPr lang="en-US" dirty="0">
                <a:solidFill>
                  <a:srgbClr val="FF0000"/>
                </a:solidFill>
                <a:latin typeface="Times New Roman" panose="02020603050405020304" pitchFamily="18" charset="0"/>
                <a:cs typeface="Times New Roman" panose="02020603050405020304" pitchFamily="18" charset="0"/>
              </a:rPr>
              <a:t>Rise and go your way; your </a:t>
            </a:r>
            <a:r>
              <a:rPr lang="en-US" u="sng" dirty="0">
                <a:solidFill>
                  <a:srgbClr val="FF0000"/>
                </a:solidFill>
                <a:latin typeface="Times New Roman" panose="02020603050405020304" pitchFamily="18" charset="0"/>
                <a:cs typeface="Times New Roman" panose="02020603050405020304" pitchFamily="18" charset="0"/>
              </a:rPr>
              <a:t>faith has made you well</a:t>
            </a:r>
            <a:r>
              <a:rPr lang="en-US" dirty="0">
                <a:latin typeface="Times New Roman" panose="02020603050405020304" pitchFamily="18" charset="0"/>
                <a:cs typeface="Times New Roman" panose="02020603050405020304" pitchFamily="18" charset="0"/>
              </a:rPr>
              <a:t>.”</a:t>
            </a:r>
          </a:p>
        </p:txBody>
      </p:sp>
      <p:pic>
        <p:nvPicPr>
          <p:cNvPr id="3" name="Picture 2" descr="A picture containing map, text, atlas&#10;&#10;Description automatically generated">
            <a:extLst>
              <a:ext uri="{FF2B5EF4-FFF2-40B4-BE49-F238E27FC236}">
                <a16:creationId xmlns:a16="http://schemas.microsoft.com/office/drawing/2014/main" id="{10BCA162-6941-DEE2-D241-A213E7450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4" name="Oval 3">
            <a:extLst>
              <a:ext uri="{FF2B5EF4-FFF2-40B4-BE49-F238E27FC236}">
                <a16:creationId xmlns:a16="http://schemas.microsoft.com/office/drawing/2014/main" id="{6F06B78D-8C32-2C31-02B6-44728B7B98A5}"/>
              </a:ext>
            </a:extLst>
          </p:cNvPr>
          <p:cNvSpPr/>
          <p:nvPr/>
        </p:nvSpPr>
        <p:spPr>
          <a:xfrm>
            <a:off x="1619249" y="373458"/>
            <a:ext cx="676276"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34C633E1-180C-C266-92AE-FDBE94CAE8A1}"/>
                  </a:ext>
                </a:extLst>
              </p14:cNvPr>
              <p14:cNvContentPartPr/>
              <p14:nvPr/>
            </p14:nvContentPartPr>
            <p14:xfrm>
              <a:off x="1598520" y="561675"/>
              <a:ext cx="78480" cy="306000"/>
            </p14:xfrm>
          </p:contentPart>
        </mc:Choice>
        <mc:Fallback xmlns="">
          <p:pic>
            <p:nvPicPr>
              <p:cNvPr id="7" name="Ink 6">
                <a:extLst>
                  <a:ext uri="{FF2B5EF4-FFF2-40B4-BE49-F238E27FC236}">
                    <a16:creationId xmlns:a16="http://schemas.microsoft.com/office/drawing/2014/main" id="{34C633E1-180C-C266-92AE-FDBE94CAE8A1}"/>
                  </a:ext>
                </a:extLst>
              </p:cNvPr>
              <p:cNvPicPr/>
              <p:nvPr/>
            </p:nvPicPr>
            <p:blipFill>
              <a:blip r:embed="rId4"/>
              <a:stretch>
                <a:fillRect/>
              </a:stretch>
            </p:blipFill>
            <p:spPr>
              <a:xfrm>
                <a:off x="1589520" y="552675"/>
                <a:ext cx="96120" cy="323640"/>
              </a:xfrm>
              <a:prstGeom prst="rect">
                <a:avLst/>
              </a:prstGeom>
            </p:spPr>
          </p:pic>
        </mc:Fallback>
      </mc:AlternateContent>
      <p:sp>
        <p:nvSpPr>
          <p:cNvPr id="10" name="Oval 9">
            <a:extLst>
              <a:ext uri="{FF2B5EF4-FFF2-40B4-BE49-F238E27FC236}">
                <a16:creationId xmlns:a16="http://schemas.microsoft.com/office/drawing/2014/main" id="{3B3BDC42-C129-0C1F-B8D5-72C4843BBCF6}"/>
              </a:ext>
            </a:extLst>
          </p:cNvPr>
          <p:cNvSpPr/>
          <p:nvPr/>
        </p:nvSpPr>
        <p:spPr>
          <a:xfrm>
            <a:off x="1598520" y="714675"/>
            <a:ext cx="535080"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688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drawProgress</p:attrName>
                                        </p:attrNameLst>
                                      </p:cBhvr>
                                      <p:tavLst>
                                        <p:tav tm="0">
                                          <p:val>
                                            <p:fltVal val="0"/>
                                          </p:val>
                                        </p:tav>
                                        <p:tav tm="100000">
                                          <p:val>
                                            <p:fltVal val="1"/>
                                          </p:val>
                                        </p:tav>
                                      </p:tavLst>
                                    </p:anim>
                                  </p:childTnLst>
                                </p:cTn>
                              </p:par>
                              <p:par>
                                <p:cTn id="13" presetID="1" presetClass="entr" presetSubtype="0" fill="hold" grpId="0" nodeType="withEffect">
                                  <p:stCondLst>
                                    <p:cond delay="50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830997"/>
          </a:xfrm>
          <a:prstGeom prst="rect">
            <a:avLst/>
          </a:prstGeom>
          <a:noFill/>
        </p:spPr>
        <p:txBody>
          <a:bodyPr wrap="square" rtlCol="0">
            <a:spAutoFit/>
          </a:bodyPr>
          <a:lstStyle/>
          <a:p>
            <a:pPr algn="ctr"/>
            <a:r>
              <a:rPr lang="en-US" sz="2400" b="1" dirty="0"/>
              <a:t>4. When God sends, be prepared for </a:t>
            </a:r>
            <a:r>
              <a:rPr lang="en-US" sz="2400" b="1" u="sng" dirty="0">
                <a:solidFill>
                  <a:schemeClr val="accent2"/>
                </a:solidFill>
              </a:rPr>
              <a:t>unexpected</a:t>
            </a:r>
            <a:r>
              <a:rPr lang="en-US" sz="2400" b="1" dirty="0"/>
              <a:t> </a:t>
            </a:r>
            <a:r>
              <a:rPr lang="en-US" sz="2400" b="1" u="sng" dirty="0">
                <a:solidFill>
                  <a:schemeClr val="accent2"/>
                </a:solidFill>
              </a:rPr>
              <a:t>responses</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35959" y="1966085"/>
            <a:ext cx="7343775"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1 Corinthians 10:10</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they say, “His letters are weighty and strong, but his bodily presence is weak, and his speech of no account.”</a:t>
            </a:r>
          </a:p>
        </p:txBody>
      </p:sp>
      <p:sp>
        <p:nvSpPr>
          <p:cNvPr id="9" name="TextBox 8">
            <a:extLst>
              <a:ext uri="{FF2B5EF4-FFF2-40B4-BE49-F238E27FC236}">
                <a16:creationId xmlns:a16="http://schemas.microsoft.com/office/drawing/2014/main" id="{541E6514-E2E9-6F1F-42F7-581B09297BEF}"/>
              </a:ext>
            </a:extLst>
          </p:cNvPr>
          <p:cNvSpPr txBox="1"/>
          <p:nvPr/>
        </p:nvSpPr>
        <p:spPr>
          <a:xfrm>
            <a:off x="4823694" y="3359581"/>
            <a:ext cx="7368306"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Galatians 4:13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You know it was because of a bodily ailment that I preached the gospel to you at first,</a:t>
            </a:r>
          </a:p>
        </p:txBody>
      </p:sp>
      <p:pic>
        <p:nvPicPr>
          <p:cNvPr id="3" name="Picture 2" descr="A picture containing map, text, atlas&#10;&#10;Description automatically generated">
            <a:extLst>
              <a:ext uri="{FF2B5EF4-FFF2-40B4-BE49-F238E27FC236}">
                <a16:creationId xmlns:a16="http://schemas.microsoft.com/office/drawing/2014/main" id="{34C0233C-0EF8-6805-39E9-C637654E2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4" name="Oval 3">
            <a:extLst>
              <a:ext uri="{FF2B5EF4-FFF2-40B4-BE49-F238E27FC236}">
                <a16:creationId xmlns:a16="http://schemas.microsoft.com/office/drawing/2014/main" id="{0C5CF71D-8F86-D0B4-B9FD-950E48E0E784}"/>
              </a:ext>
            </a:extLst>
          </p:cNvPr>
          <p:cNvSpPr/>
          <p:nvPr/>
        </p:nvSpPr>
        <p:spPr>
          <a:xfrm>
            <a:off x="1598520" y="714675"/>
            <a:ext cx="535080"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222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830997"/>
          </a:xfrm>
          <a:prstGeom prst="rect">
            <a:avLst/>
          </a:prstGeom>
          <a:noFill/>
        </p:spPr>
        <p:txBody>
          <a:bodyPr wrap="square" rtlCol="0">
            <a:spAutoFit/>
          </a:bodyPr>
          <a:lstStyle/>
          <a:p>
            <a:pPr algn="ctr"/>
            <a:r>
              <a:rPr lang="en-US" sz="2400" b="1" dirty="0"/>
              <a:t>5. When God sends, be prepared to give </a:t>
            </a:r>
            <a:r>
              <a:rPr lang="en-US" sz="2400" b="1" u="sng" dirty="0">
                <a:solidFill>
                  <a:schemeClr val="accent2"/>
                </a:solidFill>
              </a:rPr>
              <a:t>God</a:t>
            </a:r>
            <a:r>
              <a:rPr lang="en-US" sz="2400" b="1" dirty="0"/>
              <a:t> all the </a:t>
            </a:r>
            <a:r>
              <a:rPr lang="en-US" sz="2400" b="1" u="sng" dirty="0">
                <a:solidFill>
                  <a:schemeClr val="accent2"/>
                </a:solidFill>
              </a:rPr>
              <a:t>glory</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6" y="1975610"/>
            <a:ext cx="7343774" cy="1200329"/>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Acts 12:22-23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the people were shouting, “</a:t>
            </a:r>
            <a:r>
              <a:rPr lang="en-US" b="1" dirty="0">
                <a:latin typeface="Times New Roman" panose="02020603050405020304" pitchFamily="18" charset="0"/>
                <a:cs typeface="Times New Roman" panose="02020603050405020304" pitchFamily="18" charset="0"/>
              </a:rPr>
              <a:t>The voice of a god, and not of a man</a:t>
            </a:r>
            <a:r>
              <a:rPr lang="en-US" dirty="0">
                <a:latin typeface="Times New Roman" panose="02020603050405020304" pitchFamily="18" charset="0"/>
                <a:cs typeface="Times New Roman" panose="02020603050405020304" pitchFamily="18" charset="0"/>
              </a:rPr>
              <a:t>!” Immediately an angel of the Lord struck him down, because </a:t>
            </a:r>
            <a:r>
              <a:rPr lang="en-US" b="1" dirty="0">
                <a:latin typeface="Times New Roman" panose="02020603050405020304" pitchFamily="18" charset="0"/>
                <a:cs typeface="Times New Roman" panose="02020603050405020304" pitchFamily="18" charset="0"/>
              </a:rPr>
              <a:t>he did not give God the glory</a:t>
            </a:r>
            <a:r>
              <a:rPr lang="en-US" dirty="0">
                <a:latin typeface="Times New Roman" panose="02020603050405020304" pitchFamily="18" charset="0"/>
                <a:cs typeface="Times New Roman" panose="02020603050405020304" pitchFamily="18" charset="0"/>
              </a:rPr>
              <a:t>, and he was eaten by worms and breathed his last.</a:t>
            </a:r>
          </a:p>
        </p:txBody>
      </p:sp>
      <p:pic>
        <p:nvPicPr>
          <p:cNvPr id="3" name="Picture 2" descr="A picture containing map, text, atlas&#10;&#10;Description automatically generated">
            <a:extLst>
              <a:ext uri="{FF2B5EF4-FFF2-40B4-BE49-F238E27FC236}">
                <a16:creationId xmlns:a16="http://schemas.microsoft.com/office/drawing/2014/main" id="{976E768D-49DB-3E4E-85E6-434D6DBE4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4" name="Oval 3">
            <a:extLst>
              <a:ext uri="{FF2B5EF4-FFF2-40B4-BE49-F238E27FC236}">
                <a16:creationId xmlns:a16="http://schemas.microsoft.com/office/drawing/2014/main" id="{FCFE59E9-06D3-2167-DB44-2A7267B7D0B2}"/>
              </a:ext>
            </a:extLst>
          </p:cNvPr>
          <p:cNvSpPr/>
          <p:nvPr/>
        </p:nvSpPr>
        <p:spPr>
          <a:xfrm>
            <a:off x="1598520" y="714675"/>
            <a:ext cx="535080"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660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830997"/>
          </a:xfrm>
          <a:prstGeom prst="rect">
            <a:avLst/>
          </a:prstGeom>
          <a:noFill/>
        </p:spPr>
        <p:txBody>
          <a:bodyPr wrap="square" rtlCol="0">
            <a:spAutoFit/>
          </a:bodyPr>
          <a:lstStyle/>
          <a:p>
            <a:pPr algn="ctr"/>
            <a:r>
              <a:rPr lang="en-US" sz="2400" b="1" dirty="0"/>
              <a:t>6. When God sends, be prepared to give a </a:t>
            </a:r>
            <a:r>
              <a:rPr lang="en-US" sz="2400" b="1" u="sng" dirty="0">
                <a:solidFill>
                  <a:schemeClr val="accent2"/>
                </a:solidFill>
              </a:rPr>
              <a:t>meaningful defense</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6" y="1375535"/>
            <a:ext cx="7343774" cy="2031325"/>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Romans 1:18-20</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the wrath of God is revealed from heaven against all ungodliness and unrighteousness of men, who by their unrighteousness suppress the truth. For what can be known about God is plain to them, because </a:t>
            </a:r>
            <a:r>
              <a:rPr lang="en-US" b="1" dirty="0">
                <a:latin typeface="Times New Roman" panose="02020603050405020304" pitchFamily="18" charset="0"/>
                <a:cs typeface="Times New Roman" panose="02020603050405020304" pitchFamily="18" charset="0"/>
              </a:rPr>
              <a:t>God has shown it to them. For his invisible attributes</a:t>
            </a:r>
            <a:r>
              <a:rPr lang="en-US" dirty="0">
                <a:latin typeface="Times New Roman" panose="02020603050405020304" pitchFamily="18" charset="0"/>
                <a:cs typeface="Times New Roman" panose="02020603050405020304" pitchFamily="18" charset="0"/>
              </a:rPr>
              <a:t>, namely, his eternal power and divine nature, </a:t>
            </a:r>
            <a:r>
              <a:rPr lang="en-US" b="1" dirty="0">
                <a:latin typeface="Times New Roman" panose="02020603050405020304" pitchFamily="18" charset="0"/>
                <a:cs typeface="Times New Roman" panose="02020603050405020304" pitchFamily="18" charset="0"/>
              </a:rPr>
              <a:t>have been clearly perceived</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ever since the creation of the world</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in the things that have been made</a:t>
            </a:r>
            <a:r>
              <a:rPr lang="en-US" dirty="0">
                <a:latin typeface="Times New Roman" panose="02020603050405020304" pitchFamily="18" charset="0"/>
                <a:cs typeface="Times New Roman" panose="02020603050405020304" pitchFamily="18" charset="0"/>
              </a:rPr>
              <a:t>. So they are without excuse.</a:t>
            </a:r>
          </a:p>
        </p:txBody>
      </p:sp>
      <p:sp>
        <p:nvSpPr>
          <p:cNvPr id="9" name="TextBox 8">
            <a:extLst>
              <a:ext uri="{FF2B5EF4-FFF2-40B4-BE49-F238E27FC236}">
                <a16:creationId xmlns:a16="http://schemas.microsoft.com/office/drawing/2014/main" id="{541E6514-E2E9-6F1F-42F7-581B09297BEF}"/>
              </a:ext>
            </a:extLst>
          </p:cNvPr>
          <p:cNvSpPr txBox="1"/>
          <p:nvPr/>
        </p:nvSpPr>
        <p:spPr>
          <a:xfrm>
            <a:off x="4848226" y="3951398"/>
            <a:ext cx="7343774" cy="1200329"/>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1 Peter 3:15</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but in your hearts honor Christ the Lord as holy, </a:t>
            </a:r>
            <a:r>
              <a:rPr lang="en-US" b="1" dirty="0">
                <a:latin typeface="Times New Roman" panose="02020603050405020304" pitchFamily="18" charset="0"/>
                <a:cs typeface="Times New Roman" panose="02020603050405020304" pitchFamily="18" charset="0"/>
              </a:rPr>
              <a:t>always being prepared to make a defense to anyone who asks you for a reason for the hope that is in you</a:t>
            </a:r>
            <a:r>
              <a:rPr lang="en-US" dirty="0">
                <a:latin typeface="Times New Roman" panose="02020603050405020304" pitchFamily="18" charset="0"/>
                <a:cs typeface="Times New Roman" panose="02020603050405020304" pitchFamily="18" charset="0"/>
              </a:rPr>
              <a:t>; yet do it </a:t>
            </a:r>
            <a:r>
              <a:rPr lang="en-US" u="sng" dirty="0">
                <a:latin typeface="Times New Roman" panose="02020603050405020304" pitchFamily="18" charset="0"/>
                <a:cs typeface="Times New Roman" panose="02020603050405020304" pitchFamily="18" charset="0"/>
              </a:rPr>
              <a:t>with gentleness and respect</a:t>
            </a:r>
            <a:r>
              <a:rPr lang="en-US" dirty="0">
                <a:latin typeface="Times New Roman" panose="02020603050405020304" pitchFamily="18" charset="0"/>
                <a:cs typeface="Times New Roman" panose="02020603050405020304" pitchFamily="18" charset="0"/>
              </a:rPr>
              <a:t>,</a:t>
            </a:r>
          </a:p>
        </p:txBody>
      </p:sp>
      <p:pic>
        <p:nvPicPr>
          <p:cNvPr id="3" name="Picture 2" descr="A picture containing map, text, atlas&#10;&#10;Description automatically generated">
            <a:extLst>
              <a:ext uri="{FF2B5EF4-FFF2-40B4-BE49-F238E27FC236}">
                <a16:creationId xmlns:a16="http://schemas.microsoft.com/office/drawing/2014/main" id="{5103B4E6-9AB5-98ED-CF80-59893FC21E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4" name="Oval 3">
            <a:extLst>
              <a:ext uri="{FF2B5EF4-FFF2-40B4-BE49-F238E27FC236}">
                <a16:creationId xmlns:a16="http://schemas.microsoft.com/office/drawing/2014/main" id="{4CB8A586-DA31-BC7D-C3AF-81BE44FE1653}"/>
              </a:ext>
            </a:extLst>
          </p:cNvPr>
          <p:cNvSpPr/>
          <p:nvPr/>
        </p:nvSpPr>
        <p:spPr>
          <a:xfrm>
            <a:off x="1598520" y="714675"/>
            <a:ext cx="535080"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561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461665"/>
          </a:xfrm>
          <a:prstGeom prst="rect">
            <a:avLst/>
          </a:prstGeom>
          <a:noFill/>
        </p:spPr>
        <p:txBody>
          <a:bodyPr wrap="square" rtlCol="0">
            <a:spAutoFit/>
          </a:bodyPr>
          <a:lstStyle/>
          <a:p>
            <a:pPr algn="ctr"/>
            <a:r>
              <a:rPr lang="en-US" sz="2400" b="1" dirty="0"/>
              <a:t>7. When God sends, be prepared to </a:t>
            </a:r>
            <a:r>
              <a:rPr lang="en-US" sz="2400" b="1" u="sng" dirty="0">
                <a:solidFill>
                  <a:schemeClr val="accent2"/>
                </a:solidFill>
              </a:rPr>
              <a:t>persevere</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4" y="2298864"/>
            <a:ext cx="7343775"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Galatians 6:17</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From now on let no one cause me trouble, </a:t>
            </a:r>
            <a:r>
              <a:rPr lang="en-US" b="1" dirty="0">
                <a:latin typeface="Times New Roman" panose="02020603050405020304" pitchFamily="18" charset="0"/>
                <a:cs typeface="Times New Roman" panose="02020603050405020304" pitchFamily="18" charset="0"/>
              </a:rPr>
              <a:t>for I bear on my body the marks of Jesus.</a:t>
            </a:r>
          </a:p>
        </p:txBody>
      </p:sp>
      <p:pic>
        <p:nvPicPr>
          <p:cNvPr id="3" name="Picture 2" descr="A picture containing map, text, atlas&#10;&#10;Description automatically generated">
            <a:extLst>
              <a:ext uri="{FF2B5EF4-FFF2-40B4-BE49-F238E27FC236}">
                <a16:creationId xmlns:a16="http://schemas.microsoft.com/office/drawing/2014/main" id="{5F299F9B-8DD6-F4D6-E4DE-E401579B6E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4" name="Oval 3">
            <a:extLst>
              <a:ext uri="{FF2B5EF4-FFF2-40B4-BE49-F238E27FC236}">
                <a16:creationId xmlns:a16="http://schemas.microsoft.com/office/drawing/2014/main" id="{54576F9B-3A70-BFB0-8B26-C711685F6B36}"/>
              </a:ext>
            </a:extLst>
          </p:cNvPr>
          <p:cNvSpPr/>
          <p:nvPr/>
        </p:nvSpPr>
        <p:spPr>
          <a:xfrm>
            <a:off x="1598520" y="714675"/>
            <a:ext cx="535080"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3C044A55-C9AE-81C8-8B52-8C4B39D7AAE4}"/>
                  </a:ext>
                </a:extLst>
              </p14:cNvPr>
              <p14:cNvContentPartPr/>
              <p14:nvPr/>
            </p14:nvContentPartPr>
            <p14:xfrm>
              <a:off x="1628400" y="904755"/>
              <a:ext cx="639000" cy="324720"/>
            </p14:xfrm>
          </p:contentPart>
        </mc:Choice>
        <mc:Fallback xmlns="">
          <p:pic>
            <p:nvPicPr>
              <p:cNvPr id="7" name="Ink 6">
                <a:extLst>
                  <a:ext uri="{FF2B5EF4-FFF2-40B4-BE49-F238E27FC236}">
                    <a16:creationId xmlns:a16="http://schemas.microsoft.com/office/drawing/2014/main" id="{3C044A55-C9AE-81C8-8B52-8C4B39D7AAE4}"/>
                  </a:ext>
                </a:extLst>
              </p:cNvPr>
              <p:cNvPicPr/>
              <p:nvPr/>
            </p:nvPicPr>
            <p:blipFill>
              <a:blip r:embed="rId4"/>
              <a:stretch>
                <a:fillRect/>
              </a:stretch>
            </p:blipFill>
            <p:spPr>
              <a:xfrm>
                <a:off x="1619400" y="895755"/>
                <a:ext cx="656640" cy="342360"/>
              </a:xfrm>
              <a:prstGeom prst="rect">
                <a:avLst/>
              </a:prstGeom>
            </p:spPr>
          </p:pic>
        </mc:Fallback>
      </mc:AlternateContent>
      <p:sp>
        <p:nvSpPr>
          <p:cNvPr id="10" name="Oval 9">
            <a:extLst>
              <a:ext uri="{FF2B5EF4-FFF2-40B4-BE49-F238E27FC236}">
                <a16:creationId xmlns:a16="http://schemas.microsoft.com/office/drawing/2014/main" id="{4020C459-D308-85B6-31A2-BF84EFCC35A2}"/>
              </a:ext>
            </a:extLst>
          </p:cNvPr>
          <p:cNvSpPr/>
          <p:nvPr/>
        </p:nvSpPr>
        <p:spPr>
          <a:xfrm>
            <a:off x="2124075" y="827685"/>
            <a:ext cx="447675" cy="3247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8A25620-6567-75B5-DB43-1AC65C9718A6}"/>
              </a:ext>
            </a:extLst>
          </p:cNvPr>
          <p:cNvSpPr/>
          <p:nvPr/>
        </p:nvSpPr>
        <p:spPr>
          <a:xfrm>
            <a:off x="3352800" y="1384070"/>
            <a:ext cx="504825" cy="3247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579B9A1-C2F5-4568-845D-7110EBB5DBFB}"/>
              </a:ext>
            </a:extLst>
          </p:cNvPr>
          <p:cNvSpPr/>
          <p:nvPr/>
        </p:nvSpPr>
        <p:spPr>
          <a:xfrm>
            <a:off x="4248150" y="2019299"/>
            <a:ext cx="600074" cy="27956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419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3"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drawProgress</p:attrName>
                                        </p:attrNameLst>
                                      </p:cBhvr>
                                      <p:tavLst>
                                        <p:tav tm="0">
                                          <p:val>
                                            <p:fltVal val="0"/>
                                          </p:val>
                                        </p:tav>
                                        <p:tav tm="100000">
                                          <p:val>
                                            <p:fltVal val="1"/>
                                          </p:val>
                                        </p:tav>
                                      </p:tavLst>
                                    </p:anim>
                                  </p:childTnLst>
                                </p:cTn>
                              </p:par>
                              <p:par>
                                <p:cTn id="18" presetID="1" presetClass="entr" presetSubtype="0" fill="hold" grpId="0" nodeType="withEffect">
                                  <p:stCondLst>
                                    <p:cond delay="50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11315</TotalTime>
  <Words>779</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250</cp:revision>
  <dcterms:created xsi:type="dcterms:W3CDTF">2022-07-07T17:16:49Z</dcterms:created>
  <dcterms:modified xsi:type="dcterms:W3CDTF">2023-04-22T22:51:17Z</dcterms:modified>
</cp:coreProperties>
</file>