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259" r:id="rId3"/>
    <p:sldId id="266" r:id="rId4"/>
    <p:sldId id="274" r:id="rId5"/>
    <p:sldId id="275" r:id="rId6"/>
    <p:sldId id="267" r:id="rId7"/>
    <p:sldId id="268" r:id="rId8"/>
    <p:sldId id="269" r:id="rId9"/>
    <p:sldId id="276" r:id="rId10"/>
    <p:sldId id="271"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varScale="1">
        <p:scale>
          <a:sx n="100" d="100"/>
          <a:sy n="100" d="100"/>
        </p:scale>
        <p:origin x="624"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1:42.852"/>
    </inkml:context>
    <inkml:brush xml:id="br0">
      <inkml:brushProperty name="width" value="0.05" units="cm"/>
      <inkml:brushProperty name="height" value="0.05" units="cm"/>
      <inkml:brushProperty name="color" value="#66CC00"/>
    </inkml:brush>
  </inkml:definitions>
  <inkml:trace contextRef="#ctx0" brushRef="#br0">427 34 24575,'-5'0'0,"-10"0"0,-3 9 0,2 8 0,4 10 0,-1 0 0,-3-5 0,2-1 0,-7-4 0,-3-5 0,2 4 0,-4-1 0,-2-2 0,-6-4 0,-1-3 0,1-3 0,-3-2 0,5 0-8191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13:37.183"/>
    </inkml:context>
    <inkml:brush xml:id="br0">
      <inkml:brushProperty name="width" value="0.05" units="cm"/>
      <inkml:brushProperty name="height" value="0.05" units="cm"/>
      <inkml:brushProperty name="color" value="#66CC00"/>
    </inkml:brush>
  </inkml:definitions>
  <inkml:trace contextRef="#ctx0" brushRef="#br0">596 1 24575,'-2'33'0,"-2"1"0,-1-1 0,-1 0 0,-13 37 0,8-31 0,1 1 0,-5 55 0,-2 66 0,-5 105 0,21-246 0,-1-1 0,-1 1 0,0-1 0,-2 0 0,0 0 0,-1-1 0,-1 1 0,-1-1 0,-11 20 0,4-13 0,-1 0 0,-1-2 0,-1 0 0,0-1 0,-35 31 0,40-40 0,0 0 0,1 0 0,1 2 0,0-1 0,1 1 0,0 1 0,1 0 0,1 0 0,1 1 0,0 0 0,1 0 0,1 0 0,-5 31 0,0 25 0,-19 215 0,28-270 0,1-1 0,0 1 0,2-1 0,6 32 0,-6-40 0,1-1 0,0 0 0,1 0 0,0 0 0,0 0 0,1-1 0,0 1 0,0-1 0,0 0 0,1-1 0,10 10 0,-2-3 0,0 0 0,-1 1 0,-1 0 0,-1 1 0,14 23 0,-21-31 0,0 1 0,-1-1 0,0 1 0,0-1 0,0 1 0,-1 0 0,-1 0 0,1 0 0,-1 0 0,0 0 0,-1 0 0,0 0 0,-1 0 0,-2 16 0,2-20 0,0 0 0,0-1 0,-1 1 0,1-1 0,-1 1 0,0-1 0,0 1 0,-1-1 0,1 0 0,-1 0 0,1 0 0,-1 0 0,0-1 0,0 1 0,0-1 0,-6 4 0,-5 1 0,0 0 0,-30 10 0,-16 9 0,51-19 0,-1 0 0,2 1 0,-1 0 0,1 0 0,0 1 0,1 1 0,0-1 0,0 1 0,1 0 0,0 0 0,1 1 0,0 0 0,1 0 0,0 0 0,-2 15 0,0-4 0,2 0 0,1 0 0,1 0 0,1 1 0,0-1 0,2 1 0,3 22 0,-2-37 0,0-1 0,1 1 0,0 0 0,0-1 0,1 0 0,0 0 0,0 0 0,0 0 0,1-1 0,9 10 0,19 31 0,-8-4 0,1-1 0,3-1 0,1-1 0,62 63 0,-41-49 0,66 92 0,-107-134 26,0-2-1,1 1 0,13 10 1,-14-13-320,0 0 1,-1 1 0,0 0-1,14 19 1,-7 2-6533</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13:37.183"/>
    </inkml:context>
    <inkml:brush xml:id="br0">
      <inkml:brushProperty name="width" value="0.05" units="cm"/>
      <inkml:brushProperty name="height" value="0.05" units="cm"/>
      <inkml:brushProperty name="color" value="#66CC00"/>
    </inkml:brush>
  </inkml:definitions>
  <inkml:trace contextRef="#ctx0" brushRef="#br0">630 34 24575,'-2'33'0,"-2"1"0,-1-1 0,-1 0 0,-13 37 0,8-31 0,1 1 0,-5 55 0,-2 66 0,-5 105 0,21-246 0,-1-1 0,-1 1 0,0-1 0,-2 0 0,0 0 0,-1-1 0,-1 1 0,-1-1 0,-11 20 0,4-13 0,-1 0 0,-1-2 0,-1 0 0,0-1 0,-35 31 0,40-40 0,0 0 0,1 0 0,1 2 0,0-1 0,1 1 0,0 1 0,1 0 0,1 0 0,1 1 0,0 0 0,1 0 0,1 0 0,-5 31 0,0 25 0,-19 215 0,28-270 0,1-1 0,0 1 0,2-1 0,6 32 0,-6-40 0,1-1 0,0 0 0,1 0 0,0 0 0,0 0 0,1-1 0,0 1 0,0-1 0,0 0 0,1-1 0,10 10 0,-2-3 0,0 0 0,-1 1 0,-1 0 0,-1 1 0,14 23 0,-21-31 0,0 1 0,-1-1 0,0 1 0,0-1 0,0 1 0,-1 0 0,-1 0 0,1 0 0,-1 0 0,0 0 0,-1 0 0,0 0 0,-1 0 0,-2 16 0,2-20 0,0 0 0,0-1 0,-1 1 0,1-1 0,-1 1 0,0-1 0,0 1 0,-1-1 0,1 0 0,-1 0 0,1 0 0,-1 0 0,0-1 0,0 1 0,0-1 0,-6 4 0,-5 1 0,0 0 0,-30 10 0,-16 9 0,51-19 0,-1 0 0,2 1 0,-1 0 0,1 0 0,0 1 0,1 1 0,0-1 0,0 1 0,1 0 0,0 0 0,1 1 0,0 0 0,1 0 0,0 0 0,-2 15 0,0-4 0,2 0 0,1 0 0,1 0 0,1 1 0,0-1 0,2 1 0,3 22 0,-2-37 0,0-1 0,1 1 0,0 0 0,0-1 0,1 0 0,0 0 0,0 0 0,0 0 0,1-1 0,9 10 0,19 31 0,-8-4 0,1-1 0,3-1 0,1-1 0,62 63 0,-41-49 0,66 92 0,-107-134 26,0-2-1,1 1 0,13 10 1,-14-13-320,0 0 1,-1 1 0,0 0-1,14 19 1,-7 2-6533</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17:03.687"/>
    </inkml:context>
    <inkml:brush xml:id="br0">
      <inkml:brushProperty name="width" value="0.05" units="cm"/>
      <inkml:brushProperty name="height" value="0.05" units="cm"/>
      <inkml:brushProperty name="color" value="#66CC00"/>
    </inkml:brush>
  </inkml:definitions>
  <inkml:trace contextRef="#ctx0" brushRef="#br0">786 0 24575,'-1'1'0,"0"-1"0,0 1 0,-1-1 0,1 1 0,0 0 0,0 0 0,0-1 0,0 1 0,0 0 0,0 0 0,0 0 0,1 0 0,-1 0 0,0 0 0,0 0 0,1 0 0,-1 0 0,1 0 0,-1 1 0,1-1 0,-1 0 0,1 0 0,0 1 0,-1-1 0,1 2 0,-7 38 0,6-35 0,-2 32 0,3-31 0,1 0 0,-2 1 0,1-1 0,-1 0 0,0 0 0,0 0 0,-1 0 0,0 0 0,0 0 0,-1-1 0,0 1 0,0-1 0,0 0 0,-1 1 0,-7 7 0,-6 1 0,-2-1 0,0-1 0,0 0 0,-1-2 0,-1 0 0,0-1 0,-1-2 0,1 0 0,-1-1 0,-1-1 0,-24 3 0,-22 1 0,-1-4 0,-93-4 0,149-2-227,0 0-1,0-1 1,0-1-1,0 0 1,-24-7-1,1-8-6598</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17:21.641"/>
    </inkml:context>
    <inkml:brush xml:id="br0">
      <inkml:brushProperty name="width" value="0.05" units="cm"/>
      <inkml:brushProperty name="height" value="0.05" units="cm"/>
      <inkml:brushProperty name="color" value="#66CC00"/>
    </inkml:brush>
  </inkml:definitions>
  <inkml:trace contextRef="#ctx0" brushRef="#br0">0 1 24575,'9'2'0,"-1"0"0,1 0 0,-1 1 0,0 0 0,0 0 0,0 1 0,0 0 0,-1 0 0,9 7 0,5 2 0,0 0 0,-1 0 0,0 2 0,-1 0 0,-1 1 0,25 28 0,68 103 0,-107-141 0,9 13 0,1-1 0,1 0 0,0-1 0,1 0 0,1-2 0,0 0 0,1 0 0,1-2 0,0 0 0,1-2 0,31 14 0,29 13 0,-58-26 0,1-1 0,1-1 0,41 12 0,-21-15 0,91 5 0,-106-12 0,0 1 0,-1 1 0,1 2 0,-1 1 0,0 1 0,0 2 0,43 17 0,-36-8 0,0 3 0,-1 1 0,39 30 0,-61-40 0,1-1 0,-1 2 0,-1 0 0,0 0 0,-1 1 0,0 1 0,-1-1 0,-1 2 0,0-1 0,8 23 0,-10-22 0,-2-1 0,0 0 0,1 0 0,1-1 0,1 0 0,-1 0 0,2-1 0,0 0 0,0 0 0,17 17 0,41 30 0,-48-45 0,-1 1 0,0 1 0,-1 1 0,0 0 0,-2 1 0,19 28 0,-23-30 0,0-1 0,1-1 0,1 0 0,1-1 0,0 0 0,0-1 0,26 18 0,112 63 0,-115-73 0,-15-10 0,0 0 0,-2 2 0,1 1 0,-1 0 0,-1 1 0,-1 1 0,0 1 0,24 29 0,130 180 0,-159-209 0,1-2 0,0 0 0,1-1 0,1 0 0,0-1 0,1-1 0,0 0 0,0-1 0,21 9 0,13 6 0,63 22 0,-45-18 0,23 8 0,-37-22 0,-18-6 0,52 21 0,-76-25 0,-1 1 0,1 0 0,-1 1 0,0 0 0,0 1 0,-1 0 0,0 1 0,9 10 0,-12-12 0,1-1 0,-1 1 0,1-1 0,1 0 0,-1-1 0,1 0 0,0 0 0,0-1 0,1 0 0,-1-1 0,1 0 0,0 0 0,0-1 0,10 1 0,18 0 0,0-1 0,54-4 0,-35 0 0,742-2 0,-750 3 0,-1-3 0,1-2 0,-1-1 0,-1-3 0,80-27 0,-66 18 0,112-17 0,-46 11 0,-99 18 0,42-19 0,-47 17 0,-1 0 0,1 2 0,31-6 0,13 3 0,17-4 0,125-5 0,-193 19 0,18 1 0,1-2 0,-1-1 0,0-2 0,0-2 0,38-10 0,-57 11 0,64-20 0,144-27 0,-190 45 0,-1-3 0,1 0 0,-2-2 0,0-1 0,35-21 0,22-8 0,-74 35 0,-1 0 0,0-1 0,0-1 0,-1 0 0,0-1 0,0-1 0,-1 1 0,-1-2 0,0 1 0,0-1 0,-1-1 0,-1 0 0,0 0 0,-1-1 0,0 0 0,-1 0 0,-1 0 0,6-24 0,-4 13 0,1 1 0,0 1 0,2-1 0,1 1 0,1 1 0,1 0 0,0 1 0,2 0 0,1 1 0,0 1 0,26-24 0,-23 27 0,1 1 0,1 0 0,1 2 0,0 0 0,0 1 0,1 2 0,31-11 0,80-38 0,-102 42 0,0 2 0,0 2 0,2 1 0,-1 1 0,42-7 0,27 9 0,-67 8 0,58-11 0,9-10 0,164-12 0,-214 30 0,1-3 0,0-2 0,-2-2 0,64-23 0,-43 13 0,2 3 0,-1 3 0,134-9 0,228 17 0,-280 9 0,-145-2 0,-1 0 0,1 1 0,-1 0 0,1 1 0,-1 0 0,1 1 0,-1 0 0,0 0 0,0 1 0,-1 0 0,1 1 0,-1 0 0,0 0 0,0 1 0,0-1 0,-1 2 0,0-1 0,0 1 0,-1 0 0,7 10 0,179 234 0,-112-142 0,-71-97 0,-1 0 0,-1 1 0,0 0 0,0 0 0,-1 0 0,-1 1 0,0 0 0,3 19 0,-6-24 0,1 0 0,0-1 0,1 1 0,-1-1 0,2 0 0,-1 0 0,1 0 0,0-1 0,8 9 0,6 5 0,37 29 0,-44-41 0,0 1 0,0 0 0,-1 0 0,-1 1 0,0 1 0,0 0 0,-1 0 0,-1 1 0,0 0 0,11 25 0,-13-15-273,-1 1 0,-1 0 0,-1 0 0,0 28 0,-2-11-6553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1:17:45.974"/>
    </inkml:context>
    <inkml:brush xml:id="br0">
      <inkml:brushProperty name="width" value="0.05" units="cm"/>
      <inkml:brushProperty name="height" value="0.05" units="cm"/>
      <inkml:brushProperty name="color" value="#66CC00"/>
    </inkml:brush>
  </inkml:definitions>
  <inkml:trace contextRef="#ctx0" brushRef="#br0">0 240 24575,'7'0'0,"14"0"0,10 0 0,12 0 0,-1-12 0,-2-5 0,-7-5 0,-9-5 0,-9-11 0,-1 2 0,10 6 0,1 9 0,-5 1 0,-4 4-8191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1:49.235"/>
    </inkml:context>
    <inkml:brush xml:id="br0">
      <inkml:brushProperty name="width" value="0.05" units="cm"/>
      <inkml:brushProperty name="height" value="0.05" units="cm"/>
      <inkml:brushProperty name="color" value="#66CC00"/>
    </inkml:brush>
  </inkml:definitions>
  <inkml:trace contextRef="#ctx0" brushRef="#br0">4363 34 24575,'-26'3'0,"0"0"0,0 2 0,1 0 0,0 2 0,0 1 0,-36 17 0,-25 7 0,13-12 0,48-14 0,-1 1 0,1 1 0,1 1 0,-1 1 0,2 2 0,-32 19 0,48-26 0,1 1 0,0 0 0,1 0 0,-1 1 0,1-1 0,-4 9 0,3-7 0,1 0 0,-1 0 0,-1 0 0,-12 11 0,0-3 0,-2-1 0,0-1 0,0 0 0,-1-2 0,-1-1 0,0 0 0,-46 13 0,-3-1 0,0 3 0,-75 40 0,74-32 0,38-16 0,1 1 0,0 2 0,2 2 0,-52 45 0,77-60 0,0 1 0,0-1 0,1 2 0,0-1 0,1 1 0,0-1 0,1 1 0,0 1 0,-5 17 0,5-14 0,-1-1 0,0 0 0,-1 0 0,0 0 0,-13 18 0,0-10 0,-1 0 0,-1-1 0,0-1 0,-2-1 0,-26 16 0,27-22 0,-1-2 0,0 0 0,0-1 0,-1-2 0,0 0 0,0-2 0,-41 5 0,-42 11 0,66-11 0,-170 51 0,176-49 0,1 1 0,0 2 0,-58 36 0,56-23 0,1 1 0,1 1 0,-53 63 0,-3 2 0,61-71 0,-1-1 0,-1-1 0,-1-2 0,-46 22 0,12-7 0,23-10 0,0-3 0,-77 27 0,41-23 0,2 3 0,1 3 0,-118 69 0,181-93 0,-1-1 0,0 0 0,0-1 0,-1 0 0,0-2 0,0 1 0,-16 1 0,-109 7 0,4 0 0,131-12 0,-1 0 0,1 1 0,0-1 0,0 2 0,0-1 0,0 0 0,0 1 0,0 0 0,1 0 0,-1 0 0,1 1 0,0 0 0,0-1 0,0 1 0,0 1 0,1-1 0,0 0 0,-5 10 0,-23 25 0,24-33-94,-2 1-1,1-1 0,-1 0 1,0-1-1,0 0 1,0-1-1,-1 0 0,-15 5 1,17-6-420,-15 5-6312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06.749"/>
    </inkml:context>
    <inkml:brush xml:id="br0">
      <inkml:brushProperty name="width" value="0.05" units="cm"/>
      <inkml:brushProperty name="height" value="0.05" units="cm"/>
      <inkml:brushProperty name="color" value="#66CC00"/>
    </inkml:brush>
  </inkml:definitions>
  <inkml:trace contextRef="#ctx0" brushRef="#br0">3169 34 24575,'0'1'0,"0"27"0,-1 1 0,-7 52 0,5-71 0,1 0 0,-2 0 0,1-1 0,-1 1 0,-1-1 0,1 0 0,-2 0 0,1 0 0,-1-1 0,-1 1 0,-9 9 0,9-11 0,-1 0 0,0-1 0,0 1 0,-1-1 0,1-1 0,-1 0 0,-1 0 0,1 0 0,-18 4 0,2-2 0,-1-2 0,-37 4 0,11-3 0,46-5 0,0 1 0,-1 0 0,1 0 0,0 0 0,0 1 0,1 0 0,-1 0 0,1 1 0,-1-1 0,1 1 0,0 0 0,-7 8 0,-6 8 0,-28 39 0,18-20 0,20-28 0,0 2 0,0-1 0,2 1 0,0 0 0,0 1 0,1-1 0,1 1 0,0 0 0,-3 21 0,-7 27 0,12-58 0,1 0 0,-1 0 0,0 0 0,0 0 0,-1 0 0,1-1 0,-1 1 0,0-1 0,0 1 0,0-1 0,0 0 0,-1 0 0,1 0 0,-1-1 0,0 1 0,-5 2 0,-9 3 0,0 0 0,-30 9 0,6-3 0,-172 61 0,164-62 0,-1-3 0,-65 5 0,59-9 0,-72 18 0,73-13 0,0-2 0,-105 4 0,151-13 0,-14 3 0,0 1 0,1 0 0,-27 10 0,23-7 0,-48 8 0,34-8 0,-54 16 0,-26 4 0,92-23 0,-41 6 0,-89 2 0,-410-13 0,558 1-114,-1-2 1,1 1-1,0-2 0,0 1 0,0-1 1,0-1-1,0 0 0,1-1 0,-1 0 1,1 0-1,-15-12 0,4 4-6712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25.437"/>
    </inkml:context>
    <inkml:brush xml:id="br0">
      <inkml:brushProperty name="width" value="0.05" units="cm"/>
      <inkml:brushProperty name="height" value="0.05" units="cm"/>
      <inkml:brushProperty name="color" value="#66CC00"/>
    </inkml:brush>
  </inkml:definitions>
  <inkml:trace contextRef="#ctx0" brushRef="#br0">2304 5937 24575,'0'-409'0,"0"403"0,0-1 0,-1 0 0,0 1 0,0-1 0,0 0 0,-1 1 0,0 0 0,0-1 0,0 1 0,-1 0 0,0 0 0,0 0 0,-1 1 0,-6-10 0,-1 4 0,-1 0 0,0 1 0,0 0 0,-1 1 0,-16-10 0,-30-14 0,-1 2 0,-113-40 0,167 69 0,1 0 0,0 0 0,0 0 0,0-1 0,0 0 0,0 0 0,0-1 0,1 1 0,0-1 0,-1 0 0,1 0 0,1 0 0,-6-7 0,6 4 0,-1 1 0,1-1 0,1 0 0,-1 0 0,1 0 0,1-1 0,-1 1 0,1 0 0,0-1 0,1-7 0,1-307 0,3 113 0,-5 157 0,-14-97 0,6 65 0,3-1 0,8-114 0,1 61 0,-3-583 0,0 713 0,-1 1 0,1-1 0,-1 1 0,-1 0 0,1-1 0,-1 1 0,0 0 0,-1 0 0,0 0 0,-7-12 0,1 6 0,0 0 0,-1 1 0,-1 0 0,-14-12 0,-121-137 0,108 116 0,12 12 0,1 0 0,3-2 0,0-1 0,2-1 0,-20-54 0,34 71 0,1 1 0,0-1 0,2 0 0,0-1 0,1-36 0,-2-11 0,1 48 0,-2 0 0,-1 0 0,0 1 0,-1 0 0,-1 0 0,-1 1 0,-1 0 0,0 0 0,-16-18 0,14 19 0,0 0 0,2-1 0,0 0 0,0-1 0,2 0 0,1 0 0,0-1 0,1 0 0,-3-23 0,6-2 0,7-72 0,-2 76 0,-1 0 0,-5-48 0,3 81 0,0 1 0,-1-1 0,0 1 0,0 0 0,-1-1 0,0 1 0,0 1 0,-1-1 0,0 0 0,-5-7 0,-3 0 0,-1 0 0,-24-20 0,-16-17 0,20 1 0,29 41 0,-1 1 0,0-1 0,0 1 0,-1 1 0,-12-14 0,-20-18 0,2-1 0,-41-60 0,39 48 0,27 39 0,1-1 0,1 0 0,0-1 0,1 0 0,0-1 0,2 1 0,0-1 0,0-1 0,2 1 0,0-1 0,0 0 0,2 1 0,-1-32 0,3 12 0,0 17 0,0-1 0,-1 0 0,-2 1 0,-6-33 0,7 45 0,-1 1 0,0-1 0,0 1 0,0-1 0,-1 1 0,0 0 0,0 1 0,0-1 0,-1 1 0,0-1 0,0 1 0,0 1 0,-1-1 0,1 1 0,-1 0 0,-12-6 0,0-1 0,1-1 0,1-1 0,0 0 0,0-1 0,2 0 0,0-2 0,-24-32 0,15 19 0,-33-33 0,36 44 0,0 2 0,-36-21 0,36 24 0,0 0 0,0-2 0,-20-20 0,33 30-55,1-1 0,-1 1 0,0 1 0,-1-1 0,-12-5 1,8 3-982,-8-3-5790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0:52:33.661"/>
    </inkml:context>
    <inkml:brush xml:id="br0">
      <inkml:brushProperty name="width" value="0.05" units="cm"/>
      <inkml:brushProperty name="height" value="0.05" units="cm"/>
      <inkml:brushProperty name="color" value="#66CC00"/>
    </inkml:brush>
  </inkml:definitions>
  <inkml:trace contextRef="#ctx0" brushRef="#br0">629 3216 24575,'-36'0'0,"8"1"0,0-2 0,-41-5 0,60 4 0,1 1 0,-1-2 0,1 1 0,0-1 0,0-1 0,0 1 0,0-1 0,1-1 0,-1 1 0,1-1 0,0-1 0,-7-6 0,-1-3 0,1 0 0,0-1 0,1 0 0,1-1 0,-15-26 0,-18-26 0,19 33 0,18 25 0,-1 0 0,-1 0 0,0 1 0,-18-14 0,20 19 0,2 0 0,-1-1 0,1 1 0,-1-1 0,2-1 0,-1 1 0,1-1 0,0 0 0,0 0 0,1-1 0,0 1 0,0-1 0,0 0 0,1 0 0,-2-11 0,-1-30 0,3-1 0,2 0 0,6-59 0,-1-11 0,-5 13 0,-1 34 0,3 0 0,18-128 0,-18 195 0,1 0 0,0 0 0,0 0 0,0 0 0,1 0 0,-1 1 0,1-1 0,1 1 0,-1 0 0,1-1 0,8-7 0,0 2 0,0 1 0,1 0 0,17-9 0,11-8 0,-36 23 0,-1 0 0,0 1 0,0-2 0,0 1 0,0 0 0,-1-1 0,0 0 0,0 1 0,0-1 0,0-1 0,-1 1 0,0 0 0,0-1 0,2-10 0,0-5 0,-1 0 0,-1-38 0,1-6 0,12-216 0,-13 268 0,1 1 0,0-1 0,0 1 0,1 0 0,1 0 0,0 1 0,1-1 0,11-17 0,8-5 0,37-40 0,-45 56 0,-1-1 0,0 0 0,-1-1 0,-2 0 0,0-1 0,20-45 0,-28 47 0,0 1 0,2-35 0,-5 34 0,1-1 0,9-28 0,-3 11 0,-2 0 0,-1 0 0,-2-1 0,-2 0 0,-3-66 0,1-33 0,1 130 9,0 0-1,1 1 0,0-1 1,0 1-1,0-1 1,1 1-1,0 0 0,0 0 1,0 0-1,1 0 1,0 1-1,0-1 0,0 1 1,9-7-1,-6 4-256,0 0-1,-1 0 1,0 0-1,0-1 0,5-11 1,-1-4-6578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1:05:26.377"/>
    </inkml:context>
    <inkml:brush xml:id="br0">
      <inkml:brushProperty name="width" value="0.05" units="cm"/>
      <inkml:brushProperty name="height" value="0.05" units="cm"/>
      <inkml:brushProperty name="color" value="#66CC00"/>
    </inkml:brush>
  </inkml:definitions>
  <inkml:trace contextRef="#ctx0" brushRef="#br0">35 34 24575,'-1'18'0,"1"-1"0,1 1 0,0-1 0,2 1 0,0-1 0,2 0 0,-1 0 0,3 0 0,-1-1 0,13 22 0,-8-21 0,1-1 0,0 0 0,2-1 0,0 0 0,0-1 0,2 0 0,0-1 0,1-1 0,0 0 0,2-1 0,-1 0 0,1-2 0,1 0 0,-1-1 0,1 0 0,24 5 0,-15-5 0,0 1 0,-1 2 0,1 0 0,-2 2 0,0 0 0,0 2 0,24 18 0,-32-20 0,-1 1 0,1 0 0,-2 1 0,0 1 0,-2 0 0,25 32 0,-34-38 0,3-1 0,-1 0 0,2 0 0,-1 0 0,1-1 0,0 0 0,0-1 0,2 0 0,-1-1 0,1 1 0,0-2 0,-1 0 0,2 0 0,0-1 0,0 0 0,0-1 0,14 2 0,-2 0 0,-1 1 0,1 1 0,-1 1 0,-1 1 0,1 1 0,-2 1 0,0 0 0,28 20 0,-38-25 0,-1 0 0,2-1 0,-1-1 0,-1 1 0,3-2 0,-1 1 0,-1-2 0,2 1 0,19 0 0,15-1 0,63-5 0,3 1 0,-108 2 0,1 1 0,-2 0 0,2 0 0,-1 0 0,0 0 0,0 1 0,0 0 0,0 0 0,0 1 0,-1-1 0,0 1 0,0 0 0,0 0 0,1 1 0,-2-1 0,1 1 0,-1 0 0,1 0 0,-2 0 0,6 8 0,-6-10 0,2 3 0,1-1 0,1 1 0,-1-1 0,1 0 0,-1 0 0,2-1 0,-1 0 0,0 0 0,1 0 0,0-1 0,0 0 0,0 0 0,0-1 0,15 2 0,13-1 0,1-1 0,39-5 0,-14 1 0,53 3 0,-43 1 0,-1-2 0,1-3 0,80-15 0,-126 14 0,10-3 0,-1 1 0,0 2 0,1 1 0,66 0 0,-77 8-1365,-8 2-5461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2T21:33:09.570"/>
    </inkml:context>
    <inkml:brush xml:id="br0">
      <inkml:brushProperty name="width" value="0.05" units="cm"/>
      <inkml:brushProperty name="height" value="0.05" units="cm"/>
      <inkml:brushProperty name="color" value="#66CC00"/>
    </inkml:brush>
  </inkml:definitions>
  <inkml:trace contextRef="#ctx0" brushRef="#br0">251 34 24575,'1'75'0,"-3"86"0,2-158 0,-1 1 0,1-1 0,-1 1 0,0-1 0,0 1 0,0-1 0,0 0 0,-1 1 0,1-1 0,-1 0 0,0 0 0,0 0 0,0 0 0,0-1 0,0 1 0,-5 4 0,-2-1 0,0 1 0,-1-1 0,-19 10 0,22-13 0,0 0 0,0 1 0,0 0 0,0 0 0,1 0 0,-1 1 0,1 0 0,0 1 0,1-1 0,-1 1 0,-6 10 0,5 1 0,1-1 0,1 1 0,0 0 0,2 0 0,0 1 0,1-1 0,0 21 0,-2 4 0,1-21 0,0-1 0,1 0 0,0 0 0,1 0 0,1 1 0,1-1 0,1 0 0,5 21 0,-6-38-91,1 1 0,-1-1 0,1 0 0,0-1 0,-1 1 0,1 0 0,1 0 0,-1-1 0,0 1 0,1-1 0,-1 0 0,1 1 0,0-1 0,4 2 0,15 7-6735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9T17:24:41.455"/>
    </inkml:context>
    <inkml:brush xml:id="br0">
      <inkml:brushProperty name="width" value="0.05" units="cm"/>
      <inkml:brushProperty name="height" value="0.05" units="cm"/>
      <inkml:brushProperty name="color" value="#66CC00"/>
    </inkml:brush>
  </inkml:definitions>
  <inkml:trace contextRef="#ctx0" brushRef="#br0">26 0 24575,'-1'1'0,"0"-1"0,0 0 0,0 1 0,1-1 0,-1 1 0,0-1 0,0 1 0,1-1 0,-1 1 0,0 0 0,1-1 0,-1 1 0,0 0 0,1 0 0,-1-1 0,1 1 0,0 0 0,-1 0 0,1 0 0,-1-1 0,1 1 0,0 0 0,0 0 0,0 0 0,-1 1 0,-4 28 0,5-26 0,-2 9 0,0 1 0,1-1 0,1 1 0,0-1 0,1 1 0,1-1 0,0 1 0,0-1 0,2 0 0,6 18 0,-6-21 0,2-1 0,-1 0 0,1 0 0,0 0 0,1 0 0,0-1 0,0 0 0,1-1 0,0 0 0,0 0 0,1 0 0,0-1 0,15 8 0,-10-5 0,0-1 0,1 0 0,0-2 0,0 1 0,1-2 0,0 0 0,0-1 0,0 0 0,25 2 0,5-5 0,-6 0 0,0 2 0,47 9 0,-75-9 0,0 0 0,-1 0 0,1 1 0,-1 1 0,1 0 0,-1 1 0,-1 0 0,1 0 0,-1 1 0,0 0 0,13 14 0,10 9 0,2-1 0,0-2 0,75 42 0,-30-31 0,-67-33 0,0 0 0,-1 1 0,0 0 0,0 1 0,0 0 0,-1 1 0,0 0 0,0 1 0,12 12 0,-12-9 0,2 0 0,0-1 0,0 0 0,1-1 0,0 0 0,0-2 0,1 1 0,1-2 0,-1 0 0,1-1 0,0 0 0,1-2 0,-1 1 0,19 0 0,26 3 0,1-4 0,96-5 0,-69 0 0,-31 3 0,-38-1 0,0 0 0,0-1 0,0 0 0,0-2 0,33-7 0,-48 7 0,-1-1 0,1 1 0,-1-1 0,1-1 0,-1 1 0,0 0 0,0-1 0,-1 0 0,1 0 0,-1 0 0,0 0 0,0-1 0,0 1 0,0-1 0,-1 0 0,0 0 0,2-5 0,3-9 0,-1 0 0,-1 0 0,4-24 0,-6 28 30,-1 0 0,-1 0 0,-1-26 0,0 37-117,-1-1-1,1 1 1,-1-1 0,0 1-1,0-1 1,-1 1 0,0 0-1,1 0 1,-1 0-1,-1 0 1,1 0 0,0 0-1,-1 0 1,0 1 0,0-1-1,-5-4 1,-15-8-6739</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30T00:31:06.396"/>
    </inkml:context>
    <inkml:brush xml:id="br0">
      <inkml:brushProperty name="width" value="0.05" units="cm"/>
      <inkml:brushProperty name="height" value="0.05" units="cm"/>
      <inkml:brushProperty name="color" value="#66CC00"/>
    </inkml:brush>
  </inkml:definitions>
  <inkml:trace contextRef="#ctx0" brushRef="#br0">4198 2655 24575,'9'1'0,"0"1"0,-1 0 0,1 0 0,-1 0 0,1 1 0,-1 0 0,0 1 0,0 0 0,-1 0 0,1 1 0,-1 0 0,0 0 0,0 1 0,0 0 0,-1 0 0,0 0 0,8 12 0,-7-7 0,-2 0 0,1 0 0,-1 1 0,-1 0 0,0 0 0,-1 0 0,0 0 0,2 21 0,-4-29 0,-1 1 0,1-1 0,-1 1 0,0-1 0,0 1 0,-1 0 0,1-1 0,-1 1 0,0-1 0,0 1 0,0-1 0,-1 0 0,0 1 0,0-1 0,0 0 0,0 0 0,0 0 0,-1 0 0,0-1 0,0 1 0,0-1 0,0 1 0,0-1 0,-1 0 0,1 0 0,-6 2 0,-2 0 0,0-1 0,0-1 0,-1 1 0,1-2 0,-1 0 0,0 0 0,-18 0 0,-90-7 0,57 1 0,55 4 0,-32-3 0,0 2 0,0 1 0,0 3 0,1 1 0,-75 17 0,93-15 0,1 0 0,-2-1 0,1-2 0,0 0 0,-41 0 0,47-4 0,0-1 0,0 0 0,0-1 0,1-1 0,0 0 0,-1-1 0,2-1 0,-1 0 0,-18-11 0,-292-175 0,226 145 0,72 36 0,1 0 0,1-2 0,-45-31 0,4 0 0,45 32 0,0-1 0,-20-19 0,33 26 0,1 0 0,1 0 0,-1 0 0,1-1 0,0 0 0,1 0 0,0-1 0,0 1 0,-6-16 0,5 2 0,0 0 0,2-1 0,0 1 0,2-1 0,0-21 0,1 19 0,-1 0 0,-1 0 0,-8-35 0,7 50 0,0 1 0,-1 0 0,0 0 0,-1 0 0,0 0 0,0 1 0,0-1 0,-11-9 0,-24-37 0,32 36 0,1 0 0,0 0 0,1-1 0,1 0 0,1 0 0,1-1 0,-2-28 0,7-145 0,2 105 0,-5 13 0,0 44 0,0 1 0,3 0 0,0 0 0,2 0 0,9-36 0,-10 58 0,1 0 0,0 1 0,0-1 0,1 1 0,0 0 0,1 0 0,-1 0 0,1 1 0,1 0 0,-1 0 0,11-7 0,21-22 0,-38 35 0,1-1 0,0 0 0,0 1 0,0-1 0,-1 0 0,1 0 0,0 0 0,-1 0 0,1 1 0,-1-1 0,1 0 0,-1 0 0,1 0 0,-1 0 0,0 0 0,1-1 0,-1 1 0,0 0 0,0 0 0,0 0 0,0 0 0,0 0 0,0 0 0,0 0 0,0 0 0,0 0 0,-1 0 0,0-2 0,0 1 0,0 1 0,-1-1 0,1 1 0,-1 0 0,0-1 0,1 1 0,-1 0 0,0 0 0,0 0 0,0 0 0,1 1 0,-1-1 0,0 0 0,-3 0 0,-12-2 0,1 1 0,-33-1 0,43 3 0,-83-1 0,49 3 0,1-3 0,-1-1 0,1-1 0,0-3 0,-58-15 0,33 2 0,-1 3 0,0 3 0,-106-8 0,-202 14 0,362 8 0,0 0 0,0-1 0,0 0 0,1-1 0,-1 0 0,0-1 0,1 0 0,-1-1 0,1 0 0,-1 0 0,1-1 0,0-1 0,-12-7 0,-52-39 0,44 32 0,0-2 0,-33-30 0,55 43 0,0 2 0,0-1 0,-1 1 0,0 0 0,0 1 0,-1 0 0,1 1 0,-1 0 0,0 0 0,-12-2 0,-8 0 0,-1 1 0,-34-1 0,39 5 0,1-1 0,-1-2 0,1 0 0,-27-9 0,48 11 0,0 1 0,1-1 0,-1 1 0,1-1 0,-1 0 0,1 0 0,0-1 0,0 1 0,0-1 0,0 1 0,0-1 0,1 0 0,-1 0 0,1 0 0,0-1 0,-1 1 0,2 0 0,-4-7 0,2-1 0,0-1 0,0 1 0,1 0 0,0-23 0,1 24 0,1-1 0,-2 0 0,1 1 0,-2-1 0,-6-19 0,-1 13 0,-1 0 0,-1 1 0,0 0 0,-1 1 0,-1 1 0,-1 0 0,0 1 0,-23-16 0,-13-14 0,-209-163 0,254 201-105,0-1 0,-1 0 0,2 0 0,-1 0 0,1 0 0,0-1 0,0 0 0,1 0 0,0-1 0,0 1 0,1-1 0,-4-12 0,-4-20-6721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4/29/2023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4/29/2023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4/29/2023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4/29/2023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4/29/2023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4/29/2023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4/29/2023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4/29/2023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4/29/2023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4/29/2023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4/29/2023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4/29/2023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ustomXml" Target="../ink/ink6.xml"/><Relationship Id="rId18" Type="http://schemas.openxmlformats.org/officeDocument/2006/relationships/image" Target="../media/image9.png"/><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6.png"/><Relationship Id="rId17" Type="http://schemas.openxmlformats.org/officeDocument/2006/relationships/customXml" Target="../ink/ink8.xml"/><Relationship Id="rId2" Type="http://schemas.openxmlformats.org/officeDocument/2006/relationships/image" Target="../media/image1.jpg"/><Relationship Id="rId16"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customXml" Target="../ink/ink4.xml"/><Relationship Id="rId1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customXml" Target="../ink/ink12.xml"/><Relationship Id="rId10" Type="http://schemas.openxmlformats.org/officeDocument/2006/relationships/image" Target="../media/image16.png"/><Relationship Id="rId4" Type="http://schemas.openxmlformats.org/officeDocument/2006/relationships/image" Target="../media/image13.png"/><Relationship Id="rId9" Type="http://schemas.openxmlformats.org/officeDocument/2006/relationships/customXml" Target="../ink/ink14.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customXml" Target="../ink/ink9.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5467350" y="1332876"/>
            <a:ext cx="6724650" cy="209612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2200" b="1" spc="150" dirty="0">
                <a:solidFill>
                  <a:schemeClr val="tx1">
                    <a:lumMod val="85000"/>
                    <a:lumOff val="15000"/>
                  </a:schemeClr>
                </a:solidFill>
                <a:latin typeface="Bookman Old Style" panose="02050604050505020204" pitchFamily="18" charset="0"/>
                <a:ea typeface="+mj-ea"/>
                <a:cs typeface="+mj-cs"/>
              </a:rPr>
              <a:t>Completing the 1</a:t>
            </a:r>
            <a:r>
              <a:rPr lang="en-US" sz="2200" b="1" spc="150" baseline="30000" dirty="0">
                <a:solidFill>
                  <a:schemeClr val="tx1">
                    <a:lumMod val="85000"/>
                    <a:lumOff val="15000"/>
                  </a:schemeClr>
                </a:solidFill>
                <a:latin typeface="Bookman Old Style" panose="02050604050505020204" pitchFamily="18" charset="0"/>
                <a:ea typeface="+mj-ea"/>
                <a:cs typeface="+mj-cs"/>
              </a:rPr>
              <a:t>st</a:t>
            </a:r>
            <a:r>
              <a:rPr lang="en-US" sz="2200" b="1" spc="150" dirty="0">
                <a:solidFill>
                  <a:schemeClr val="tx1">
                    <a:lumMod val="85000"/>
                    <a:lumOff val="15000"/>
                  </a:schemeClr>
                </a:solidFill>
                <a:latin typeface="Bookman Old Style" panose="02050604050505020204" pitchFamily="18" charset="0"/>
                <a:ea typeface="+mj-ea"/>
                <a:cs typeface="+mj-cs"/>
              </a:rPr>
              <a:t> Missionary Journey: </a:t>
            </a:r>
          </a:p>
          <a:p>
            <a:pPr algn="ctr">
              <a:lnSpc>
                <a:spcPct val="110000"/>
              </a:lnSpc>
              <a:spcBef>
                <a:spcPct val="0"/>
              </a:spcBef>
              <a:spcAft>
                <a:spcPts val="600"/>
              </a:spcAft>
            </a:pPr>
            <a:r>
              <a:rPr lang="en-US" sz="2400" b="1" spc="150" dirty="0">
                <a:solidFill>
                  <a:schemeClr val="tx1">
                    <a:lumMod val="85000"/>
                    <a:lumOff val="15000"/>
                  </a:schemeClr>
                </a:solidFill>
                <a:latin typeface="Bookman Old Style" panose="02050604050505020204" pitchFamily="18" charset="0"/>
                <a:ea typeface="+mj-ea"/>
                <a:cs typeface="+mj-cs"/>
              </a:rPr>
              <a:t>“Committed to Christ’s Calling”</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14:21-28</a:t>
            </a:r>
          </a:p>
        </p:txBody>
      </p:sp>
      <p:sp>
        <p:nvSpPr>
          <p:cNvPr id="2" name="TextBox 1">
            <a:extLst>
              <a:ext uri="{FF2B5EF4-FFF2-40B4-BE49-F238E27FC236}">
                <a16:creationId xmlns:a16="http://schemas.microsoft.com/office/drawing/2014/main" id="{58DB13D8-1E80-B25A-8498-841487ADA961}"/>
              </a:ext>
            </a:extLst>
          </p:cNvPr>
          <p:cNvSpPr txBox="1"/>
          <p:nvPr/>
        </p:nvSpPr>
        <p:spPr>
          <a:xfrm>
            <a:off x="5467351" y="5322627"/>
            <a:ext cx="6724650" cy="1163898"/>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pic>
        <p:nvPicPr>
          <p:cNvPr id="3" name="Picture 2" descr="A picture containing map, text, atlas&#10;&#10;Description automatically generated">
            <a:extLst>
              <a:ext uri="{FF2B5EF4-FFF2-40B4-BE49-F238E27FC236}">
                <a16:creationId xmlns:a16="http://schemas.microsoft.com/office/drawing/2014/main" id="{158CE267-6E53-86D3-B868-EDBA4A589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 y="0"/>
            <a:ext cx="5472831" cy="6858000"/>
          </a:xfrm>
          <a:prstGeom prst="rect">
            <a:avLst/>
          </a:prstGeom>
        </p:spPr>
      </p:pic>
      <p:sp>
        <p:nvSpPr>
          <p:cNvPr id="6" name="Oval 5">
            <a:extLst>
              <a:ext uri="{FF2B5EF4-FFF2-40B4-BE49-F238E27FC236}">
                <a16:creationId xmlns:a16="http://schemas.microsoft.com/office/drawing/2014/main" id="{83F08A75-0DD8-8DA7-7F83-429CDDEF8AC7}"/>
              </a:ext>
            </a:extLst>
          </p:cNvPr>
          <p:cNvSpPr/>
          <p:nvPr/>
        </p:nvSpPr>
        <p:spPr>
          <a:xfrm>
            <a:off x="4791074" y="1990726"/>
            <a:ext cx="676276" cy="333374"/>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a:extLst>
                  <a:ext uri="{FF2B5EF4-FFF2-40B4-BE49-F238E27FC236}">
                    <a16:creationId xmlns:a16="http://schemas.microsoft.com/office/drawing/2014/main" id="{E11A3D85-2199-77B1-830C-7A866FA4B6D6}"/>
                  </a:ext>
                </a:extLst>
              </p14:cNvPr>
              <p14:cNvContentPartPr/>
              <p14:nvPr/>
            </p14:nvContentPartPr>
            <p14:xfrm>
              <a:off x="4718842" y="2246313"/>
              <a:ext cx="144463" cy="77787"/>
            </p14:xfrm>
          </p:contentPart>
        </mc:Choice>
        <mc:Fallback xmlns="">
          <p:pic>
            <p:nvPicPr>
              <p:cNvPr id="7" name="Ink 6">
                <a:extLst>
                  <a:ext uri="{FF2B5EF4-FFF2-40B4-BE49-F238E27FC236}">
                    <a16:creationId xmlns:a16="http://schemas.microsoft.com/office/drawing/2014/main" id="{E11A3D85-2199-77B1-830C-7A866FA4B6D6}"/>
                  </a:ext>
                </a:extLst>
              </p:cNvPr>
              <p:cNvPicPr/>
              <p:nvPr/>
            </p:nvPicPr>
            <p:blipFill>
              <a:blip r:embed="rId4"/>
              <a:stretch>
                <a:fillRect/>
              </a:stretch>
            </p:blipFill>
            <p:spPr>
              <a:xfrm>
                <a:off x="4709880" y="2237351"/>
                <a:ext cx="162028" cy="95352"/>
              </a:xfrm>
              <a:prstGeom prst="rect">
                <a:avLst/>
              </a:prstGeom>
            </p:spPr>
          </p:pic>
        </mc:Fallback>
      </mc:AlternateContent>
      <p:sp>
        <p:nvSpPr>
          <p:cNvPr id="8" name="Oval 7">
            <a:extLst>
              <a:ext uri="{FF2B5EF4-FFF2-40B4-BE49-F238E27FC236}">
                <a16:creationId xmlns:a16="http://schemas.microsoft.com/office/drawing/2014/main" id="{E9141F2F-1E67-BF32-764D-7BC7D56F1F11}"/>
              </a:ext>
            </a:extLst>
          </p:cNvPr>
          <p:cNvSpPr/>
          <p:nvPr/>
        </p:nvSpPr>
        <p:spPr>
          <a:xfrm>
            <a:off x="4114799" y="2143125"/>
            <a:ext cx="676275" cy="2473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BDA00E43-A6B9-5ADD-F2FF-06CEED1D4F78}"/>
                  </a:ext>
                </a:extLst>
              </p14:cNvPr>
              <p14:cNvContentPartPr/>
              <p14:nvPr/>
            </p14:nvContentPartPr>
            <p14:xfrm>
              <a:off x="3028950" y="2390445"/>
              <a:ext cx="1562100" cy="817563"/>
            </p14:xfrm>
          </p:contentPart>
        </mc:Choice>
        <mc:Fallback xmlns="">
          <p:pic>
            <p:nvPicPr>
              <p:cNvPr id="9" name="Ink 8">
                <a:extLst>
                  <a:ext uri="{FF2B5EF4-FFF2-40B4-BE49-F238E27FC236}">
                    <a16:creationId xmlns:a16="http://schemas.microsoft.com/office/drawing/2014/main" id="{BDA00E43-A6B9-5ADD-F2FF-06CEED1D4F78}"/>
                  </a:ext>
                </a:extLst>
              </p:cNvPr>
              <p:cNvPicPr/>
              <p:nvPr/>
            </p:nvPicPr>
            <p:blipFill>
              <a:blip r:embed="rId6"/>
              <a:stretch>
                <a:fillRect/>
              </a:stretch>
            </p:blipFill>
            <p:spPr>
              <a:xfrm>
                <a:off x="3019950" y="2381449"/>
                <a:ext cx="1579741" cy="835195"/>
              </a:xfrm>
              <a:prstGeom prst="rect">
                <a:avLst/>
              </a:prstGeom>
            </p:spPr>
          </p:pic>
        </mc:Fallback>
      </mc:AlternateContent>
      <p:sp>
        <p:nvSpPr>
          <p:cNvPr id="10" name="Oval 9">
            <a:extLst>
              <a:ext uri="{FF2B5EF4-FFF2-40B4-BE49-F238E27FC236}">
                <a16:creationId xmlns:a16="http://schemas.microsoft.com/office/drawing/2014/main" id="{207BBC86-9B56-FA46-E804-7029F337B178}"/>
              </a:ext>
            </a:extLst>
          </p:cNvPr>
          <p:cNvSpPr/>
          <p:nvPr/>
        </p:nvSpPr>
        <p:spPr>
          <a:xfrm>
            <a:off x="2505075" y="3038475"/>
            <a:ext cx="676275" cy="276225"/>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AED5D307-9BBE-176A-396B-B1BEEFA5FF08}"/>
                  </a:ext>
                </a:extLst>
              </p14:cNvPr>
              <p14:cNvContentPartPr/>
              <p14:nvPr/>
            </p14:nvContentPartPr>
            <p14:xfrm>
              <a:off x="1906588" y="3278518"/>
              <a:ext cx="1131887" cy="409575"/>
            </p14:xfrm>
          </p:contentPart>
        </mc:Choice>
        <mc:Fallback xmlns="">
          <p:pic>
            <p:nvPicPr>
              <p:cNvPr id="11" name="Ink 10">
                <a:extLst>
                  <a:ext uri="{FF2B5EF4-FFF2-40B4-BE49-F238E27FC236}">
                    <a16:creationId xmlns:a16="http://schemas.microsoft.com/office/drawing/2014/main" id="{AED5D307-9BBE-176A-396B-B1BEEFA5FF08}"/>
                  </a:ext>
                </a:extLst>
              </p:cNvPr>
              <p:cNvPicPr/>
              <p:nvPr/>
            </p:nvPicPr>
            <p:blipFill>
              <a:blip r:embed="rId8"/>
              <a:stretch>
                <a:fillRect/>
              </a:stretch>
            </p:blipFill>
            <p:spPr>
              <a:xfrm>
                <a:off x="1897590" y="3269528"/>
                <a:ext cx="1149522" cy="427195"/>
              </a:xfrm>
              <a:prstGeom prst="rect">
                <a:avLst/>
              </a:prstGeom>
            </p:spPr>
          </p:pic>
        </mc:Fallback>
      </mc:AlternateContent>
      <p:sp>
        <p:nvSpPr>
          <p:cNvPr id="12" name="Oval 11">
            <a:extLst>
              <a:ext uri="{FF2B5EF4-FFF2-40B4-BE49-F238E27FC236}">
                <a16:creationId xmlns:a16="http://schemas.microsoft.com/office/drawing/2014/main" id="{A69BAC84-83B9-5A71-6D0A-9354D2A5E37E}"/>
              </a:ext>
            </a:extLst>
          </p:cNvPr>
          <p:cNvSpPr/>
          <p:nvPr/>
        </p:nvSpPr>
        <p:spPr>
          <a:xfrm>
            <a:off x="1781175" y="3429001"/>
            <a:ext cx="619125" cy="3619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9">
            <p14:nvContentPartPr>
              <p14:cNvPr id="13" name="Ink 12">
                <a:extLst>
                  <a:ext uri="{FF2B5EF4-FFF2-40B4-BE49-F238E27FC236}">
                    <a16:creationId xmlns:a16="http://schemas.microsoft.com/office/drawing/2014/main" id="{D9F820FB-8041-C9AF-3E8E-FA94581F961F}"/>
                  </a:ext>
                </a:extLst>
              </p14:cNvPr>
              <p14:cNvContentPartPr/>
              <p14:nvPr/>
            </p14:nvContentPartPr>
            <p14:xfrm>
              <a:off x="993775" y="1481139"/>
              <a:ext cx="820737" cy="2128837"/>
            </p14:xfrm>
          </p:contentPart>
        </mc:Choice>
        <mc:Fallback xmlns="">
          <p:pic>
            <p:nvPicPr>
              <p:cNvPr id="13" name="Ink 12">
                <a:extLst>
                  <a:ext uri="{FF2B5EF4-FFF2-40B4-BE49-F238E27FC236}">
                    <a16:creationId xmlns:a16="http://schemas.microsoft.com/office/drawing/2014/main" id="{D9F820FB-8041-C9AF-3E8E-FA94581F961F}"/>
                  </a:ext>
                </a:extLst>
              </p:cNvPr>
              <p:cNvPicPr/>
              <p:nvPr/>
            </p:nvPicPr>
            <p:blipFill>
              <a:blip r:embed="rId10"/>
              <a:stretch>
                <a:fillRect/>
              </a:stretch>
            </p:blipFill>
            <p:spPr>
              <a:xfrm>
                <a:off x="984776" y="1472138"/>
                <a:ext cx="838376" cy="2146478"/>
              </a:xfrm>
              <a:prstGeom prst="rect">
                <a:avLst/>
              </a:prstGeom>
            </p:spPr>
          </p:pic>
        </mc:Fallback>
      </mc:AlternateContent>
      <p:sp>
        <p:nvSpPr>
          <p:cNvPr id="14" name="Oval 13">
            <a:extLst>
              <a:ext uri="{FF2B5EF4-FFF2-40B4-BE49-F238E27FC236}">
                <a16:creationId xmlns:a16="http://schemas.microsoft.com/office/drawing/2014/main" id="{C77E7387-A405-6166-34E4-240EB78D8019}"/>
              </a:ext>
            </a:extLst>
          </p:cNvPr>
          <p:cNvSpPr/>
          <p:nvPr/>
        </p:nvSpPr>
        <p:spPr>
          <a:xfrm>
            <a:off x="828675" y="1314449"/>
            <a:ext cx="561975" cy="22860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FACC8C51-803D-27AE-B5CD-CCAA5A3BC941}"/>
                  </a:ext>
                </a:extLst>
              </p14:cNvPr>
              <p14:cNvContentPartPr/>
              <p14:nvPr/>
            </p14:nvContentPartPr>
            <p14:xfrm>
              <a:off x="585788" y="183526"/>
              <a:ext cx="242887" cy="1149350"/>
            </p14:xfrm>
          </p:contentPart>
        </mc:Choice>
        <mc:Fallback xmlns="">
          <p:pic>
            <p:nvPicPr>
              <p:cNvPr id="15" name="Ink 14">
                <a:extLst>
                  <a:ext uri="{FF2B5EF4-FFF2-40B4-BE49-F238E27FC236}">
                    <a16:creationId xmlns:a16="http://schemas.microsoft.com/office/drawing/2014/main" id="{FACC8C51-803D-27AE-B5CD-CCAA5A3BC941}"/>
                  </a:ext>
                </a:extLst>
              </p:cNvPr>
              <p:cNvPicPr/>
              <p:nvPr/>
            </p:nvPicPr>
            <p:blipFill>
              <a:blip r:embed="rId12"/>
              <a:stretch>
                <a:fillRect/>
              </a:stretch>
            </p:blipFill>
            <p:spPr>
              <a:xfrm>
                <a:off x="576792" y="174527"/>
                <a:ext cx="260519" cy="1166988"/>
              </a:xfrm>
              <a:prstGeom prst="rect">
                <a:avLst/>
              </a:prstGeom>
            </p:spPr>
          </p:pic>
        </mc:Fallback>
      </mc:AlternateContent>
      <p:sp>
        <p:nvSpPr>
          <p:cNvPr id="17" name="Oval 16">
            <a:extLst>
              <a:ext uri="{FF2B5EF4-FFF2-40B4-BE49-F238E27FC236}">
                <a16:creationId xmlns:a16="http://schemas.microsoft.com/office/drawing/2014/main" id="{0711D656-0798-4B03-919B-B5A840C095F0}"/>
              </a:ext>
            </a:extLst>
          </p:cNvPr>
          <p:cNvSpPr/>
          <p:nvPr/>
        </p:nvSpPr>
        <p:spPr>
          <a:xfrm>
            <a:off x="771525" y="0"/>
            <a:ext cx="561975" cy="22860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13">
            <p14:nvContentPartPr>
              <p14:cNvPr id="18" name="Ink 17">
                <a:extLst>
                  <a:ext uri="{FF2B5EF4-FFF2-40B4-BE49-F238E27FC236}">
                    <a16:creationId xmlns:a16="http://schemas.microsoft.com/office/drawing/2014/main" id="{E8D77975-7AA6-C341-D715-249E455262C6}"/>
                  </a:ext>
                </a:extLst>
              </p14:cNvPr>
              <p14:cNvContentPartPr/>
              <p14:nvPr/>
            </p14:nvContentPartPr>
            <p14:xfrm>
              <a:off x="877888" y="153193"/>
              <a:ext cx="1028700" cy="374650"/>
            </p14:xfrm>
          </p:contentPart>
        </mc:Choice>
        <mc:Fallback xmlns="">
          <p:pic>
            <p:nvPicPr>
              <p:cNvPr id="18" name="Ink 17">
                <a:extLst>
                  <a:ext uri="{FF2B5EF4-FFF2-40B4-BE49-F238E27FC236}">
                    <a16:creationId xmlns:a16="http://schemas.microsoft.com/office/drawing/2014/main" id="{E8D77975-7AA6-C341-D715-249E455262C6}"/>
                  </a:ext>
                </a:extLst>
              </p:cNvPr>
              <p:cNvPicPr/>
              <p:nvPr/>
            </p:nvPicPr>
            <p:blipFill>
              <a:blip r:embed="rId14"/>
              <a:stretch>
                <a:fillRect/>
              </a:stretch>
            </p:blipFill>
            <p:spPr>
              <a:xfrm>
                <a:off x="868886" y="144204"/>
                <a:ext cx="1046343" cy="392268"/>
              </a:xfrm>
              <a:prstGeom prst="rect">
                <a:avLst/>
              </a:prstGeom>
            </p:spPr>
          </p:pic>
        </mc:Fallback>
      </mc:AlternateContent>
      <p:sp>
        <p:nvSpPr>
          <p:cNvPr id="19" name="Oval 18">
            <a:extLst>
              <a:ext uri="{FF2B5EF4-FFF2-40B4-BE49-F238E27FC236}">
                <a16:creationId xmlns:a16="http://schemas.microsoft.com/office/drawing/2014/main" id="{FDFE3B60-5D8B-F50C-34E4-CEB94C482C18}"/>
              </a:ext>
            </a:extLst>
          </p:cNvPr>
          <p:cNvSpPr/>
          <p:nvPr/>
        </p:nvSpPr>
        <p:spPr>
          <a:xfrm>
            <a:off x="1836015" y="340518"/>
            <a:ext cx="619125" cy="30480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15">
            <p14:nvContentPartPr>
              <p14:cNvPr id="20" name="Ink 19">
                <a:extLst>
                  <a:ext uri="{FF2B5EF4-FFF2-40B4-BE49-F238E27FC236}">
                    <a16:creationId xmlns:a16="http://schemas.microsoft.com/office/drawing/2014/main" id="{7B3ECDD9-8973-05A9-E79F-D14870F67F1F}"/>
                  </a:ext>
                </a:extLst>
              </p14:cNvPr>
              <p14:cNvContentPartPr/>
              <p14:nvPr/>
            </p14:nvContentPartPr>
            <p14:xfrm>
              <a:off x="1814512" y="534986"/>
              <a:ext cx="77787" cy="304800"/>
            </p14:xfrm>
          </p:contentPart>
        </mc:Choice>
        <mc:Fallback xmlns="">
          <p:pic>
            <p:nvPicPr>
              <p:cNvPr id="20" name="Ink 19">
                <a:extLst>
                  <a:ext uri="{FF2B5EF4-FFF2-40B4-BE49-F238E27FC236}">
                    <a16:creationId xmlns:a16="http://schemas.microsoft.com/office/drawing/2014/main" id="{7B3ECDD9-8973-05A9-E79F-D14870F67F1F}"/>
                  </a:ext>
                </a:extLst>
              </p:cNvPr>
              <p:cNvPicPr/>
              <p:nvPr/>
            </p:nvPicPr>
            <p:blipFill>
              <a:blip r:embed="rId16"/>
              <a:stretch>
                <a:fillRect/>
              </a:stretch>
            </p:blipFill>
            <p:spPr>
              <a:xfrm>
                <a:off x="1805632" y="526021"/>
                <a:ext cx="95191" cy="322371"/>
              </a:xfrm>
              <a:prstGeom prst="rect">
                <a:avLst/>
              </a:prstGeom>
            </p:spPr>
          </p:pic>
        </mc:Fallback>
      </mc:AlternateContent>
      <p:sp>
        <p:nvSpPr>
          <p:cNvPr id="21" name="Oval 20">
            <a:extLst>
              <a:ext uri="{FF2B5EF4-FFF2-40B4-BE49-F238E27FC236}">
                <a16:creationId xmlns:a16="http://schemas.microsoft.com/office/drawing/2014/main" id="{0A30C81A-5E1C-34EC-84AC-E3F56ECB60AD}"/>
              </a:ext>
            </a:extLst>
          </p:cNvPr>
          <p:cNvSpPr/>
          <p:nvPr/>
        </p:nvSpPr>
        <p:spPr>
          <a:xfrm>
            <a:off x="1788318" y="714377"/>
            <a:ext cx="535080" cy="2476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1FCCC43D-CD95-6DF7-EA39-4E9E27058609}"/>
              </a:ext>
            </a:extLst>
          </p:cNvPr>
          <p:cNvSpPr/>
          <p:nvPr/>
        </p:nvSpPr>
        <p:spPr>
          <a:xfrm>
            <a:off x="2430461" y="839786"/>
            <a:ext cx="447675"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17">
            <p14:nvContentPartPr>
              <p14:cNvPr id="24" name="Ink 23">
                <a:extLst>
                  <a:ext uri="{FF2B5EF4-FFF2-40B4-BE49-F238E27FC236}">
                    <a16:creationId xmlns:a16="http://schemas.microsoft.com/office/drawing/2014/main" id="{FA5B8AB5-3E3F-B9FA-B8EA-524ED228733B}"/>
                  </a:ext>
                </a:extLst>
              </p14:cNvPr>
              <p14:cNvContentPartPr/>
              <p14:nvPr/>
            </p14:nvContentPartPr>
            <p14:xfrm>
              <a:off x="1828950" y="895365"/>
              <a:ext cx="724320" cy="325800"/>
            </p14:xfrm>
          </p:contentPart>
        </mc:Choice>
        <mc:Fallback xmlns="">
          <p:pic>
            <p:nvPicPr>
              <p:cNvPr id="24" name="Ink 23">
                <a:extLst>
                  <a:ext uri="{FF2B5EF4-FFF2-40B4-BE49-F238E27FC236}">
                    <a16:creationId xmlns:a16="http://schemas.microsoft.com/office/drawing/2014/main" id="{FA5B8AB5-3E3F-B9FA-B8EA-524ED228733B}"/>
                  </a:ext>
                </a:extLst>
              </p:cNvPr>
              <p:cNvPicPr/>
              <p:nvPr/>
            </p:nvPicPr>
            <p:blipFill>
              <a:blip r:embed="rId18"/>
              <a:stretch>
                <a:fillRect/>
              </a:stretch>
            </p:blipFill>
            <p:spPr>
              <a:xfrm>
                <a:off x="1820310" y="886365"/>
                <a:ext cx="741960" cy="343440"/>
              </a:xfrm>
              <a:prstGeom prst="rect">
                <a:avLst/>
              </a:prstGeom>
            </p:spPr>
          </p:pic>
        </mc:Fallback>
      </mc:AlternateContent>
      <p:sp>
        <p:nvSpPr>
          <p:cNvPr id="22" name="Oval 21">
            <a:extLst>
              <a:ext uri="{FF2B5EF4-FFF2-40B4-BE49-F238E27FC236}">
                <a16:creationId xmlns:a16="http://schemas.microsoft.com/office/drawing/2014/main" id="{7ABDC789-EBDA-CA95-9176-5BA9DEDB71CE}"/>
              </a:ext>
            </a:extLst>
          </p:cNvPr>
          <p:cNvSpPr/>
          <p:nvPr/>
        </p:nvSpPr>
        <p:spPr>
          <a:xfrm>
            <a:off x="3362325" y="6343650"/>
            <a:ext cx="885825" cy="476251"/>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437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3"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drawProgress</p:attrName>
                                        </p:attrNameLst>
                                      </p:cBhvr>
                                      <p:tavLst>
                                        <p:tav tm="0">
                                          <p:val>
                                            <p:fltVal val="0"/>
                                          </p:val>
                                        </p:tav>
                                        <p:tav tm="100000">
                                          <p:val>
                                            <p:fltVal val="1"/>
                                          </p:val>
                                        </p:tav>
                                      </p:tavLst>
                                    </p:anim>
                                  </p:childTnLst>
                                </p:cTn>
                              </p:par>
                              <p:par>
                                <p:cTn id="12" presetID="1" presetClass="entr" presetSubtype="0" fill="hold" grpId="0" nodeType="withEffect">
                                  <p:stCondLst>
                                    <p:cond delay="1000"/>
                                  </p:stCondLst>
                                  <p:childTnLst>
                                    <p:set>
                                      <p:cBhvr>
                                        <p:cTn id="13" dur="1" fill="hold">
                                          <p:stCondLst>
                                            <p:cond delay="0"/>
                                          </p:stCondLst>
                                        </p:cTn>
                                        <p:tgtEl>
                                          <p:spTgt spid="8"/>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3" presetClass="entr" presetSubtype="0"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drawProgress</p:attrName>
                                        </p:attrNameLst>
                                      </p:cBhvr>
                                      <p:tavLst>
                                        <p:tav tm="0">
                                          <p:val>
                                            <p:fltVal val="0"/>
                                          </p:val>
                                        </p:tav>
                                        <p:tav tm="100000">
                                          <p:val>
                                            <p:fltVal val="1"/>
                                          </p:val>
                                        </p:tav>
                                      </p:tavLst>
                                    </p:anim>
                                  </p:childTnLst>
                                </p:cTn>
                              </p:par>
                              <p:par>
                                <p:cTn id="19" presetID="1" presetClass="entr" presetSubtype="0" fill="hold" grpId="0" nodeType="withEffect">
                                  <p:stCondLst>
                                    <p:cond delay="50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63"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drawProgress</p:attrName>
                                        </p:attrNameLst>
                                      </p:cBhvr>
                                      <p:tavLst>
                                        <p:tav tm="0">
                                          <p:val>
                                            <p:fltVal val="0"/>
                                          </p:val>
                                        </p:tav>
                                        <p:tav tm="100000">
                                          <p:val>
                                            <p:fltVal val="1"/>
                                          </p:val>
                                        </p:tav>
                                      </p:tavLst>
                                    </p:anim>
                                  </p:childTnLst>
                                </p:cTn>
                              </p:par>
                              <p:par>
                                <p:cTn id="26" presetID="1" presetClass="entr" presetSubtype="0" fill="hold" grpId="0" nodeType="withEffect">
                                  <p:stCondLst>
                                    <p:cond delay="500"/>
                                  </p:stCondLst>
                                  <p:childTnLst>
                                    <p:set>
                                      <p:cBhvr>
                                        <p:cTn id="27" dur="1" fill="hold">
                                          <p:stCondLst>
                                            <p:cond delay="0"/>
                                          </p:stCondLst>
                                        </p:cTn>
                                        <p:tgtEl>
                                          <p:spTgt spid="1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63"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drawProgress</p:attrName>
                                        </p:attrNameLst>
                                      </p:cBhvr>
                                      <p:tavLst>
                                        <p:tav tm="0">
                                          <p:val>
                                            <p:fltVal val="0"/>
                                          </p:val>
                                        </p:tav>
                                        <p:tav tm="100000">
                                          <p:val>
                                            <p:fltVal val="1"/>
                                          </p:val>
                                        </p:tav>
                                      </p:tavLst>
                                    </p:anim>
                                  </p:childTnLst>
                                </p:cTn>
                              </p:par>
                              <p:par>
                                <p:cTn id="33" presetID="1" presetClass="entr" presetSubtype="0" fill="hold" grpId="0" nodeType="withEffect">
                                  <p:stCondLst>
                                    <p:cond delay="50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63" presetClass="entr" presetSubtype="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 calcmode="lin" valueType="num">
                                      <p:cBhvr>
                                        <p:cTn id="44" dur="500" fill="hold"/>
                                        <p:tgtEl>
                                          <p:spTgt spid="15"/>
                                        </p:tgtEl>
                                        <p:attrNameLst>
                                          <p:attrName>drawProgress</p:attrName>
                                        </p:attrNameLst>
                                      </p:cBhvr>
                                      <p:tavLst>
                                        <p:tav tm="0">
                                          <p:val>
                                            <p:fltVal val="0"/>
                                          </p:val>
                                        </p:tav>
                                        <p:tav tm="100000">
                                          <p:val>
                                            <p:fltVal val="1"/>
                                          </p:val>
                                        </p:tav>
                                      </p:tavLst>
                                    </p:anim>
                                  </p:childTnLst>
                                </p:cTn>
                              </p:par>
                              <p:par>
                                <p:cTn id="45" presetID="1" presetClass="entr" presetSubtype="0" fill="hold" grpId="0" nodeType="withEffect">
                                  <p:stCondLst>
                                    <p:cond delay="50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63" presetClass="entr" presetSubtype="0"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500" fill="hold"/>
                                        <p:tgtEl>
                                          <p:spTgt spid="18"/>
                                        </p:tgtEl>
                                        <p:attrNameLst>
                                          <p:attrName>drawProgress</p:attrName>
                                        </p:attrNameLst>
                                      </p:cBhvr>
                                      <p:tavLst>
                                        <p:tav tm="0">
                                          <p:val>
                                            <p:fltVal val="0"/>
                                          </p:val>
                                        </p:tav>
                                        <p:tav tm="100000">
                                          <p:val>
                                            <p:fltVal val="1"/>
                                          </p:val>
                                        </p:tav>
                                      </p:tavLst>
                                    </p:anim>
                                  </p:childTnLst>
                                </p:cTn>
                              </p:par>
                              <p:par>
                                <p:cTn id="52" presetID="1" presetClass="entr" presetSubtype="0" fill="hold" grpId="0" nodeType="withEffect">
                                  <p:stCondLst>
                                    <p:cond delay="500"/>
                                  </p:stCondLst>
                                  <p:childTnLst>
                                    <p:set>
                                      <p:cBhvr>
                                        <p:cTn id="53" dur="1" fill="hold">
                                          <p:stCondLst>
                                            <p:cond delay="0"/>
                                          </p:stCondLst>
                                        </p:cTn>
                                        <p:tgtEl>
                                          <p:spTgt spid="1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63" presetClass="entr" presetSubtype="0" fill="hold"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drawProgress</p:attrName>
                                        </p:attrNameLst>
                                      </p:cBhvr>
                                      <p:tavLst>
                                        <p:tav tm="0">
                                          <p:val>
                                            <p:fltVal val="0"/>
                                          </p:val>
                                        </p:tav>
                                        <p:tav tm="100000">
                                          <p:val>
                                            <p:fltVal val="1"/>
                                          </p:val>
                                        </p:tav>
                                      </p:tavLst>
                                    </p:anim>
                                  </p:childTnLst>
                                </p:cTn>
                              </p:par>
                              <p:par>
                                <p:cTn id="59" presetID="1" presetClass="entr" presetSubtype="0" fill="hold" grpId="0" nodeType="withEffect">
                                  <p:stCondLst>
                                    <p:cond delay="500"/>
                                  </p:stCondLst>
                                  <p:childTnLst>
                                    <p:set>
                                      <p:cBhvr>
                                        <p:cTn id="60" dur="1" fill="hold">
                                          <p:stCondLst>
                                            <p:cond delay="0"/>
                                          </p:stCondLst>
                                        </p:cTn>
                                        <p:tgtEl>
                                          <p:spTgt spid="2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63" presetClass="entr" presetSubtype="0" fill="hold" nodeType="clickEffect">
                                  <p:stCondLst>
                                    <p:cond delay="0"/>
                                  </p:stCondLst>
                                  <p:childTnLst>
                                    <p:set>
                                      <p:cBhvr>
                                        <p:cTn id="64" dur="1" fill="hold">
                                          <p:stCondLst>
                                            <p:cond delay="0"/>
                                          </p:stCondLst>
                                        </p:cTn>
                                        <p:tgtEl>
                                          <p:spTgt spid="24"/>
                                        </p:tgtEl>
                                        <p:attrNameLst>
                                          <p:attrName>style.visibility</p:attrName>
                                        </p:attrNameLst>
                                      </p:cBhvr>
                                      <p:to>
                                        <p:strVal val="visible"/>
                                      </p:to>
                                    </p:set>
                                    <p:anim calcmode="lin" valueType="num">
                                      <p:cBhvr>
                                        <p:cTn id="65" dur="500" fill="hold"/>
                                        <p:tgtEl>
                                          <p:spTgt spid="24"/>
                                        </p:tgtEl>
                                        <p:attrNameLst>
                                          <p:attrName>drawProgress</p:attrName>
                                        </p:attrNameLst>
                                      </p:cBhvr>
                                      <p:tavLst>
                                        <p:tav tm="0">
                                          <p:val>
                                            <p:fltVal val="0"/>
                                          </p:val>
                                        </p:tav>
                                        <p:tav tm="100000">
                                          <p:val>
                                            <p:fltVal val="1"/>
                                          </p:val>
                                        </p:tav>
                                      </p:tavLst>
                                    </p:anim>
                                  </p:childTnLst>
                                </p:cTn>
                              </p:par>
                              <p:par>
                                <p:cTn id="66" presetID="1" presetClass="entr" presetSubtype="0" fill="hold" grpId="0" nodeType="withEffect">
                                  <p:stCondLst>
                                    <p:cond delay="500"/>
                                  </p:stCondLst>
                                  <p:childTnLst>
                                    <p:set>
                                      <p:cBhvr>
                                        <p:cTn id="67"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2" grpId="0" animBg="1"/>
      <p:bldP spid="14" grpId="0" animBg="1"/>
      <p:bldP spid="17" grpId="0" animBg="1"/>
      <p:bldP spid="19" grpId="0" animBg="1"/>
      <p:bldP spid="21" grpId="0" animBg="1"/>
      <p:bldP spid="23" grpId="0" animBg="1"/>
      <p:bldP spid="2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5553074" y="461665"/>
            <a:ext cx="6638925"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By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entrusting</a:t>
            </a:r>
            <a:r>
              <a:rPr lang="en-US" b="1" i="1" dirty="0">
                <a:latin typeface="Times New Roman" panose="02020603050405020304" pitchFamily="18" charset="0"/>
                <a:cs typeface="Times New Roman" panose="02020603050405020304" pitchFamily="18" charset="0"/>
              </a:rPr>
              <a:t> them to the Lord through the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care</a:t>
            </a:r>
            <a:r>
              <a:rPr lang="en-US" b="1" i="1" dirty="0">
                <a:latin typeface="Times New Roman" panose="02020603050405020304" pitchFamily="18" charset="0"/>
                <a:cs typeface="Times New Roman" panose="02020603050405020304" pitchFamily="18" charset="0"/>
              </a:rPr>
              <a:t> of a local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church</a:t>
            </a:r>
            <a:endParaRPr lang="en-US" i="1" u="sng"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E1DC02E-A879-F413-8AFF-C3832B60B9C6}"/>
              </a:ext>
            </a:extLst>
          </p:cNvPr>
          <p:cNvSpPr txBox="1"/>
          <p:nvPr/>
        </p:nvSpPr>
        <p:spPr>
          <a:xfrm>
            <a:off x="5724525" y="830997"/>
            <a:ext cx="6467475" cy="338554"/>
          </a:xfrm>
          <a:prstGeom prst="rect">
            <a:avLst/>
          </a:prstGeom>
          <a:noFill/>
        </p:spPr>
        <p:txBody>
          <a:bodyPr wrap="square" rtlCol="0">
            <a:spAutoFit/>
          </a:bodyPr>
          <a:lstStyle/>
          <a:p>
            <a:pPr algn="ctr"/>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Ensure the church exercises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biblical</a:t>
            </a:r>
            <a:r>
              <a:rPr lang="en-US" sz="1600" dirty="0">
                <a:latin typeface="Times New Roman" panose="02020603050405020304" pitchFamily="18" charset="0"/>
                <a:cs typeface="Times New Roman" panose="02020603050405020304" pitchFamily="18" charset="0"/>
              </a:rPr>
              <a:t> authority and care</a:t>
            </a:r>
            <a:endParaRPr lang="en-US" sz="1600" u="sng"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230FF48-9ED1-8C2C-4F29-2345AD7C58AA}"/>
              </a:ext>
            </a:extLst>
          </p:cNvPr>
          <p:cNvSpPr txBox="1"/>
          <p:nvPr/>
        </p:nvSpPr>
        <p:spPr>
          <a:xfrm>
            <a:off x="6534152" y="1169551"/>
            <a:ext cx="5657848"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b. </a:t>
            </a:r>
            <a:r>
              <a:rPr lang="en-US" sz="1600" dirty="0">
                <a:latin typeface="Times New Roman" panose="02020603050405020304" pitchFamily="18" charset="0"/>
                <a:cs typeface="Times New Roman" panose="02020603050405020304" pitchFamily="18" charset="0"/>
              </a:rPr>
              <a:t>And then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entrust</a:t>
            </a:r>
            <a:r>
              <a:rPr lang="en-US" sz="1600" dirty="0">
                <a:latin typeface="Times New Roman" panose="02020603050405020304" pitchFamily="18" charset="0"/>
                <a:cs typeface="Times New Roman" panose="02020603050405020304" pitchFamily="18" charset="0"/>
              </a:rPr>
              <a:t> them to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Lord</a:t>
            </a:r>
          </a:p>
        </p:txBody>
      </p:sp>
      <p:sp>
        <p:nvSpPr>
          <p:cNvPr id="7" name="TextBox 6">
            <a:extLst>
              <a:ext uri="{FF2B5EF4-FFF2-40B4-BE49-F238E27FC236}">
                <a16:creationId xmlns:a16="http://schemas.microsoft.com/office/drawing/2014/main" id="{E1093235-6076-647F-D7FF-9DB510DF5D77}"/>
              </a:ext>
            </a:extLst>
          </p:cNvPr>
          <p:cNvSpPr txBox="1"/>
          <p:nvPr/>
        </p:nvSpPr>
        <p:spPr>
          <a:xfrm>
            <a:off x="7038975" y="1538883"/>
            <a:ext cx="5153025"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i.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Pray</a:t>
            </a:r>
            <a:r>
              <a:rPr lang="en-US" sz="1600" dirty="0">
                <a:latin typeface="Times New Roman" panose="02020603050405020304" pitchFamily="18" charset="0"/>
                <a:cs typeface="Times New Roman" panose="02020603050405020304" pitchFamily="18" charset="0"/>
              </a:rPr>
              <a:t> always for them.</a:t>
            </a:r>
            <a:endParaRPr lang="en-US" sz="1600" u="sng"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48894E-A801-236F-9DA6-5A2F7B2B133A}"/>
              </a:ext>
            </a:extLst>
          </p:cNvPr>
          <p:cNvSpPr txBox="1"/>
          <p:nvPr/>
        </p:nvSpPr>
        <p:spPr>
          <a:xfrm>
            <a:off x="7038975" y="1908215"/>
            <a:ext cx="5153026"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ii. </a:t>
            </a:r>
            <a:r>
              <a:rPr lang="en-US" sz="1600" dirty="0">
                <a:latin typeface="Times New Roman" panose="02020603050405020304" pitchFamily="18" charset="0"/>
                <a:cs typeface="Times New Roman" panose="02020603050405020304" pitchFamily="18" charset="0"/>
              </a:rPr>
              <a:t>Keep in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touch</a:t>
            </a:r>
            <a:r>
              <a:rPr lang="en-US" sz="1600" dirty="0">
                <a:latin typeface="Times New Roman" panose="02020603050405020304" pitchFamily="18" charset="0"/>
                <a:cs typeface="Times New Roman" panose="02020603050405020304" pitchFamily="18" charset="0"/>
              </a:rPr>
              <a:t> with them.</a:t>
            </a:r>
            <a:endParaRPr lang="en-US" sz="1600" u="sng"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80767250-7545-FBDD-EAFA-1BA0D9E1AE3C}"/>
              </a:ext>
            </a:extLst>
          </p:cNvPr>
          <p:cNvPicPr>
            <a:picLocks noChangeAspect="1"/>
          </p:cNvPicPr>
          <p:nvPr/>
        </p:nvPicPr>
        <p:blipFill>
          <a:blip r:embed="rId3"/>
          <a:stretch>
            <a:fillRect/>
          </a:stretch>
        </p:blipFill>
        <p:spPr>
          <a:xfrm>
            <a:off x="5062538" y="54144"/>
            <a:ext cx="595312" cy="1852308"/>
          </a:xfrm>
          <a:prstGeom prst="rect">
            <a:avLst/>
          </a:prstGeom>
        </p:spPr>
      </p:pic>
    </p:spTree>
    <p:extLst>
      <p:ext uri="{BB962C8B-B14F-4D97-AF65-F5344CB8AC3E}">
        <p14:creationId xmlns:p14="http://schemas.microsoft.com/office/powerpoint/2010/main" val="1013264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461665"/>
          </a:xfrm>
          <a:prstGeom prst="rect">
            <a:avLst/>
          </a:prstGeom>
          <a:noFill/>
        </p:spPr>
        <p:txBody>
          <a:bodyPr wrap="square" rtlCol="0">
            <a:spAutoFit/>
          </a:bodyPr>
          <a:lstStyle/>
          <a:p>
            <a:pPr algn="ctr"/>
            <a:r>
              <a:rPr lang="en-US" sz="2400" b="1" dirty="0"/>
              <a:t>I. Continue </a:t>
            </a:r>
            <a:r>
              <a:rPr lang="en-US" sz="2400" b="1" u="sng" dirty="0">
                <a:solidFill>
                  <a:schemeClr val="accent2">
                    <a:lumMod val="75000"/>
                  </a:schemeClr>
                </a:solidFill>
              </a:rPr>
              <a:t>to share</a:t>
            </a:r>
            <a:r>
              <a:rPr lang="en-US" sz="2400" b="1" dirty="0">
                <a:solidFill>
                  <a:schemeClr val="accent2">
                    <a:lumMod val="75000"/>
                  </a:schemeClr>
                </a:solidFill>
              </a:rPr>
              <a:t> </a:t>
            </a:r>
            <a:r>
              <a:rPr lang="en-US" sz="2400" b="1" dirty="0"/>
              <a:t>the </a:t>
            </a:r>
            <a:r>
              <a:rPr lang="en-US" sz="2400" b="1" u="sng" dirty="0">
                <a:solidFill>
                  <a:schemeClr val="accent2">
                    <a:lumMod val="75000"/>
                  </a:schemeClr>
                </a:solidFill>
              </a:rPr>
              <a:t>Gospel</a:t>
            </a:r>
            <a:r>
              <a:rPr lang="en-US" sz="2400" b="1" dirty="0"/>
              <a:t> with non-believers.</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mc:AlternateContent xmlns:mc="http://schemas.openxmlformats.org/markup-compatibility/2006">
        <mc:Choice xmlns:p14="http://schemas.microsoft.com/office/powerpoint/2010/main" Requires="p14">
          <p:contentPart p14:bwMode="auto" r:id="rId3">
            <p14:nvContentPartPr>
              <p14:cNvPr id="5" name="Ink 4">
                <a:extLst>
                  <a:ext uri="{FF2B5EF4-FFF2-40B4-BE49-F238E27FC236}">
                    <a16:creationId xmlns:a16="http://schemas.microsoft.com/office/drawing/2014/main" id="{789344CE-D9A7-3BE3-C75D-69E69C61612D}"/>
                  </a:ext>
                </a:extLst>
              </p14:cNvPr>
              <p14:cNvContentPartPr/>
              <p14:nvPr/>
            </p14:nvContentPartPr>
            <p14:xfrm>
              <a:off x="553842" y="158640"/>
              <a:ext cx="214920" cy="1253880"/>
            </p14:xfrm>
          </p:contentPart>
        </mc:Choice>
        <mc:Fallback>
          <p:pic>
            <p:nvPicPr>
              <p:cNvPr id="5" name="Ink 4">
                <a:extLst>
                  <a:ext uri="{FF2B5EF4-FFF2-40B4-BE49-F238E27FC236}">
                    <a16:creationId xmlns:a16="http://schemas.microsoft.com/office/drawing/2014/main" id="{789344CE-D9A7-3BE3-C75D-69E69C61612D}"/>
                  </a:ext>
                </a:extLst>
              </p:cNvPr>
              <p:cNvPicPr/>
              <p:nvPr/>
            </p:nvPicPr>
            <p:blipFill>
              <a:blip r:embed="rId4"/>
              <a:stretch>
                <a:fillRect/>
              </a:stretch>
            </p:blipFill>
            <p:spPr>
              <a:xfrm>
                <a:off x="544842" y="150000"/>
                <a:ext cx="232560" cy="1271520"/>
              </a:xfrm>
              <a:prstGeom prst="rect">
                <a:avLst/>
              </a:prstGeom>
            </p:spPr>
          </p:pic>
        </mc:Fallback>
      </mc:AlternateContent>
    </p:spTree>
    <p:extLst>
      <p:ext uri="{BB962C8B-B14F-4D97-AF65-F5344CB8AC3E}">
        <p14:creationId xmlns:p14="http://schemas.microsoft.com/office/powerpoint/2010/main" val="294177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drawProgress</p:attrName>
                                        </p:attrNameLst>
                                      </p:cBhvr>
                                      <p:tavLst>
                                        <p:tav tm="0">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461665"/>
          </a:xfrm>
          <a:prstGeom prst="rect">
            <a:avLst/>
          </a:prstGeom>
          <a:noFill/>
        </p:spPr>
        <p:txBody>
          <a:bodyPr wrap="square" rtlCol="0">
            <a:spAutoFit/>
          </a:bodyPr>
          <a:lstStyle/>
          <a:p>
            <a:pPr algn="ctr"/>
            <a:r>
              <a:rPr lang="en-US" sz="2400" b="1" dirty="0"/>
              <a:t>I. Trust in God’s </a:t>
            </a:r>
            <a:r>
              <a:rPr lang="en-US" sz="2400" b="1" u="sng" dirty="0">
                <a:solidFill>
                  <a:schemeClr val="accent2">
                    <a:lumMod val="75000"/>
                  </a:schemeClr>
                </a:solidFill>
              </a:rPr>
              <a:t>grace</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mc:AlternateContent xmlns:mc="http://schemas.openxmlformats.org/markup-compatibility/2006">
        <mc:Choice xmlns:p14="http://schemas.microsoft.com/office/powerpoint/2010/main" Requires="p14">
          <p:contentPart p14:bwMode="auto" r:id="rId3">
            <p14:nvContentPartPr>
              <p14:cNvPr id="5" name="Ink 4">
                <a:extLst>
                  <a:ext uri="{FF2B5EF4-FFF2-40B4-BE49-F238E27FC236}">
                    <a16:creationId xmlns:a16="http://schemas.microsoft.com/office/drawing/2014/main" id="{4D0A64B7-25B1-59D3-C6D0-A675F7DF7EF1}"/>
                  </a:ext>
                </a:extLst>
              </p14:cNvPr>
              <p14:cNvContentPartPr/>
              <p14:nvPr/>
            </p14:nvContentPartPr>
            <p14:xfrm>
              <a:off x="541407" y="124999"/>
              <a:ext cx="214313" cy="1254125"/>
            </p14:xfrm>
          </p:contentPart>
        </mc:Choice>
        <mc:Fallback>
          <p:pic>
            <p:nvPicPr>
              <p:cNvPr id="5" name="Ink 4">
                <a:extLst>
                  <a:ext uri="{FF2B5EF4-FFF2-40B4-BE49-F238E27FC236}">
                    <a16:creationId xmlns:a16="http://schemas.microsoft.com/office/drawing/2014/main" id="{4D0A64B7-25B1-59D3-C6D0-A675F7DF7EF1}"/>
                  </a:ext>
                </a:extLst>
              </p:cNvPr>
              <p:cNvPicPr/>
              <p:nvPr/>
            </p:nvPicPr>
            <p:blipFill>
              <a:blip r:embed="rId4"/>
              <a:stretch>
                <a:fillRect/>
              </a:stretch>
            </p:blipFill>
            <p:spPr>
              <a:xfrm>
                <a:off x="532432" y="115997"/>
                <a:ext cx="231903" cy="1271768"/>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6" name="Ink 5">
                <a:extLst>
                  <a:ext uri="{FF2B5EF4-FFF2-40B4-BE49-F238E27FC236}">
                    <a16:creationId xmlns:a16="http://schemas.microsoft.com/office/drawing/2014/main" id="{9A108193-8BDE-4E24-98EA-C0E4DC8FD547}"/>
                  </a:ext>
                </a:extLst>
              </p14:cNvPr>
              <p14:cNvContentPartPr/>
              <p14:nvPr/>
            </p14:nvContentPartPr>
            <p14:xfrm>
              <a:off x="498762" y="1457520"/>
              <a:ext cx="282960" cy="134280"/>
            </p14:xfrm>
          </p:contentPart>
        </mc:Choice>
        <mc:Fallback>
          <p:pic>
            <p:nvPicPr>
              <p:cNvPr id="6" name="Ink 5">
                <a:extLst>
                  <a:ext uri="{FF2B5EF4-FFF2-40B4-BE49-F238E27FC236}">
                    <a16:creationId xmlns:a16="http://schemas.microsoft.com/office/drawing/2014/main" id="{9A108193-8BDE-4E24-98EA-C0E4DC8FD547}"/>
                  </a:ext>
                </a:extLst>
              </p:cNvPr>
              <p:cNvPicPr/>
              <p:nvPr/>
            </p:nvPicPr>
            <p:blipFill>
              <a:blip r:embed="rId6"/>
              <a:stretch>
                <a:fillRect/>
              </a:stretch>
            </p:blipFill>
            <p:spPr>
              <a:xfrm>
                <a:off x="490122" y="1448520"/>
                <a:ext cx="300600" cy="1519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Ink 6">
                <a:extLst>
                  <a:ext uri="{FF2B5EF4-FFF2-40B4-BE49-F238E27FC236}">
                    <a16:creationId xmlns:a16="http://schemas.microsoft.com/office/drawing/2014/main" id="{8225027C-819C-83F2-4AFA-8F8AA372DA92}"/>
                  </a:ext>
                </a:extLst>
              </p14:cNvPr>
              <p14:cNvContentPartPr/>
              <p14:nvPr/>
            </p14:nvContentPartPr>
            <p14:xfrm>
              <a:off x="450522" y="1629600"/>
              <a:ext cx="3713040" cy="864720"/>
            </p14:xfrm>
          </p:contentPart>
        </mc:Choice>
        <mc:Fallback>
          <p:pic>
            <p:nvPicPr>
              <p:cNvPr id="7" name="Ink 6">
                <a:extLst>
                  <a:ext uri="{FF2B5EF4-FFF2-40B4-BE49-F238E27FC236}">
                    <a16:creationId xmlns:a16="http://schemas.microsoft.com/office/drawing/2014/main" id="{8225027C-819C-83F2-4AFA-8F8AA372DA92}"/>
                  </a:ext>
                </a:extLst>
              </p:cNvPr>
              <p:cNvPicPr/>
              <p:nvPr/>
            </p:nvPicPr>
            <p:blipFill>
              <a:blip r:embed="rId8"/>
              <a:stretch>
                <a:fillRect/>
              </a:stretch>
            </p:blipFill>
            <p:spPr>
              <a:xfrm>
                <a:off x="441522" y="1620960"/>
                <a:ext cx="3730680" cy="8823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9" name="Ink 8">
                <a:extLst>
                  <a:ext uri="{FF2B5EF4-FFF2-40B4-BE49-F238E27FC236}">
                    <a16:creationId xmlns:a16="http://schemas.microsoft.com/office/drawing/2014/main" id="{A1729B3C-CF1D-0916-EC4D-28354C05EC61}"/>
                  </a:ext>
                </a:extLst>
              </p14:cNvPr>
              <p14:cNvContentPartPr/>
              <p14:nvPr/>
            </p14:nvContentPartPr>
            <p14:xfrm>
              <a:off x="4200642" y="2219280"/>
              <a:ext cx="128160" cy="86400"/>
            </p14:xfrm>
          </p:contentPart>
        </mc:Choice>
        <mc:Fallback>
          <p:pic>
            <p:nvPicPr>
              <p:cNvPr id="9" name="Ink 8">
                <a:extLst>
                  <a:ext uri="{FF2B5EF4-FFF2-40B4-BE49-F238E27FC236}">
                    <a16:creationId xmlns:a16="http://schemas.microsoft.com/office/drawing/2014/main" id="{A1729B3C-CF1D-0916-EC4D-28354C05EC61}"/>
                  </a:ext>
                </a:extLst>
              </p:cNvPr>
              <p:cNvPicPr/>
              <p:nvPr/>
            </p:nvPicPr>
            <p:blipFill>
              <a:blip r:embed="rId10"/>
              <a:stretch>
                <a:fillRect/>
              </a:stretch>
            </p:blipFill>
            <p:spPr>
              <a:xfrm>
                <a:off x="4191642" y="2210640"/>
                <a:ext cx="145800" cy="104040"/>
              </a:xfrm>
              <a:prstGeom prst="rect">
                <a:avLst/>
              </a:prstGeom>
            </p:spPr>
          </p:pic>
        </mc:Fallback>
      </mc:AlternateContent>
      <p:sp>
        <p:nvSpPr>
          <p:cNvPr id="11" name="Oval 10">
            <a:extLst>
              <a:ext uri="{FF2B5EF4-FFF2-40B4-BE49-F238E27FC236}">
                <a16:creationId xmlns:a16="http://schemas.microsoft.com/office/drawing/2014/main" id="{AE5AFDD1-B345-5C7B-8697-2DF06309CC34}"/>
              </a:ext>
            </a:extLst>
          </p:cNvPr>
          <p:cNvSpPr/>
          <p:nvPr/>
        </p:nvSpPr>
        <p:spPr>
          <a:xfrm>
            <a:off x="4283696" y="1988186"/>
            <a:ext cx="564530"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1132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3"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drawProgress</p:attrName>
                                        </p:attrNameLst>
                                      </p:cBhvr>
                                      <p:tavLst>
                                        <p:tav tm="0">
                                          <p:val>
                                            <p:fltVal val="0"/>
                                          </p:val>
                                        </p:tav>
                                        <p:tav tm="100000">
                                          <p:val>
                                            <p:fltVal val="1"/>
                                          </p:val>
                                        </p:tav>
                                      </p:tavLst>
                                    </p:anim>
                                  </p:childTnLst>
                                </p:cTn>
                              </p:par>
                              <p:par>
                                <p:cTn id="13" presetID="63" presetClass="entr" presetSubtype="0" fill="hold"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drawProgress</p:attrName>
                                        </p:attrNameLst>
                                      </p:cBhvr>
                                      <p:tavLst>
                                        <p:tav tm="0">
                                          <p:val>
                                            <p:fltVal val="0"/>
                                          </p:val>
                                        </p:tav>
                                        <p:tav tm="100000">
                                          <p:val>
                                            <p:fltVal val="1"/>
                                          </p:val>
                                        </p:tav>
                                      </p:tavLst>
                                    </p:anim>
                                  </p:childTnLst>
                                </p:cTn>
                              </p:par>
                              <p:par>
                                <p:cTn id="16" presetID="63" presetClass="entr" presetSubtype="0" fill="hold" nodeType="withEffect">
                                  <p:stCondLst>
                                    <p:cond delay="100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drawProgress</p:attrName>
                                        </p:attrNameLst>
                                      </p:cBhvr>
                                      <p:tavLst>
                                        <p:tav tm="0">
                                          <p:val>
                                            <p:fltVal val="0"/>
                                          </p:val>
                                        </p:tav>
                                        <p:tav tm="100000">
                                          <p:val>
                                            <p:fltVal val="1"/>
                                          </p:val>
                                        </p:tav>
                                      </p:tavLst>
                                    </p:anim>
                                  </p:childTnLst>
                                </p:cTn>
                              </p:par>
                              <p:par>
                                <p:cTn id="19" presetID="1" presetClass="entr" presetSubtype="0" fill="hold" grpId="0" nodeType="withEffect">
                                  <p:stCondLst>
                                    <p:cond delay="150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4848226" y="0"/>
            <a:ext cx="7343774"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pic>
        <p:nvPicPr>
          <p:cNvPr id="9" name="Picture 8">
            <a:extLst>
              <a:ext uri="{FF2B5EF4-FFF2-40B4-BE49-F238E27FC236}">
                <a16:creationId xmlns:a16="http://schemas.microsoft.com/office/drawing/2014/main" id="{5AD0959F-B1F7-1174-634E-6320F009AD33}"/>
              </a:ext>
            </a:extLst>
          </p:cNvPr>
          <p:cNvPicPr>
            <a:picLocks noChangeAspect="1"/>
          </p:cNvPicPr>
          <p:nvPr/>
        </p:nvPicPr>
        <p:blipFill>
          <a:blip r:embed="rId3"/>
          <a:stretch>
            <a:fillRect/>
          </a:stretch>
        </p:blipFill>
        <p:spPr>
          <a:xfrm>
            <a:off x="7977703" y="2471376"/>
            <a:ext cx="1084819" cy="4275219"/>
          </a:xfrm>
          <a:prstGeom prst="rect">
            <a:avLst/>
          </a:prstGeom>
        </p:spPr>
      </p:pic>
      <p:sp>
        <p:nvSpPr>
          <p:cNvPr id="4" name="TextBox 3">
            <a:extLst>
              <a:ext uri="{FF2B5EF4-FFF2-40B4-BE49-F238E27FC236}">
                <a16:creationId xmlns:a16="http://schemas.microsoft.com/office/drawing/2014/main" id="{A7673CC3-A39E-076E-0431-486F012DF991}"/>
              </a:ext>
            </a:extLst>
          </p:cNvPr>
          <p:cNvSpPr txBox="1"/>
          <p:nvPr/>
        </p:nvSpPr>
        <p:spPr>
          <a:xfrm>
            <a:off x="5041416" y="836400"/>
            <a:ext cx="6957391" cy="1323439"/>
          </a:xfrm>
          <a:prstGeom prst="rect">
            <a:avLst/>
          </a:prstGeom>
          <a:noFill/>
        </p:spPr>
        <p:txBody>
          <a:bodyPr wrap="square" rtlCol="0">
            <a:spAutoFit/>
          </a:bodyPr>
          <a:lstStyle/>
          <a:p>
            <a:pPr algn="ctr" rtl="0"/>
            <a:r>
              <a:rPr lang="en-US" sz="1600" b="1" u="sng" dirty="0">
                <a:latin typeface="Times New Roman" panose="02020603050405020304" pitchFamily="18" charset="0"/>
                <a:cs typeface="Times New Roman" panose="02020603050405020304" pitchFamily="18" charset="0"/>
              </a:rPr>
              <a:t>2 Timothy 3:10-11</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(ESV)</a:t>
            </a:r>
          </a:p>
          <a:p>
            <a:pPr algn="ctr" rtl="0"/>
            <a:r>
              <a:rPr lang="en-US" sz="1600" dirty="0">
                <a:latin typeface="Times New Roman" panose="02020603050405020304" pitchFamily="18" charset="0"/>
                <a:cs typeface="Times New Roman" panose="02020603050405020304" pitchFamily="18" charset="0"/>
              </a:rPr>
              <a:t>You, however, have followed my teaching, my conduct, my aim in life, my faith, my patience, my love, my steadfastness, </a:t>
            </a:r>
            <a:r>
              <a:rPr lang="en-US" sz="1600" b="1" dirty="0">
                <a:latin typeface="Times New Roman" panose="02020603050405020304" pitchFamily="18" charset="0"/>
                <a:cs typeface="Times New Roman" panose="02020603050405020304" pitchFamily="18" charset="0"/>
              </a:rPr>
              <a:t>my persecutions and sufferings that happened to me at Antioch, at Iconium, and at Lystra</a:t>
            </a:r>
            <a:r>
              <a:rPr lang="en-US" sz="1600" dirty="0">
                <a:latin typeface="Times New Roman" panose="02020603050405020304" pitchFamily="18" charset="0"/>
                <a:cs typeface="Times New Roman" panose="02020603050405020304" pitchFamily="18" charset="0"/>
              </a:rPr>
              <a:t>—which persecutions I endured; yet from them all the Lord rescued me.</a:t>
            </a:r>
          </a:p>
        </p:txBody>
      </p:sp>
      <p:sp>
        <p:nvSpPr>
          <p:cNvPr id="6" name="Oval 5">
            <a:extLst>
              <a:ext uri="{FF2B5EF4-FFF2-40B4-BE49-F238E27FC236}">
                <a16:creationId xmlns:a16="http://schemas.microsoft.com/office/drawing/2014/main" id="{FA1983C4-13C0-28DE-679B-8EEACFA8E2BB}"/>
              </a:ext>
            </a:extLst>
          </p:cNvPr>
          <p:cNvSpPr/>
          <p:nvPr/>
        </p:nvSpPr>
        <p:spPr>
          <a:xfrm>
            <a:off x="4283696" y="1988186"/>
            <a:ext cx="564530"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08192C4-4142-7B97-37C1-2C0D3B22A61B}"/>
              </a:ext>
            </a:extLst>
          </p:cNvPr>
          <p:cNvSpPr/>
          <p:nvPr/>
        </p:nvSpPr>
        <p:spPr>
          <a:xfrm>
            <a:off x="2049000" y="830997"/>
            <a:ext cx="564530" cy="32472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513A8F1-BC6B-47E0-1700-442854CE5BB8}"/>
              </a:ext>
            </a:extLst>
          </p:cNvPr>
          <p:cNvSpPr/>
          <p:nvPr/>
        </p:nvSpPr>
        <p:spPr>
          <a:xfrm>
            <a:off x="3283155" y="1326466"/>
            <a:ext cx="626235" cy="343308"/>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4">
            <p14:nvContentPartPr>
              <p14:cNvPr id="11" name="Ink 10">
                <a:extLst>
                  <a:ext uri="{FF2B5EF4-FFF2-40B4-BE49-F238E27FC236}">
                    <a16:creationId xmlns:a16="http://schemas.microsoft.com/office/drawing/2014/main" id="{B907E145-46E7-D7A8-CCB5-32A1F6464805}"/>
                  </a:ext>
                </a:extLst>
              </p14:cNvPr>
              <p14:cNvContentPartPr/>
              <p14:nvPr/>
            </p14:nvContentPartPr>
            <p14:xfrm>
              <a:off x="728442" y="117600"/>
              <a:ext cx="1579680" cy="1094760"/>
            </p14:xfrm>
          </p:contentPart>
        </mc:Choice>
        <mc:Fallback>
          <p:pic>
            <p:nvPicPr>
              <p:cNvPr id="11" name="Ink 10">
                <a:extLst>
                  <a:ext uri="{FF2B5EF4-FFF2-40B4-BE49-F238E27FC236}">
                    <a16:creationId xmlns:a16="http://schemas.microsoft.com/office/drawing/2014/main" id="{B907E145-46E7-D7A8-CCB5-32A1F6464805}"/>
                  </a:ext>
                </a:extLst>
              </p:cNvPr>
              <p:cNvPicPr/>
              <p:nvPr/>
            </p:nvPicPr>
            <p:blipFill>
              <a:blip r:embed="rId5"/>
              <a:stretch>
                <a:fillRect/>
              </a:stretch>
            </p:blipFill>
            <p:spPr>
              <a:xfrm>
                <a:off x="719442" y="108960"/>
                <a:ext cx="1597320" cy="1112400"/>
              </a:xfrm>
              <a:prstGeom prst="rect">
                <a:avLst/>
              </a:prstGeom>
            </p:spPr>
          </p:pic>
        </mc:Fallback>
      </mc:AlternateContent>
    </p:spTree>
    <p:extLst>
      <p:ext uri="{BB962C8B-B14F-4D97-AF65-F5344CB8AC3E}">
        <p14:creationId xmlns:p14="http://schemas.microsoft.com/office/powerpoint/2010/main" val="382300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63"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2000" fill="hold"/>
                                        <p:tgtEl>
                                          <p:spTgt spid="11"/>
                                        </p:tgtEl>
                                        <p:attrNameLst>
                                          <p:attrName>drawProgress</p:attrName>
                                        </p:attrNameLst>
                                      </p:cBhvr>
                                      <p:tavLst>
                                        <p:tav tm="0">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2368117"/>
            <a:ext cx="7267574"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Timothy 4:13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Until I come, devote yourself to the public reading of Scripture, </a:t>
            </a:r>
            <a:r>
              <a:rPr lang="en-US" dirty="0">
                <a:highlight>
                  <a:srgbClr val="FFFF00"/>
                </a:highlight>
                <a:latin typeface="Times New Roman" panose="02020603050405020304" pitchFamily="18" charset="0"/>
                <a:cs typeface="Times New Roman" panose="02020603050405020304" pitchFamily="18" charset="0"/>
              </a:rPr>
              <a:t>to exhortation</a:t>
            </a:r>
            <a:r>
              <a:rPr lang="en-US" dirty="0">
                <a:latin typeface="Times New Roman" panose="02020603050405020304" pitchFamily="18" charset="0"/>
                <a:cs typeface="Times New Roman" panose="02020603050405020304" pitchFamily="18" charset="0"/>
              </a:rPr>
              <a:t>, to teaching.</a:t>
            </a:r>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4848226" y="461665"/>
            <a:ext cx="734377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Through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exhortation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F4FF7F4A-2A92-4554-08F6-6AB69D4C3265}"/>
              </a:ext>
            </a:extLst>
          </p:cNvPr>
          <p:cNvPicPr>
            <a:picLocks noChangeAspect="1"/>
          </p:cNvPicPr>
          <p:nvPr/>
        </p:nvPicPr>
        <p:blipFill>
          <a:blip r:embed="rId3"/>
          <a:stretch>
            <a:fillRect/>
          </a:stretch>
        </p:blipFill>
        <p:spPr>
          <a:xfrm>
            <a:off x="5062538" y="54144"/>
            <a:ext cx="595312" cy="1852308"/>
          </a:xfrm>
          <a:prstGeom prst="rect">
            <a:avLst/>
          </a:prstGeom>
        </p:spPr>
      </p:pic>
      <p:sp>
        <p:nvSpPr>
          <p:cNvPr id="7" name="TextBox 6">
            <a:extLst>
              <a:ext uri="{FF2B5EF4-FFF2-40B4-BE49-F238E27FC236}">
                <a16:creationId xmlns:a16="http://schemas.microsoft.com/office/drawing/2014/main" id="{16407CE0-62A3-DA32-3E94-0E07E139495E}"/>
              </a:ext>
            </a:extLst>
          </p:cNvPr>
          <p:cNvSpPr txBox="1"/>
          <p:nvPr/>
        </p:nvSpPr>
        <p:spPr>
          <a:xfrm>
            <a:off x="4848226" y="3689728"/>
            <a:ext cx="7267574"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2 Timothy 4:2</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highlight>
                  <a:srgbClr val="FFFF00"/>
                </a:highlight>
                <a:latin typeface="Times New Roman" panose="02020603050405020304" pitchFamily="18" charset="0"/>
                <a:cs typeface="Times New Roman" panose="02020603050405020304" pitchFamily="18" charset="0"/>
              </a:rPr>
              <a:t>preach the word</a:t>
            </a:r>
            <a:r>
              <a:rPr lang="en-US" dirty="0">
                <a:latin typeface="Times New Roman" panose="02020603050405020304" pitchFamily="18" charset="0"/>
                <a:cs typeface="Times New Roman" panose="02020603050405020304" pitchFamily="18" charset="0"/>
              </a:rPr>
              <a:t>; be ready in season and out of season; reprove, rebuke, </a:t>
            </a:r>
            <a:r>
              <a:rPr lang="en-US" dirty="0">
                <a:highlight>
                  <a:srgbClr val="FFFF00"/>
                </a:highlight>
                <a:latin typeface="Times New Roman" panose="02020603050405020304" pitchFamily="18" charset="0"/>
                <a:cs typeface="Times New Roman" panose="02020603050405020304" pitchFamily="18" charset="0"/>
              </a:rPr>
              <a:t>and exhort</a:t>
            </a:r>
            <a:r>
              <a:rPr lang="en-US" dirty="0">
                <a:latin typeface="Times New Roman" panose="02020603050405020304" pitchFamily="18" charset="0"/>
                <a:cs typeface="Times New Roman" panose="02020603050405020304" pitchFamily="18" charset="0"/>
              </a:rPr>
              <a:t> with complete patience and teaching.</a:t>
            </a:r>
          </a:p>
        </p:txBody>
      </p:sp>
    </p:spTree>
    <p:extLst>
      <p:ext uri="{BB962C8B-B14F-4D97-AF65-F5344CB8AC3E}">
        <p14:creationId xmlns:p14="http://schemas.microsoft.com/office/powerpoint/2010/main" val="90678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2368117"/>
            <a:ext cx="4203009"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11:23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When he came and saw the grace of God, he was glad, and he </a:t>
            </a:r>
            <a:r>
              <a:rPr lang="en-US" dirty="0">
                <a:highlight>
                  <a:srgbClr val="FFFF00"/>
                </a:highlight>
                <a:latin typeface="Times New Roman" panose="02020603050405020304" pitchFamily="18" charset="0"/>
                <a:cs typeface="Times New Roman" panose="02020603050405020304" pitchFamily="18" charset="0"/>
              </a:rPr>
              <a:t>exhorted</a:t>
            </a:r>
            <a:r>
              <a:rPr lang="en-US" dirty="0">
                <a:latin typeface="Times New Roman" panose="02020603050405020304" pitchFamily="18" charset="0"/>
                <a:cs typeface="Times New Roman" panose="02020603050405020304" pitchFamily="18" charset="0"/>
              </a:rPr>
              <a:t> them all </a:t>
            </a:r>
            <a:r>
              <a:rPr lang="en-US" dirty="0">
                <a:highlight>
                  <a:srgbClr val="FFFF00"/>
                </a:highlight>
                <a:latin typeface="Times New Roman" panose="02020603050405020304" pitchFamily="18" charset="0"/>
                <a:cs typeface="Times New Roman" panose="02020603050405020304" pitchFamily="18" charset="0"/>
              </a:rPr>
              <a:t>to remain faithful to the Lord </a:t>
            </a:r>
            <a:r>
              <a:rPr lang="en-US" dirty="0">
                <a:latin typeface="Times New Roman" panose="02020603050405020304" pitchFamily="18" charset="0"/>
                <a:cs typeface="Times New Roman" panose="02020603050405020304" pitchFamily="18" charset="0"/>
              </a:rPr>
              <a:t>with steadfast purpose,</a:t>
            </a:r>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4848226" y="461665"/>
            <a:ext cx="734377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Through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exhortation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839775E-8C67-279B-DACD-8EF51D39D56E}"/>
              </a:ext>
            </a:extLst>
          </p:cNvPr>
          <p:cNvSpPr txBox="1"/>
          <p:nvPr/>
        </p:nvSpPr>
        <p:spPr>
          <a:xfrm>
            <a:off x="7705725" y="86412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To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continue</a:t>
            </a:r>
            <a:r>
              <a:rPr lang="en-US" sz="1600" dirty="0">
                <a:latin typeface="Times New Roman" panose="02020603050405020304" pitchFamily="18" charset="0"/>
                <a:cs typeface="Times New Roman" panose="02020603050405020304" pitchFamily="18" charset="0"/>
              </a:rPr>
              <a:t> in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faith</a:t>
            </a:r>
          </a:p>
        </p:txBody>
      </p:sp>
      <p:pic>
        <p:nvPicPr>
          <p:cNvPr id="6" name="Picture 5">
            <a:extLst>
              <a:ext uri="{FF2B5EF4-FFF2-40B4-BE49-F238E27FC236}">
                <a16:creationId xmlns:a16="http://schemas.microsoft.com/office/drawing/2014/main" id="{F4FF7F4A-2A92-4554-08F6-6AB69D4C3265}"/>
              </a:ext>
            </a:extLst>
          </p:cNvPr>
          <p:cNvPicPr>
            <a:picLocks noChangeAspect="1"/>
          </p:cNvPicPr>
          <p:nvPr/>
        </p:nvPicPr>
        <p:blipFill>
          <a:blip r:embed="rId3"/>
          <a:stretch>
            <a:fillRect/>
          </a:stretch>
        </p:blipFill>
        <p:spPr>
          <a:xfrm>
            <a:off x="5062538" y="54144"/>
            <a:ext cx="595312" cy="1852308"/>
          </a:xfrm>
          <a:prstGeom prst="rect">
            <a:avLst/>
          </a:prstGeom>
        </p:spPr>
      </p:pic>
      <p:sp>
        <p:nvSpPr>
          <p:cNvPr id="7" name="TextBox 6">
            <a:extLst>
              <a:ext uri="{FF2B5EF4-FFF2-40B4-BE49-F238E27FC236}">
                <a16:creationId xmlns:a16="http://schemas.microsoft.com/office/drawing/2014/main" id="{16407CE0-62A3-DA32-3E94-0E07E139495E}"/>
              </a:ext>
            </a:extLst>
          </p:cNvPr>
          <p:cNvSpPr txBox="1"/>
          <p:nvPr/>
        </p:nvSpPr>
        <p:spPr>
          <a:xfrm>
            <a:off x="7919623" y="4239548"/>
            <a:ext cx="4058478" cy="1754326"/>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13:43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after the meeting of the synagogue broke up, many Jews and devout converts to Judaism followed Paul and Barnabas, who, as they spoke with them, </a:t>
            </a:r>
            <a:r>
              <a:rPr lang="en-US" dirty="0">
                <a:highlight>
                  <a:srgbClr val="FFFF00"/>
                </a:highlight>
                <a:latin typeface="Times New Roman" panose="02020603050405020304" pitchFamily="18" charset="0"/>
                <a:cs typeface="Times New Roman" panose="02020603050405020304" pitchFamily="18" charset="0"/>
              </a:rPr>
              <a:t>urged them to continue in the grace of God</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8542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2368117"/>
            <a:ext cx="7343773"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8:31</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So Jesus said to the Jews </a:t>
            </a:r>
            <a:r>
              <a:rPr lang="en-US" dirty="0">
                <a:highlight>
                  <a:srgbClr val="FFFF00"/>
                </a:highlight>
                <a:latin typeface="Times New Roman" panose="02020603050405020304" pitchFamily="18" charset="0"/>
                <a:cs typeface="Times New Roman" panose="02020603050405020304" pitchFamily="18" charset="0"/>
              </a:rPr>
              <a:t>who had believed </a:t>
            </a:r>
            <a:r>
              <a:rPr lang="en-US" dirty="0">
                <a:latin typeface="Times New Roman" panose="02020603050405020304" pitchFamily="18" charset="0"/>
                <a:cs typeface="Times New Roman" panose="02020603050405020304" pitchFamily="18" charset="0"/>
              </a:rPr>
              <a:t>him, “</a:t>
            </a:r>
            <a:r>
              <a:rPr lang="en-US" dirty="0">
                <a:highlight>
                  <a:srgbClr val="FFFF00"/>
                </a:highlight>
                <a:latin typeface="Times New Roman" panose="02020603050405020304" pitchFamily="18" charset="0"/>
                <a:cs typeface="Times New Roman" panose="02020603050405020304" pitchFamily="18" charset="0"/>
              </a:rPr>
              <a:t>If you abide in my word, you are truly my disciples</a:t>
            </a:r>
            <a:r>
              <a:rPr lang="en-US" dirty="0">
                <a:latin typeface="Times New Roman" panose="02020603050405020304" pitchFamily="18" charset="0"/>
                <a:cs typeface="Times New Roman" panose="02020603050405020304" pitchFamily="18" charset="0"/>
              </a:rPr>
              <a:t>,</a:t>
            </a:r>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4848226" y="461665"/>
            <a:ext cx="734377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Through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exhortation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839775E-8C67-279B-DACD-8EF51D39D56E}"/>
              </a:ext>
            </a:extLst>
          </p:cNvPr>
          <p:cNvSpPr txBox="1"/>
          <p:nvPr/>
        </p:nvSpPr>
        <p:spPr>
          <a:xfrm>
            <a:off x="7705725" y="86412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To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continue</a:t>
            </a:r>
            <a:r>
              <a:rPr lang="en-US" sz="1600" dirty="0">
                <a:latin typeface="Times New Roman" panose="02020603050405020304" pitchFamily="18" charset="0"/>
                <a:cs typeface="Times New Roman" panose="02020603050405020304" pitchFamily="18" charset="0"/>
              </a:rPr>
              <a:t> in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faith</a:t>
            </a:r>
          </a:p>
        </p:txBody>
      </p:sp>
      <p:pic>
        <p:nvPicPr>
          <p:cNvPr id="6" name="Picture 5">
            <a:extLst>
              <a:ext uri="{FF2B5EF4-FFF2-40B4-BE49-F238E27FC236}">
                <a16:creationId xmlns:a16="http://schemas.microsoft.com/office/drawing/2014/main" id="{F4FF7F4A-2A92-4554-08F6-6AB69D4C3265}"/>
              </a:ext>
            </a:extLst>
          </p:cNvPr>
          <p:cNvPicPr>
            <a:picLocks noChangeAspect="1"/>
          </p:cNvPicPr>
          <p:nvPr/>
        </p:nvPicPr>
        <p:blipFill>
          <a:blip r:embed="rId3"/>
          <a:stretch>
            <a:fillRect/>
          </a:stretch>
        </p:blipFill>
        <p:spPr>
          <a:xfrm>
            <a:off x="5062538" y="54144"/>
            <a:ext cx="595312" cy="1852308"/>
          </a:xfrm>
          <a:prstGeom prst="rect">
            <a:avLst/>
          </a:prstGeom>
        </p:spPr>
      </p:pic>
      <p:sp>
        <p:nvSpPr>
          <p:cNvPr id="7" name="TextBox 6">
            <a:extLst>
              <a:ext uri="{FF2B5EF4-FFF2-40B4-BE49-F238E27FC236}">
                <a16:creationId xmlns:a16="http://schemas.microsoft.com/office/drawing/2014/main" id="{16407CE0-62A3-DA32-3E94-0E07E139495E}"/>
              </a:ext>
            </a:extLst>
          </p:cNvPr>
          <p:cNvSpPr txBox="1"/>
          <p:nvPr/>
        </p:nvSpPr>
        <p:spPr>
          <a:xfrm>
            <a:off x="4848226" y="4239548"/>
            <a:ext cx="7343774" cy="2308324"/>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15:1-10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(selected portions) (ESV)</a:t>
            </a:r>
          </a:p>
          <a:p>
            <a:pPr algn="ctr"/>
            <a:r>
              <a:rPr lang="en-US" dirty="0">
                <a:latin typeface="Times New Roman" panose="02020603050405020304" pitchFamily="18" charset="0"/>
                <a:cs typeface="Times New Roman" panose="02020603050405020304" pitchFamily="18" charset="0"/>
              </a:rPr>
              <a:t>“I am the true vine, and my Father is the vinedresser … </a:t>
            </a:r>
            <a:r>
              <a:rPr lang="en-US" b="1" dirty="0">
                <a:latin typeface="Times New Roman" panose="02020603050405020304" pitchFamily="18" charset="0"/>
                <a:cs typeface="Times New Roman" panose="02020603050405020304" pitchFamily="18" charset="0"/>
              </a:rPr>
              <a:t>Whoever</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abides in me</a:t>
            </a:r>
            <a:r>
              <a:rPr lang="en-US" dirty="0">
                <a:latin typeface="Times New Roman" panose="02020603050405020304" pitchFamily="18" charset="0"/>
                <a:cs typeface="Times New Roman" panose="02020603050405020304" pitchFamily="18" charset="0"/>
              </a:rPr>
              <a:t> and I in him, he it is that </a:t>
            </a:r>
            <a:r>
              <a:rPr lang="en-US" b="1" dirty="0">
                <a:latin typeface="Times New Roman" panose="02020603050405020304" pitchFamily="18" charset="0"/>
                <a:cs typeface="Times New Roman" panose="02020603050405020304" pitchFamily="18" charset="0"/>
              </a:rPr>
              <a:t>bears much fruit</a:t>
            </a:r>
            <a:r>
              <a:rPr lang="en-US" dirty="0">
                <a:latin typeface="Times New Roman" panose="02020603050405020304" pitchFamily="18" charset="0"/>
                <a:cs typeface="Times New Roman" panose="02020603050405020304" pitchFamily="18" charset="0"/>
              </a:rPr>
              <a:t>, for apart from me you can do nothing. </a:t>
            </a:r>
            <a:r>
              <a:rPr lang="en-US" b="1" dirty="0">
                <a:latin typeface="Times New Roman" panose="02020603050405020304" pitchFamily="18" charset="0"/>
                <a:cs typeface="Times New Roman" panose="02020603050405020304" pitchFamily="18" charset="0"/>
              </a:rPr>
              <a:t>If anyone </a:t>
            </a:r>
            <a:r>
              <a:rPr lang="en-US" b="1" u="sng" dirty="0">
                <a:latin typeface="Times New Roman" panose="02020603050405020304" pitchFamily="18" charset="0"/>
                <a:cs typeface="Times New Roman" panose="02020603050405020304" pitchFamily="18" charset="0"/>
              </a:rPr>
              <a:t>does not </a:t>
            </a:r>
            <a:r>
              <a:rPr lang="en-US" b="1" dirty="0">
                <a:latin typeface="Times New Roman" panose="02020603050405020304" pitchFamily="18" charset="0"/>
                <a:cs typeface="Times New Roman" panose="02020603050405020304" pitchFamily="18" charset="0"/>
              </a:rPr>
              <a:t>abide in me he is thrown away </a:t>
            </a:r>
            <a:r>
              <a:rPr lang="en-US" dirty="0">
                <a:latin typeface="Times New Roman" panose="02020603050405020304" pitchFamily="18" charset="0"/>
                <a:cs typeface="Times New Roman" panose="02020603050405020304" pitchFamily="18" charset="0"/>
              </a:rPr>
              <a:t>like a branch and withers; and the branches are gathered, </a:t>
            </a:r>
            <a:r>
              <a:rPr lang="en-US" b="1" dirty="0">
                <a:latin typeface="Times New Roman" panose="02020603050405020304" pitchFamily="18" charset="0"/>
                <a:cs typeface="Times New Roman" panose="02020603050405020304" pitchFamily="18" charset="0"/>
              </a:rPr>
              <a:t>thrown into the fire, and burned </a:t>
            </a:r>
            <a:r>
              <a:rPr lang="en-US" dirty="0">
                <a:latin typeface="Times New Roman" panose="02020603050405020304" pitchFamily="18" charset="0"/>
                <a:cs typeface="Times New Roman" panose="02020603050405020304" pitchFamily="18" charset="0"/>
              </a:rPr>
              <a:t>… Abide in my love. </a:t>
            </a:r>
            <a:r>
              <a:rPr lang="en-US" dirty="0">
                <a:highlight>
                  <a:srgbClr val="FFFF00"/>
                </a:highlight>
                <a:latin typeface="Times New Roman" panose="02020603050405020304" pitchFamily="18" charset="0"/>
                <a:cs typeface="Times New Roman" panose="02020603050405020304" pitchFamily="18" charset="0"/>
              </a:rPr>
              <a:t>If you keep my commandments, you will abide in my love, just as I have kept my Father’s commandments and abide in his love.</a:t>
            </a:r>
          </a:p>
        </p:txBody>
      </p:sp>
    </p:spTree>
    <p:extLst>
      <p:ext uri="{BB962C8B-B14F-4D97-AF65-F5344CB8AC3E}">
        <p14:creationId xmlns:p14="http://schemas.microsoft.com/office/powerpoint/2010/main" val="289670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sp>
        <p:nvSpPr>
          <p:cNvPr id="8" name="TextBox 7">
            <a:extLst>
              <a:ext uri="{FF2B5EF4-FFF2-40B4-BE49-F238E27FC236}">
                <a16:creationId xmlns:a16="http://schemas.microsoft.com/office/drawing/2014/main" id="{D517046B-DCDE-A779-560C-390BBC82871C}"/>
              </a:ext>
            </a:extLst>
          </p:cNvPr>
          <p:cNvSpPr txBox="1"/>
          <p:nvPr/>
        </p:nvSpPr>
        <p:spPr>
          <a:xfrm>
            <a:off x="4848226" y="2607724"/>
            <a:ext cx="7343774" cy="1754326"/>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2 Timothy 3:10-12</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You, however, have followed my teaching, my conduct, my aim in life, my faith, my patience, my love, my steadfastness, </a:t>
            </a:r>
            <a:r>
              <a:rPr lang="en-US" b="1" dirty="0">
                <a:latin typeface="Times New Roman" panose="02020603050405020304" pitchFamily="18" charset="0"/>
                <a:cs typeface="Times New Roman" panose="02020603050405020304" pitchFamily="18" charset="0"/>
              </a:rPr>
              <a:t>my persecutions and sufferings that happened to me at Antioch, at Iconium, and at Lystra</a:t>
            </a:r>
            <a:r>
              <a:rPr lang="en-US" dirty="0">
                <a:latin typeface="Times New Roman" panose="02020603050405020304" pitchFamily="18" charset="0"/>
                <a:cs typeface="Times New Roman" panose="02020603050405020304" pitchFamily="18" charset="0"/>
              </a:rPr>
              <a:t>—which persecutions I endured; yet from them all the Lord rescued me.</a:t>
            </a:r>
          </a:p>
          <a:p>
            <a:pPr algn="ctr"/>
            <a:r>
              <a:rPr lang="en-US" dirty="0">
                <a:highlight>
                  <a:srgbClr val="FFFF00"/>
                </a:highlight>
                <a:latin typeface="Times New Roman" panose="02020603050405020304" pitchFamily="18" charset="0"/>
                <a:cs typeface="Times New Roman" panose="02020603050405020304" pitchFamily="18" charset="0"/>
              </a:rPr>
              <a:t>Indeed, all who desire to live a godly life in Christ Jesus will be persecuted,</a:t>
            </a:r>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4848226" y="461665"/>
            <a:ext cx="734377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Through </a:t>
            </a:r>
            <a:r>
              <a:rPr lang="en-US" b="1" i="1" dirty="0">
                <a:solidFill>
                  <a:schemeClr val="accent2">
                    <a:lumMod val="75000"/>
                  </a:schemeClr>
                </a:solidFill>
                <a:latin typeface="Times New Roman" panose="02020603050405020304" pitchFamily="18" charset="0"/>
                <a:cs typeface="Times New Roman" panose="02020603050405020304" pitchFamily="18" charset="0"/>
              </a:rPr>
              <a:t>exhortation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839775E-8C67-279B-DACD-8EF51D39D56E}"/>
              </a:ext>
            </a:extLst>
          </p:cNvPr>
          <p:cNvSpPr txBox="1"/>
          <p:nvPr/>
        </p:nvSpPr>
        <p:spPr>
          <a:xfrm>
            <a:off x="7705725" y="86412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To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continue</a:t>
            </a:r>
            <a:r>
              <a:rPr lang="en-US" sz="1600" dirty="0">
                <a:latin typeface="Times New Roman" panose="02020603050405020304" pitchFamily="18" charset="0"/>
                <a:cs typeface="Times New Roman" panose="02020603050405020304" pitchFamily="18" charset="0"/>
              </a:rPr>
              <a:t> in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faith</a:t>
            </a:r>
          </a:p>
        </p:txBody>
      </p:sp>
      <p:sp>
        <p:nvSpPr>
          <p:cNvPr id="6" name="TextBox 5">
            <a:extLst>
              <a:ext uri="{FF2B5EF4-FFF2-40B4-BE49-F238E27FC236}">
                <a16:creationId xmlns:a16="http://schemas.microsoft.com/office/drawing/2014/main" id="{E54FC266-1FCB-083F-CA4D-BA4620A08D8C}"/>
              </a:ext>
            </a:extLst>
          </p:cNvPr>
          <p:cNvSpPr txBox="1"/>
          <p:nvPr/>
        </p:nvSpPr>
        <p:spPr>
          <a:xfrm>
            <a:off x="7705725" y="119856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b. </a:t>
            </a:r>
            <a:r>
              <a:rPr lang="en-US" sz="1600" dirty="0">
                <a:latin typeface="Times New Roman" panose="02020603050405020304" pitchFamily="18" charset="0"/>
                <a:cs typeface="Times New Roman" panose="02020603050405020304" pitchFamily="18" charset="0"/>
              </a:rPr>
              <a:t>To expect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hardship</a:t>
            </a:r>
          </a:p>
        </p:txBody>
      </p:sp>
      <p:pic>
        <p:nvPicPr>
          <p:cNvPr id="7" name="Picture 6">
            <a:extLst>
              <a:ext uri="{FF2B5EF4-FFF2-40B4-BE49-F238E27FC236}">
                <a16:creationId xmlns:a16="http://schemas.microsoft.com/office/drawing/2014/main" id="{16CFA361-8DE0-9843-471B-2FCB4E968EC5}"/>
              </a:ext>
            </a:extLst>
          </p:cNvPr>
          <p:cNvPicPr>
            <a:picLocks noChangeAspect="1"/>
          </p:cNvPicPr>
          <p:nvPr/>
        </p:nvPicPr>
        <p:blipFill>
          <a:blip r:embed="rId3"/>
          <a:stretch>
            <a:fillRect/>
          </a:stretch>
        </p:blipFill>
        <p:spPr>
          <a:xfrm>
            <a:off x="5062538" y="54144"/>
            <a:ext cx="595312" cy="1852308"/>
          </a:xfrm>
          <a:prstGeom prst="rect">
            <a:avLst/>
          </a:prstGeom>
        </p:spPr>
      </p:pic>
    </p:spTree>
    <p:extLst>
      <p:ext uri="{BB962C8B-B14F-4D97-AF65-F5344CB8AC3E}">
        <p14:creationId xmlns:p14="http://schemas.microsoft.com/office/powerpoint/2010/main" val="24245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xEl>
                                              <p:charRg st="24" end="301"/>
                                            </p:txEl>
                                          </p:spTgt>
                                        </p:tgtEl>
                                        <p:attrNameLst>
                                          <p:attrName>style.visibility</p:attrName>
                                        </p:attrNameLst>
                                      </p:cBhvr>
                                      <p:to>
                                        <p:strVal val="visible"/>
                                      </p:to>
                                    </p:set>
                                    <p:animEffect transition="in" filter="barn(inVertical)">
                                      <p:cBhvr>
                                        <p:cTn id="15" dur="500"/>
                                        <p:tgtEl>
                                          <p:spTgt spid="8">
                                            <p:txEl>
                                              <p:charRg st="24" end="30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50"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4848226" y="461665"/>
            <a:ext cx="734377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Through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exhortation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5AD0959F-B1F7-1174-634E-6320F009AD33}"/>
              </a:ext>
            </a:extLst>
          </p:cNvPr>
          <p:cNvPicPr>
            <a:picLocks noChangeAspect="1"/>
          </p:cNvPicPr>
          <p:nvPr/>
        </p:nvPicPr>
        <p:blipFill>
          <a:blip r:embed="rId3"/>
          <a:stretch>
            <a:fillRect/>
          </a:stretch>
        </p:blipFill>
        <p:spPr>
          <a:xfrm>
            <a:off x="5062538" y="54144"/>
            <a:ext cx="595312" cy="1852308"/>
          </a:xfrm>
          <a:prstGeom prst="rect">
            <a:avLst/>
          </a:prstGeom>
        </p:spPr>
      </p:pic>
      <p:sp>
        <p:nvSpPr>
          <p:cNvPr id="4" name="TextBox 3">
            <a:extLst>
              <a:ext uri="{FF2B5EF4-FFF2-40B4-BE49-F238E27FC236}">
                <a16:creationId xmlns:a16="http://schemas.microsoft.com/office/drawing/2014/main" id="{E839775E-8C67-279B-DACD-8EF51D39D56E}"/>
              </a:ext>
            </a:extLst>
          </p:cNvPr>
          <p:cNvSpPr txBox="1"/>
          <p:nvPr/>
        </p:nvSpPr>
        <p:spPr>
          <a:xfrm>
            <a:off x="7705725" y="86412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To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continue</a:t>
            </a:r>
            <a:r>
              <a:rPr lang="en-US" sz="1600" dirty="0">
                <a:latin typeface="Times New Roman" panose="02020603050405020304" pitchFamily="18" charset="0"/>
                <a:cs typeface="Times New Roman" panose="02020603050405020304" pitchFamily="18" charset="0"/>
              </a:rPr>
              <a:t> in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faith</a:t>
            </a:r>
          </a:p>
        </p:txBody>
      </p:sp>
      <p:sp>
        <p:nvSpPr>
          <p:cNvPr id="6" name="TextBox 5">
            <a:extLst>
              <a:ext uri="{FF2B5EF4-FFF2-40B4-BE49-F238E27FC236}">
                <a16:creationId xmlns:a16="http://schemas.microsoft.com/office/drawing/2014/main" id="{E54FC266-1FCB-083F-CA4D-BA4620A08D8C}"/>
              </a:ext>
            </a:extLst>
          </p:cNvPr>
          <p:cNvSpPr txBox="1"/>
          <p:nvPr/>
        </p:nvSpPr>
        <p:spPr>
          <a:xfrm>
            <a:off x="7705725" y="1198566"/>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b. </a:t>
            </a:r>
            <a:r>
              <a:rPr lang="en-US" sz="1600" dirty="0">
                <a:latin typeface="Times New Roman" panose="02020603050405020304" pitchFamily="18" charset="0"/>
                <a:cs typeface="Times New Roman" panose="02020603050405020304" pitchFamily="18" charset="0"/>
              </a:rPr>
              <a:t>To expect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hardship</a:t>
            </a:r>
          </a:p>
        </p:txBody>
      </p:sp>
      <p:sp>
        <p:nvSpPr>
          <p:cNvPr id="7" name="TextBox 6">
            <a:extLst>
              <a:ext uri="{FF2B5EF4-FFF2-40B4-BE49-F238E27FC236}">
                <a16:creationId xmlns:a16="http://schemas.microsoft.com/office/drawing/2014/main" id="{89E1718C-A51C-513E-CDBF-95F3EA9D126C}"/>
              </a:ext>
            </a:extLst>
          </p:cNvPr>
          <p:cNvSpPr txBox="1"/>
          <p:nvPr/>
        </p:nvSpPr>
        <p:spPr>
          <a:xfrm>
            <a:off x="7705726" y="1567898"/>
            <a:ext cx="4486274" cy="338554"/>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c. </a:t>
            </a:r>
            <a:r>
              <a:rPr lang="en-US" sz="1600" dirty="0">
                <a:latin typeface="Times New Roman" panose="02020603050405020304" pitchFamily="18" charset="0"/>
                <a:cs typeface="Times New Roman" panose="02020603050405020304" pitchFamily="18" charset="0"/>
              </a:rPr>
              <a:t>To stay focused on the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kingdom</a:t>
            </a:r>
            <a:r>
              <a:rPr lang="en-US" sz="1600" dirty="0">
                <a:latin typeface="Times New Roman" panose="02020603050405020304" pitchFamily="18" charset="0"/>
                <a:cs typeface="Times New Roman" panose="02020603050405020304" pitchFamily="18" charset="0"/>
              </a:rPr>
              <a:t> of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God</a:t>
            </a:r>
          </a:p>
        </p:txBody>
      </p:sp>
    </p:spTree>
    <p:extLst>
      <p:ext uri="{BB962C8B-B14F-4D97-AF65-F5344CB8AC3E}">
        <p14:creationId xmlns:p14="http://schemas.microsoft.com/office/powerpoint/2010/main" val="372804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iterate type="wd">
                                    <p:tmPct val="0"/>
                                  </p:iterate>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49"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5581650" y="461665"/>
            <a:ext cx="6610349"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By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entrusting</a:t>
            </a:r>
            <a:r>
              <a:rPr lang="en-US" b="1" i="1" dirty="0">
                <a:latin typeface="Times New Roman" panose="02020603050405020304" pitchFamily="18" charset="0"/>
                <a:cs typeface="Times New Roman" panose="02020603050405020304" pitchFamily="18" charset="0"/>
              </a:rPr>
              <a:t> them to the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Lord</a:t>
            </a:r>
            <a:r>
              <a:rPr lang="en-US" b="1" i="1" dirty="0">
                <a:latin typeface="Times New Roman" panose="02020603050405020304" pitchFamily="18" charset="0"/>
                <a:cs typeface="Times New Roman" panose="02020603050405020304" pitchFamily="18" charset="0"/>
              </a:rPr>
              <a:t> through the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care</a:t>
            </a:r>
            <a:r>
              <a:rPr lang="en-US" b="1" i="1" dirty="0">
                <a:latin typeface="Times New Roman" panose="02020603050405020304" pitchFamily="18" charset="0"/>
                <a:cs typeface="Times New Roman" panose="02020603050405020304" pitchFamily="18" charset="0"/>
              </a:rPr>
              <a:t> of a local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church</a:t>
            </a:r>
            <a:endParaRPr lang="en-US" i="1" u="sng"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E1DC02E-A879-F413-8AFF-C3832B60B9C6}"/>
              </a:ext>
            </a:extLst>
          </p:cNvPr>
          <p:cNvSpPr txBox="1"/>
          <p:nvPr/>
        </p:nvSpPr>
        <p:spPr>
          <a:xfrm>
            <a:off x="5734050" y="830997"/>
            <a:ext cx="6457950" cy="338554"/>
          </a:xfrm>
          <a:prstGeom prst="rect">
            <a:avLst/>
          </a:prstGeom>
          <a:noFill/>
        </p:spPr>
        <p:txBody>
          <a:bodyPr wrap="square" rtlCol="0">
            <a:spAutoFit/>
          </a:bodyPr>
          <a:lstStyle/>
          <a:p>
            <a:pPr algn="ctr"/>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Ensure the church exercises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biblical</a:t>
            </a:r>
            <a:r>
              <a:rPr lang="en-US" sz="1600" dirty="0">
                <a:latin typeface="Times New Roman" panose="02020603050405020304" pitchFamily="18" charset="0"/>
                <a:cs typeface="Times New Roman" panose="02020603050405020304" pitchFamily="18" charset="0"/>
              </a:rPr>
              <a:t> authority and care</a:t>
            </a:r>
            <a:endParaRPr lang="en-US" sz="1600" u="sng"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845A3C4-F755-5A98-9711-49607AD34C4D}"/>
              </a:ext>
            </a:extLst>
          </p:cNvPr>
          <p:cNvPicPr>
            <a:picLocks noChangeAspect="1"/>
          </p:cNvPicPr>
          <p:nvPr/>
        </p:nvPicPr>
        <p:blipFill>
          <a:blip r:embed="rId3"/>
          <a:stretch>
            <a:fillRect/>
          </a:stretch>
        </p:blipFill>
        <p:spPr>
          <a:xfrm>
            <a:off x="5062538" y="54144"/>
            <a:ext cx="595312" cy="1852308"/>
          </a:xfrm>
          <a:prstGeom prst="rect">
            <a:avLst/>
          </a:prstGeom>
        </p:spPr>
      </p:pic>
      <p:sp>
        <p:nvSpPr>
          <p:cNvPr id="7" name="TextBox 6">
            <a:extLst>
              <a:ext uri="{FF2B5EF4-FFF2-40B4-BE49-F238E27FC236}">
                <a16:creationId xmlns:a16="http://schemas.microsoft.com/office/drawing/2014/main" id="{2DAB78D2-526D-1034-4CE4-481C377ED7BF}"/>
              </a:ext>
            </a:extLst>
          </p:cNvPr>
          <p:cNvSpPr txBox="1"/>
          <p:nvPr/>
        </p:nvSpPr>
        <p:spPr>
          <a:xfrm>
            <a:off x="4848224" y="2286743"/>
            <a:ext cx="7343775" cy="2308324"/>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2 Corinthians 8:16-19</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But thanks be to God, who put into the heart of </a:t>
            </a:r>
            <a:r>
              <a:rPr lang="en-US" dirty="0">
                <a:highlight>
                  <a:srgbClr val="FFFF00"/>
                </a:highlight>
                <a:latin typeface="Times New Roman" panose="02020603050405020304" pitchFamily="18" charset="0"/>
                <a:cs typeface="Times New Roman" panose="02020603050405020304" pitchFamily="18" charset="0"/>
              </a:rPr>
              <a:t>Titus</a:t>
            </a:r>
            <a:r>
              <a:rPr lang="en-US" dirty="0">
                <a:latin typeface="Times New Roman" panose="02020603050405020304" pitchFamily="18" charset="0"/>
                <a:cs typeface="Times New Roman" panose="02020603050405020304" pitchFamily="18" charset="0"/>
              </a:rPr>
              <a:t> the same earnest care I have for you. For he not only accepted our appeal, but being himself very earnest he is going to you of his own accord. With him we are sending the brother who is famous among all the churches for his preaching of the gospel. And not only that, but </a:t>
            </a:r>
            <a:r>
              <a:rPr lang="en-US" dirty="0">
                <a:highlight>
                  <a:srgbClr val="FFFF00"/>
                </a:highlight>
                <a:latin typeface="Times New Roman" panose="02020603050405020304" pitchFamily="18" charset="0"/>
                <a:cs typeface="Times New Roman" panose="02020603050405020304" pitchFamily="18" charset="0"/>
              </a:rPr>
              <a:t>he has been </a:t>
            </a:r>
            <a:r>
              <a:rPr lang="en-US" b="1" dirty="0">
                <a:highlight>
                  <a:srgbClr val="FFFF00"/>
                </a:highlight>
                <a:latin typeface="Times New Roman" panose="02020603050405020304" pitchFamily="18" charset="0"/>
                <a:cs typeface="Times New Roman" panose="02020603050405020304" pitchFamily="18" charset="0"/>
              </a:rPr>
              <a:t>appointed</a:t>
            </a:r>
            <a:r>
              <a:rPr lang="en-US" dirty="0">
                <a:highlight>
                  <a:srgbClr val="FFFF00"/>
                </a:highlight>
                <a:latin typeface="Times New Roman" panose="02020603050405020304" pitchFamily="18" charset="0"/>
                <a:cs typeface="Times New Roman" panose="02020603050405020304" pitchFamily="18" charset="0"/>
              </a:rPr>
              <a:t> by the churches </a:t>
            </a:r>
            <a:r>
              <a:rPr lang="en-US" dirty="0">
                <a:latin typeface="Times New Roman" panose="02020603050405020304" pitchFamily="18" charset="0"/>
                <a:cs typeface="Times New Roman" panose="02020603050405020304" pitchFamily="18" charset="0"/>
              </a:rPr>
              <a:t>to travel with us as we carry out this act of grace that is being ministered by us, for the glory of the Lord himself and to show our good will.</a:t>
            </a:r>
          </a:p>
        </p:txBody>
      </p:sp>
    </p:spTree>
    <p:extLst>
      <p:ext uri="{BB962C8B-B14F-4D97-AF65-F5344CB8AC3E}">
        <p14:creationId xmlns:p14="http://schemas.microsoft.com/office/powerpoint/2010/main" val="221590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5657850" y="0"/>
            <a:ext cx="6534149" cy="461665"/>
          </a:xfrm>
          <a:prstGeom prst="rect">
            <a:avLst/>
          </a:prstGeom>
          <a:noFill/>
        </p:spPr>
        <p:txBody>
          <a:bodyPr wrap="square" rtlCol="0">
            <a:spAutoFit/>
          </a:bodyPr>
          <a:lstStyle/>
          <a:p>
            <a:pPr algn="ctr"/>
            <a:r>
              <a:rPr lang="en-US" sz="2400" b="1" dirty="0"/>
              <a:t>I. </a:t>
            </a:r>
            <a:r>
              <a:rPr lang="en-US" sz="2400" b="1" u="sng" dirty="0">
                <a:solidFill>
                  <a:schemeClr val="accent2">
                    <a:lumMod val="75000"/>
                  </a:schemeClr>
                </a:solidFill>
              </a:rPr>
              <a:t>Strengthening</a:t>
            </a:r>
            <a:r>
              <a:rPr lang="en-US" sz="2400" b="1" dirty="0"/>
              <a:t> the </a:t>
            </a:r>
            <a:r>
              <a:rPr lang="en-US" sz="2400" b="1" u="sng" dirty="0">
                <a:solidFill>
                  <a:schemeClr val="accent2">
                    <a:lumMod val="75000"/>
                  </a:schemeClr>
                </a:solidFill>
              </a:rPr>
              <a:t>souls</a:t>
            </a:r>
            <a:r>
              <a:rPr lang="en-US" sz="2400" b="1" dirty="0"/>
              <a:t> of other </a:t>
            </a:r>
            <a:r>
              <a:rPr lang="en-US" sz="2400" b="1" u="sng" dirty="0">
                <a:solidFill>
                  <a:schemeClr val="accent2">
                    <a:lumMod val="75000"/>
                  </a:schemeClr>
                </a:solidFill>
              </a:rPr>
              <a:t>disciples</a:t>
            </a:r>
            <a:r>
              <a:rPr lang="en-US" sz="2400" b="1" dirty="0"/>
              <a:t>.</a:t>
            </a:r>
            <a:endParaRPr lang="en-US" sz="2400" dirty="0"/>
          </a:p>
        </p:txBody>
      </p:sp>
      <p:pic>
        <p:nvPicPr>
          <p:cNvPr id="3" name="Picture 2" descr="A picture containing map, text, atlas&#10;&#10;Description automatically generated">
            <a:extLst>
              <a:ext uri="{FF2B5EF4-FFF2-40B4-BE49-F238E27FC236}">
                <a16:creationId xmlns:a16="http://schemas.microsoft.com/office/drawing/2014/main" id="{8D72CDBE-84B4-D7FE-9AF2-DC0DD4EFF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0" y="0"/>
            <a:ext cx="4853706" cy="6858000"/>
          </a:xfrm>
          <a:prstGeom prst="rect">
            <a:avLst/>
          </a:prstGeom>
        </p:spPr>
      </p:pic>
      <p:sp>
        <p:nvSpPr>
          <p:cNvPr id="5" name="TextBox 4">
            <a:extLst>
              <a:ext uri="{FF2B5EF4-FFF2-40B4-BE49-F238E27FC236}">
                <a16:creationId xmlns:a16="http://schemas.microsoft.com/office/drawing/2014/main" id="{A2639783-F10A-0B25-27B9-3D89161E886E}"/>
              </a:ext>
            </a:extLst>
          </p:cNvPr>
          <p:cNvSpPr txBox="1"/>
          <p:nvPr/>
        </p:nvSpPr>
        <p:spPr>
          <a:xfrm>
            <a:off x="5581650" y="461665"/>
            <a:ext cx="6610349"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1. </a:t>
            </a:r>
            <a:r>
              <a:rPr lang="en-US" b="1" i="1" dirty="0">
                <a:latin typeface="Times New Roman" panose="02020603050405020304" pitchFamily="18" charset="0"/>
                <a:cs typeface="Times New Roman" panose="02020603050405020304" pitchFamily="18" charset="0"/>
              </a:rPr>
              <a:t>By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entrusting</a:t>
            </a:r>
            <a:r>
              <a:rPr lang="en-US" b="1" i="1" dirty="0">
                <a:latin typeface="Times New Roman" panose="02020603050405020304" pitchFamily="18" charset="0"/>
                <a:cs typeface="Times New Roman" panose="02020603050405020304" pitchFamily="18" charset="0"/>
              </a:rPr>
              <a:t> them to the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Lord</a:t>
            </a:r>
            <a:r>
              <a:rPr lang="en-US" b="1" i="1" dirty="0">
                <a:latin typeface="Times New Roman" panose="02020603050405020304" pitchFamily="18" charset="0"/>
                <a:cs typeface="Times New Roman" panose="02020603050405020304" pitchFamily="18" charset="0"/>
              </a:rPr>
              <a:t> through the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care</a:t>
            </a:r>
            <a:r>
              <a:rPr lang="en-US" b="1" i="1" dirty="0">
                <a:latin typeface="Times New Roman" panose="02020603050405020304" pitchFamily="18" charset="0"/>
                <a:cs typeface="Times New Roman" panose="02020603050405020304" pitchFamily="18" charset="0"/>
              </a:rPr>
              <a:t> of a local </a:t>
            </a:r>
            <a:r>
              <a:rPr lang="en-US" b="1" i="1" u="sng" dirty="0">
                <a:solidFill>
                  <a:schemeClr val="accent2">
                    <a:lumMod val="75000"/>
                  </a:schemeClr>
                </a:solidFill>
                <a:latin typeface="Times New Roman" panose="02020603050405020304" pitchFamily="18" charset="0"/>
                <a:cs typeface="Times New Roman" panose="02020603050405020304" pitchFamily="18" charset="0"/>
              </a:rPr>
              <a:t>church</a:t>
            </a:r>
            <a:endParaRPr lang="en-US" i="1" u="sng"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E1DC02E-A879-F413-8AFF-C3832B60B9C6}"/>
              </a:ext>
            </a:extLst>
          </p:cNvPr>
          <p:cNvSpPr txBox="1"/>
          <p:nvPr/>
        </p:nvSpPr>
        <p:spPr>
          <a:xfrm>
            <a:off x="5734050" y="830997"/>
            <a:ext cx="6457950" cy="338554"/>
          </a:xfrm>
          <a:prstGeom prst="rect">
            <a:avLst/>
          </a:prstGeom>
          <a:noFill/>
        </p:spPr>
        <p:txBody>
          <a:bodyPr wrap="square" rtlCol="0">
            <a:spAutoFit/>
          </a:bodyPr>
          <a:lstStyle/>
          <a:p>
            <a:pPr algn="ctr"/>
            <a:r>
              <a:rPr lang="en-US" sz="1600" b="1" dirty="0">
                <a:latin typeface="Times New Roman" panose="02020603050405020304" pitchFamily="18" charset="0"/>
                <a:cs typeface="Times New Roman" panose="02020603050405020304" pitchFamily="18" charset="0"/>
              </a:rPr>
              <a:t>a. </a:t>
            </a:r>
            <a:r>
              <a:rPr lang="en-US" sz="1600" dirty="0">
                <a:latin typeface="Times New Roman" panose="02020603050405020304" pitchFamily="18" charset="0"/>
                <a:cs typeface="Times New Roman" panose="02020603050405020304" pitchFamily="18" charset="0"/>
              </a:rPr>
              <a:t>Ensure the church exercises </a:t>
            </a:r>
            <a:r>
              <a:rPr lang="en-US" sz="1600" u="sng" dirty="0">
                <a:solidFill>
                  <a:schemeClr val="accent2">
                    <a:lumMod val="75000"/>
                  </a:schemeClr>
                </a:solidFill>
                <a:latin typeface="Times New Roman" panose="02020603050405020304" pitchFamily="18" charset="0"/>
                <a:cs typeface="Times New Roman" panose="02020603050405020304" pitchFamily="18" charset="0"/>
              </a:rPr>
              <a:t>biblical</a:t>
            </a:r>
            <a:r>
              <a:rPr lang="en-US" sz="1600" dirty="0">
                <a:latin typeface="Times New Roman" panose="02020603050405020304" pitchFamily="18" charset="0"/>
                <a:cs typeface="Times New Roman" panose="02020603050405020304" pitchFamily="18" charset="0"/>
              </a:rPr>
              <a:t> authority and care</a:t>
            </a:r>
            <a:endParaRPr lang="en-US" sz="1600" u="sng"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845A3C4-F755-5A98-9711-49607AD34C4D}"/>
              </a:ext>
            </a:extLst>
          </p:cNvPr>
          <p:cNvPicPr>
            <a:picLocks noChangeAspect="1"/>
          </p:cNvPicPr>
          <p:nvPr/>
        </p:nvPicPr>
        <p:blipFill>
          <a:blip r:embed="rId3"/>
          <a:stretch>
            <a:fillRect/>
          </a:stretch>
        </p:blipFill>
        <p:spPr>
          <a:xfrm>
            <a:off x="5062538" y="54144"/>
            <a:ext cx="595312" cy="1852308"/>
          </a:xfrm>
          <a:prstGeom prst="rect">
            <a:avLst/>
          </a:prstGeom>
        </p:spPr>
      </p:pic>
      <p:sp>
        <p:nvSpPr>
          <p:cNvPr id="8" name="TextBox 7">
            <a:extLst>
              <a:ext uri="{FF2B5EF4-FFF2-40B4-BE49-F238E27FC236}">
                <a16:creationId xmlns:a16="http://schemas.microsoft.com/office/drawing/2014/main" id="{7D373F84-1F23-BFD3-7B9B-35DF3EEBFD73}"/>
              </a:ext>
            </a:extLst>
          </p:cNvPr>
          <p:cNvSpPr txBox="1"/>
          <p:nvPr/>
        </p:nvSpPr>
        <p:spPr>
          <a:xfrm>
            <a:off x="4848226" y="2643225"/>
            <a:ext cx="7343775" cy="2308324"/>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6:3-6</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Therefore, brothers, </a:t>
            </a:r>
            <a:r>
              <a:rPr lang="en-US" dirty="0">
                <a:highlight>
                  <a:srgbClr val="FFFF00"/>
                </a:highlight>
                <a:latin typeface="Times New Roman" panose="02020603050405020304" pitchFamily="18" charset="0"/>
                <a:cs typeface="Times New Roman" panose="02020603050405020304" pitchFamily="18" charset="0"/>
              </a:rPr>
              <a:t>pick out from among you seven men of good repute</a:t>
            </a:r>
            <a:r>
              <a:rPr lang="en-US" dirty="0">
                <a:latin typeface="Times New Roman" panose="02020603050405020304" pitchFamily="18" charset="0"/>
                <a:cs typeface="Times New Roman" panose="02020603050405020304" pitchFamily="18" charset="0"/>
              </a:rPr>
              <a:t>, full of the Spirit and of wisdom, whom we will appoint to this duty. But we will devote ourselves to prayer and to the ministry of the word.” And what they said pleased the whole gathering, </a:t>
            </a:r>
            <a:r>
              <a:rPr lang="en-US" dirty="0">
                <a:highlight>
                  <a:srgbClr val="FFFF00"/>
                </a:highlight>
                <a:latin typeface="Times New Roman" panose="02020603050405020304" pitchFamily="18" charset="0"/>
                <a:cs typeface="Times New Roman" panose="02020603050405020304" pitchFamily="18" charset="0"/>
              </a:rPr>
              <a:t>and they chose </a:t>
            </a:r>
            <a:r>
              <a:rPr lang="en-US" dirty="0">
                <a:latin typeface="Times New Roman" panose="02020603050405020304" pitchFamily="18" charset="0"/>
                <a:cs typeface="Times New Roman" panose="02020603050405020304" pitchFamily="18" charset="0"/>
              </a:rPr>
              <a:t>Stephen, a man full of faith and of the Holy Spirit, and Philip, and </a:t>
            </a:r>
            <a:r>
              <a:rPr lang="en-US" dirty="0" err="1">
                <a:latin typeface="Times New Roman" panose="02020603050405020304" pitchFamily="18" charset="0"/>
                <a:cs typeface="Times New Roman" panose="02020603050405020304" pitchFamily="18" charset="0"/>
              </a:rPr>
              <a:t>Prochorus</a:t>
            </a:r>
            <a:r>
              <a:rPr lang="en-US" dirty="0">
                <a:latin typeface="Times New Roman" panose="02020603050405020304" pitchFamily="18" charset="0"/>
                <a:cs typeface="Times New Roman" panose="02020603050405020304" pitchFamily="18" charset="0"/>
              </a:rPr>
              <a:t>, and Nicanor, and Timon, and </a:t>
            </a:r>
            <a:r>
              <a:rPr lang="en-US" dirty="0" err="1">
                <a:latin typeface="Times New Roman" panose="02020603050405020304" pitchFamily="18" charset="0"/>
                <a:cs typeface="Times New Roman" panose="02020603050405020304" pitchFamily="18" charset="0"/>
              </a:rPr>
              <a:t>Parmenas</a:t>
            </a:r>
            <a:r>
              <a:rPr lang="en-US" dirty="0">
                <a:latin typeface="Times New Roman" panose="02020603050405020304" pitchFamily="18" charset="0"/>
                <a:cs typeface="Times New Roman" panose="02020603050405020304" pitchFamily="18" charset="0"/>
              </a:rPr>
              <a:t>, and Nicolaus, a proselyte of Antioch. </a:t>
            </a:r>
            <a:r>
              <a:rPr lang="en-US" dirty="0">
                <a:highlight>
                  <a:srgbClr val="FFFF00"/>
                </a:highlight>
                <a:latin typeface="Times New Roman" panose="02020603050405020304" pitchFamily="18" charset="0"/>
                <a:cs typeface="Times New Roman" panose="02020603050405020304" pitchFamily="18" charset="0"/>
              </a:rPr>
              <a:t>These they set before the apostles, and they prayed and laid their hands on them</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0102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11749</TotalTime>
  <Words>968</Words>
  <Application>Microsoft Office PowerPoint</Application>
  <PresentationFormat>Widescreen</PresentationFormat>
  <Paragraphs>58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262</cp:revision>
  <dcterms:created xsi:type="dcterms:W3CDTF">2022-07-07T17:16:49Z</dcterms:created>
  <dcterms:modified xsi:type="dcterms:W3CDTF">2023-04-30T01:42:10Z</dcterms:modified>
</cp:coreProperties>
</file>