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62" r:id="rId2"/>
    <p:sldId id="267" r:id="rId3"/>
    <p:sldId id="269" r:id="rId4"/>
    <p:sldId id="270" r:id="rId5"/>
    <p:sldId id="266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2" autoAdjust="0"/>
    <p:restoredTop sz="94660"/>
  </p:normalViewPr>
  <p:slideViewPr>
    <p:cSldViewPr snapToGrid="0">
      <p:cViewPr>
        <p:scale>
          <a:sx n="80" d="100"/>
          <a:sy n="80" d="100"/>
        </p:scale>
        <p:origin x="318" y="5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BB15B-D307-BF4C-D394-811306534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4B8CC-8EBB-C99E-FF99-9A4CEB607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F8192-7385-1A23-473D-6FF945B3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102F9-FA4B-914D-2260-2C35E4B6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70784-E221-C67B-6949-F5543E9B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5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5EC08-ECB7-8D10-7976-3E802E57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C988D-DAA2-B679-9C98-2F0BA4269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E2625-5235-943A-12FA-C1956E1E6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61D34-E702-5E76-1678-608AA8425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4C5B5-6C21-C397-5291-F4BA95185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307BD3-A7B2-7B4B-29B6-9E55D74C8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CD0F7-41E3-50F3-9F06-4A0FD371A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71AB6-1EBA-0F5C-F08A-0DBD54FD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E9ED2-42CE-A581-C988-0360B2B3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96A96-F343-2269-3B5E-AE9D7CA5F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3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D9D46-A82A-DBCE-0752-1ED04C1B3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0EFD0-9531-65DC-E748-B07238607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4B9F1-EDFD-F3B5-AACC-409373CE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63585-C6D3-EDB5-E50A-8923F2A30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2E3C-7BA7-64B8-1E22-A1913459D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0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ADE49-C3A0-86E0-CA87-86F9E951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ECDEF-D2AC-EB7E-E55D-80D55B07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82360-6B8B-3576-EF20-F18138CD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3C7B1-2102-9EBC-287B-A1E6D8A0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CB4E4-63E5-792C-CC8D-AD517343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0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41FFE-DEE9-1FB0-B43A-555E1C93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44E99-868E-BFE3-6472-C2D82F802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A6F46-E475-045D-664C-070B2C0F5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CF464-A92B-1FCA-8B48-4509C632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CDAA2-F7F3-6DFF-F782-58E7C68D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BA351-DE38-0583-84F9-82B482DC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6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B977-6A87-09FA-6528-98A30982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E8814-557F-ECFD-88EC-10703EEA7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361E8-4399-E802-9F63-4924092F5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2A6C3-8D02-A155-2103-BB6243230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370178-3D67-55DF-6034-64BBA2579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09F00-4567-234D-C789-5411AB8D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8962EA-7F4A-2E4F-2485-3CF47338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5ACEE5-2092-0F8F-42E6-CD795A02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5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E0AB7-0456-646C-4A9E-AE829502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D9C2D-A014-C815-0FC9-2AFE8564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E6E2C1-0DEE-B1F8-D90B-ACCAD4F2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1FE09-355A-5A81-6A7C-EC208C1B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B28AF4-FBC2-AF5C-7648-0CFB6B03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EE9760-494D-C2AB-5511-4B44A4FA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EA789-7B1B-F476-205B-5CDE7743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9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167C-08E9-36E8-95C8-C61904B2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75027-AE84-F9AB-A14F-A70DE14E0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F4E64-1028-874D-11FF-E340BAB4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ABDE0-6347-5709-76F0-FA906C6E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D3E0C-039E-16E4-0408-7A545928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C52BF-7714-5202-FFFC-0C09A046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5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1D4D-9318-7E67-FF3A-154B51F1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F00BE3-ADD1-BF74-BD21-5634A6BFC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E25AF-FBC2-3984-82AC-855743F8A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F4706-6E3E-BF49-F819-007EDC70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0C55E-4FD5-BE60-A949-6D275A06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B98EA-E6E1-CD3C-98F0-5541EECA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8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D174B-F7A8-1159-77B9-B395DD5A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6FF02-90A4-B14C-A7A3-186887CAE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52F8-65DA-3F1C-3BFD-3CEC76A8D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5/6/2023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F40F4-67A9-F4C1-15A0-D14583415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DF2A7-D789-FD89-C7B8-ED17A4661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5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98E05-015C-9C0A-6AD5-FDC1B87C8BEB}"/>
              </a:ext>
            </a:extLst>
          </p:cNvPr>
          <p:cNvSpPr txBox="1"/>
          <p:nvPr/>
        </p:nvSpPr>
        <p:spPr>
          <a:xfrm>
            <a:off x="5219700" y="1332876"/>
            <a:ext cx="6972300" cy="2096124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The Jerusalem Council: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“Unless You </a:t>
            </a:r>
            <a:r>
              <a:rPr lang="en-US" sz="2400" b="1" u="sng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                   </a:t>
            </a:r>
            <a:r>
              <a:rPr lang="en-US" sz="24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, You Cannot Be Saved”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Acts 15:1-11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B13D8-1E80-B25A-8498-841487ADA961}"/>
              </a:ext>
            </a:extLst>
          </p:cNvPr>
          <p:cNvSpPr txBox="1"/>
          <p:nvPr/>
        </p:nvSpPr>
        <p:spPr>
          <a:xfrm>
            <a:off x="5219700" y="5322627"/>
            <a:ext cx="6972301" cy="1163898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“Be my witnesses in Jerusalem and in all Judea and Samaria, and to the ends of the earth” </a:t>
            </a:r>
          </a:p>
          <a:p>
            <a:pPr algn="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200" b="1" i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pitchFamily="18" charset="0"/>
                <a:ea typeface="+mj-ea"/>
                <a:cs typeface="+mj-cs"/>
              </a:rPr>
              <a:t>– Acts 1:8 (ESV)</a:t>
            </a:r>
            <a:endParaRPr lang="en-US" sz="1000" b="1" i="1" spc="1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 picture containing map, text, atlas&#10;&#10;Description automatically generated">
            <a:extLst>
              <a:ext uri="{FF2B5EF4-FFF2-40B4-BE49-F238E27FC236}">
                <a16:creationId xmlns:a16="http://schemas.microsoft.com/office/drawing/2014/main" id="{158CE267-6E53-86D3-B868-EDBA4A5896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81" y="0"/>
            <a:ext cx="52251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37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17046B-DCDE-A779-560C-390BBC82871C}"/>
              </a:ext>
            </a:extLst>
          </p:cNvPr>
          <p:cNvSpPr txBox="1"/>
          <p:nvPr/>
        </p:nvSpPr>
        <p:spPr>
          <a:xfrm>
            <a:off x="0" y="2274838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Ecclesiastes 3:1-10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(ESV)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everything there is a season,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every matter under heaven: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born,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die; a time to plant,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pluck up what is planted;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kill, and a time to heal; a time to break down,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build up; a time to weep,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laugh;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mourn,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dance;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cast away stones,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gather stones together;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embrace,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refrain from embracing;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seek,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lose;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cast away;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tear,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sew;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silence,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speak; a time to love,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hate;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war,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peace. What gain has the worker from his toil?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seen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business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God has given to the children of man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busy with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547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17046B-DCDE-A779-560C-390BBC82871C}"/>
              </a:ext>
            </a:extLst>
          </p:cNvPr>
          <p:cNvSpPr txBox="1"/>
          <p:nvPr/>
        </p:nvSpPr>
        <p:spPr>
          <a:xfrm>
            <a:off x="0" y="2274838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Ecclesiastes 3:1-10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(ESV)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everything there is a season,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every matter under heaven: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born,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die; a time to plant,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pluck up what is planted;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kill, and a time to heal; a time to break down,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build up; a time to weep,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laugh;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mourn,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dance;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cast away stones,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gather stones together;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embrace,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refrain from embracing;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seek,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lose;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cast away;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tear,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sew;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silence,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speak; a time to love,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hate;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war, and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peace. What gain has the worker from his toil? I have seen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business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God has given to the children of man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busy with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/>
              <a:t>He has made everything beautiful in its time. </a:t>
            </a:r>
            <a:r>
              <a:rPr lang="en-US" b="1" dirty="0"/>
              <a:t>Also, he has put </a:t>
            </a:r>
            <a:r>
              <a:rPr lang="en-US" b="1" u="sng" dirty="0"/>
              <a:t>eternity</a:t>
            </a:r>
            <a:r>
              <a:rPr lang="en-US" b="1" dirty="0"/>
              <a:t> into man’s heart</a:t>
            </a:r>
            <a:r>
              <a:rPr lang="en-US" dirty="0"/>
              <a:t>….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05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I. The Answer that </a:t>
            </a:r>
            <a:r>
              <a:rPr lang="en-US" sz="2400" b="1" u="sng" dirty="0">
                <a:solidFill>
                  <a:schemeClr val="accent2"/>
                </a:solidFill>
              </a:rPr>
              <a:t>Divides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39783-F10A-0B25-27B9-3D89161E886E}"/>
              </a:ext>
            </a:extLst>
          </p:cNvPr>
          <p:cNvSpPr txBox="1"/>
          <p:nvPr/>
        </p:nvSpPr>
        <p:spPr>
          <a:xfrm>
            <a:off x="0" y="461665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you are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circumcised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according to the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Moses, you cannot be saved.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map of the mediterranean sea&#10;&#10;Description automatically generated with low confidence">
            <a:extLst>
              <a:ext uri="{FF2B5EF4-FFF2-40B4-BE49-F238E27FC236}">
                <a16:creationId xmlns:a16="http://schemas.microsoft.com/office/drawing/2014/main" id="{65BC29DD-7D62-F9BA-AA16-2B2949792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763" y="1084521"/>
            <a:ext cx="5795415" cy="560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I. The Answer that </a:t>
            </a:r>
            <a:r>
              <a:rPr lang="en-US" sz="2400" b="1" u="sng" dirty="0">
                <a:solidFill>
                  <a:schemeClr val="accent2"/>
                </a:solidFill>
              </a:rPr>
              <a:t>Divides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17046B-DCDE-A779-560C-390BBC82871C}"/>
              </a:ext>
            </a:extLst>
          </p:cNvPr>
          <p:cNvSpPr txBox="1"/>
          <p:nvPr/>
        </p:nvSpPr>
        <p:spPr>
          <a:xfrm>
            <a:off x="0" y="2368117"/>
            <a:ext cx="1211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Acts 12:16-17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(ESV)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continued knocking, and when they opened, they saw him and were amazed. But motioning to them with his hand to be silent, 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described to them how the Lord had brought him out of the prison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And he said, “Tell these things to James and to the brothers.” Then 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departed and went to another place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39783-F10A-0B25-27B9-3D89161E886E}"/>
              </a:ext>
            </a:extLst>
          </p:cNvPr>
          <p:cNvSpPr txBox="1"/>
          <p:nvPr/>
        </p:nvSpPr>
        <p:spPr>
          <a:xfrm>
            <a:off x="0" y="461665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you are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circumcised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according to the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Moses, you cannot be saved.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78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I. The Answer that </a:t>
            </a:r>
            <a:r>
              <a:rPr lang="en-US" sz="2400" b="1" u="sng" dirty="0">
                <a:solidFill>
                  <a:schemeClr val="accent2"/>
                </a:solidFill>
              </a:rPr>
              <a:t>Divides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39783-F10A-0B25-27B9-3D89161E886E}"/>
              </a:ext>
            </a:extLst>
          </p:cNvPr>
          <p:cNvSpPr txBox="1"/>
          <p:nvPr/>
        </p:nvSpPr>
        <p:spPr>
          <a:xfrm>
            <a:off x="0" y="461665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you are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circumcised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according to the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Moses, you cannot be saved.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9610A-ACFC-4058-FA68-954D9CB08CA7}"/>
              </a:ext>
            </a:extLst>
          </p:cNvPr>
          <p:cNvSpPr txBox="1"/>
          <p:nvPr/>
        </p:nvSpPr>
        <p:spPr>
          <a:xfrm>
            <a:off x="0" y="83099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answer. Trusting any answer like this will earn you eternity in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2C6B47-36AD-CBF5-ADC3-2A2D7BB728CD}"/>
              </a:ext>
            </a:extLst>
          </p:cNvPr>
          <p:cNvSpPr txBox="1"/>
          <p:nvPr/>
        </p:nvSpPr>
        <p:spPr>
          <a:xfrm>
            <a:off x="0" y="2368117"/>
            <a:ext cx="1211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Galatians 1:6-9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(ESV)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astonished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you are so quickly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deserting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him who called you in the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Christ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are turning to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different gospel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 that there is another 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there are some who trouble you and want to 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distort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the gospel of Christ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But even if we or an angel from heaven should preach to you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gospel contrary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one we preached to you, 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let him be accursed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 we have said before, so now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say again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If anyone is preaching to you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gospel contrary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one you received, 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let him be accursed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0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II. The Divisive Answer Rephrased and </a:t>
            </a:r>
            <a:r>
              <a:rPr lang="en-US" sz="2400" b="1" u="sng" dirty="0">
                <a:solidFill>
                  <a:schemeClr val="accent2"/>
                </a:solidFill>
              </a:rPr>
              <a:t>Debated</a:t>
            </a:r>
            <a:r>
              <a:rPr lang="en-US" sz="2400" b="1" dirty="0"/>
              <a:t>.</a:t>
            </a:r>
            <a:endParaRPr lang="en-US" sz="2400" dirty="0"/>
          </a:p>
        </p:txBody>
      </p:sp>
      <p:pic>
        <p:nvPicPr>
          <p:cNvPr id="7" name="Picture 6" descr="A picture containing text, map, atlas&#10;&#10;Description automatically generated">
            <a:extLst>
              <a:ext uri="{FF2B5EF4-FFF2-40B4-BE49-F238E27FC236}">
                <a16:creationId xmlns:a16="http://schemas.microsoft.com/office/drawing/2014/main" id="{6E61C06B-97CB-9EC2-4675-3011091AE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010" y="461665"/>
            <a:ext cx="4295274" cy="624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8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II. The Divisive Answer Rephrased and </a:t>
            </a:r>
            <a:r>
              <a:rPr lang="en-US" sz="2400" b="1" u="sng" dirty="0">
                <a:solidFill>
                  <a:schemeClr val="accent2"/>
                </a:solidFill>
              </a:rPr>
              <a:t>Debated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39783-F10A-0B25-27B9-3D89161E886E}"/>
              </a:ext>
            </a:extLst>
          </p:cNvPr>
          <p:cNvSpPr txBox="1"/>
          <p:nvPr/>
        </p:nvSpPr>
        <p:spPr>
          <a:xfrm>
            <a:off x="0" y="461665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you are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circumcised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keep the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Moses, you cannot be saved.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9610A-ACFC-4058-FA68-954D9CB08CA7}"/>
              </a:ext>
            </a:extLst>
          </p:cNvPr>
          <p:cNvSpPr txBox="1"/>
          <p:nvPr/>
        </p:nvSpPr>
        <p:spPr>
          <a:xfrm>
            <a:off x="0" y="83099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This, again, is the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answer and leads to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2C6B47-36AD-CBF5-ADC3-2A2D7BB728CD}"/>
              </a:ext>
            </a:extLst>
          </p:cNvPr>
          <p:cNvSpPr txBox="1"/>
          <p:nvPr/>
        </p:nvSpPr>
        <p:spPr>
          <a:xfrm>
            <a:off x="0" y="2368117"/>
            <a:ext cx="1211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Galatians 1:6-9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(ESV)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astonished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you are so quickly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deserting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him who called you in the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Christ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are turning to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different gospel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 that there is another 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there are some who trouble you and want to 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distort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the gospel of Christ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But even if we or an angel from heaven should preach to you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gospel contrary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one we preached to you, 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let him be accursed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 we have said before, so now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say again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If anyone is preaching to you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gospel contrary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one you received, 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let him be accursed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54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AE2DC7-D214-5CB0-A2DE-569252D1495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III. The Answer God </a:t>
            </a:r>
            <a:r>
              <a:rPr lang="en-US" sz="2400" b="1" u="sng" dirty="0">
                <a:solidFill>
                  <a:schemeClr val="accent2"/>
                </a:solidFill>
              </a:rPr>
              <a:t>Decrees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39783-F10A-0B25-27B9-3D89161E886E}"/>
              </a:ext>
            </a:extLst>
          </p:cNvPr>
          <p:cNvSpPr txBox="1"/>
          <p:nvPr/>
        </p:nvSpPr>
        <p:spPr>
          <a:xfrm>
            <a:off x="0" y="461665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it is by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Gospel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Jesus Christ, you cannot be saved.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9610A-ACFC-4058-FA68-954D9CB08CA7}"/>
              </a:ext>
            </a:extLst>
          </p:cNvPr>
          <p:cNvSpPr txBox="1"/>
          <p:nvPr/>
        </p:nvSpPr>
        <p:spPr>
          <a:xfrm>
            <a:off x="0" y="83099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Salvation comes by </a:t>
            </a:r>
            <a:r>
              <a:rPr lang="en-US" b="1" i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2C6B47-36AD-CBF5-ADC3-2A2D7BB728CD}"/>
              </a:ext>
            </a:extLst>
          </p:cNvPr>
          <p:cNvSpPr txBox="1"/>
          <p:nvPr/>
        </p:nvSpPr>
        <p:spPr>
          <a:xfrm>
            <a:off x="4259178" y="1842373"/>
            <a:ext cx="793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It is God’s 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064F3E-6B59-3974-02B8-89EDB5DC9375}"/>
              </a:ext>
            </a:extLst>
          </p:cNvPr>
          <p:cNvSpPr txBox="1"/>
          <p:nvPr/>
        </p:nvSpPr>
        <p:spPr>
          <a:xfrm>
            <a:off x="4259178" y="2373563"/>
            <a:ext cx="793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God gives the 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83E646-B1D3-9E71-CD32-73C262541FC1}"/>
              </a:ext>
            </a:extLst>
          </p:cNvPr>
          <p:cNvSpPr txBox="1"/>
          <p:nvPr/>
        </p:nvSpPr>
        <p:spPr>
          <a:xfrm>
            <a:off x="4259178" y="2938919"/>
            <a:ext cx="793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God is no </a:t>
            </a:r>
            <a:r>
              <a:rPr lang="en-US" b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respector</a:t>
            </a: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persons. </a:t>
            </a:r>
            <a:endParaRPr lang="en-US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7FE61D-3385-945E-C195-92662168699B}"/>
              </a:ext>
            </a:extLst>
          </p:cNvPr>
          <p:cNvSpPr txBox="1"/>
          <p:nvPr/>
        </p:nvSpPr>
        <p:spPr>
          <a:xfrm>
            <a:off x="4259178" y="3504275"/>
            <a:ext cx="793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God’s 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cleanses</a:t>
            </a: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hearts by 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A410AD-E1D7-1F73-67EC-297D7F5E3193}"/>
              </a:ext>
            </a:extLst>
          </p:cNvPr>
          <p:cNvSpPr txBox="1"/>
          <p:nvPr/>
        </p:nvSpPr>
        <p:spPr>
          <a:xfrm>
            <a:off x="4259178" y="4128193"/>
            <a:ext cx="793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God’s 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 save 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anyone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u="sng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BC4182-0C6C-750B-95BA-5F0072EB480F}"/>
              </a:ext>
            </a:extLst>
          </p:cNvPr>
          <p:cNvSpPr txBox="1"/>
          <p:nvPr/>
        </p:nvSpPr>
        <p:spPr>
          <a:xfrm>
            <a:off x="4259178" y="4754218"/>
            <a:ext cx="793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God 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Jesus Christ. </a:t>
            </a:r>
            <a:endParaRPr lang="en-US" b="1" u="sng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63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11800</TotalTime>
  <Words>1034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Decker, Rich Lee</dc:creator>
  <cp:lastModifiedBy>Decker, Rich Lee</cp:lastModifiedBy>
  <cp:revision>265</cp:revision>
  <dcterms:created xsi:type="dcterms:W3CDTF">2022-07-07T17:16:49Z</dcterms:created>
  <dcterms:modified xsi:type="dcterms:W3CDTF">2023-05-06T23:37:33Z</dcterms:modified>
</cp:coreProperties>
</file>