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sldIdLst>
    <p:sldId id="262" r:id="rId2"/>
    <p:sldId id="266" r:id="rId3"/>
    <p:sldId id="288" r:id="rId4"/>
    <p:sldId id="289" r:id="rId5"/>
    <p:sldId id="275" r:id="rId6"/>
    <p:sldId id="292" r:id="rId7"/>
    <p:sldId id="290" r:id="rId8"/>
    <p:sldId id="291" r:id="rId9"/>
    <p:sldId id="293" r:id="rId10"/>
    <p:sldId id="294" r:id="rId11"/>
    <p:sldId id="295" r:id="rId12"/>
    <p:sldId id="296" r:id="rId13"/>
    <p:sldId id="297" r:id="rId14"/>
    <p:sldId id="29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32" autoAdjust="0"/>
    <p:restoredTop sz="94660"/>
  </p:normalViewPr>
  <p:slideViewPr>
    <p:cSldViewPr snapToGrid="0">
      <p:cViewPr>
        <p:scale>
          <a:sx n="80" d="100"/>
          <a:sy n="80" d="100"/>
        </p:scale>
        <p:origin x="372" y="-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8T03:00:00.4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1775 24575,'0'-1285'0,"-1"1274"0,2 0 0,-1 0 0,1 0 0,1 0 0,0 1 0,5-14 0,-5 19 0,0 0 0,0 1 0,1-1 0,-1 1 0,1 0 0,0 0 0,1 0 0,-1 0 0,1 0 0,0 1 0,0-1 0,0 1 0,0 0 0,0 0 0,9-3 0,194-77 0,-150 62 0,211-67 0,-135 56 0,26-9 0,-140 35 0,13-5 0,55-11 0,-79 21 0,1 0 0,-1 0 0,1 0 0,0 1 0,-1 0 0,1 1 0,0 0 0,-1 1 0,1-1 0,-1 2 0,15 4 0,-18-3 0,0 0 0,0-1 0,-1 2 0,1-1 0,-1 1 0,0-1 0,0 1 0,0 0 0,-1 1 0,1-1 0,-1 1 0,-1-1 0,1 1 0,1 7 0,1-3 0,-1 0 0,1 0 0,13 17 0,-12-19 0,1-1 0,1 1 0,-1-1 0,1 0 0,0-1 0,1 0 0,0 0 0,0-1 0,0 0 0,10 3 0,-3-2 0,0-2 0,0 0 0,1-1 0,-1 0 0,26 0 0,9-4 0,0-2 0,0-2 0,0-3 0,57-15 0,-11 2 0,139-44 0,-163 41 0,134-25 0,-55 15 0,-111 22 0,0 2 0,72-7 0,83 14 0,-167 4 0,0 2 0,0 2 0,0 0 0,45 16 0,-67-18 0,-1 0 0,1 1 0,-1-1 0,0 1 0,0 1 0,0-1 0,0 1 0,-1 0 0,0 1 0,8 10 0,41 70 0,-32-48 0,-10-17 0,-2 0 0,0 1 0,-1 1 0,-2 0 0,0 0 0,-1 0 0,-2 0 0,4 36 0,-4 22 0,-8 95 0,0-47 0,6-58 0,0-46 0,-1 0 0,-1-1 0,-1 1 0,-7 38 0,6-57 0,-1 0 0,1 0 0,-1 0 0,0-1 0,-1 1 0,1-1 0,-1 0 0,0 0 0,0 0 0,-1 0 0,0-1 0,1 0 0,-2 0 0,1 0 0,0 0 0,-1-1 0,1 0 0,-12 4 0,-9 3 0,1-1 0,-55 10 0,68-16 0,-14 2 0,0 2 0,1 0 0,-27 13 0,43-17 0,1 2 0,0-1 0,0 1 0,0 1 0,0-1 0,1 1 0,0 0 0,0 1 0,1 0 0,0 0 0,0 0 0,-6 11 0,8-10 0,0 0 0,-1-1 0,0 1 0,-1-1 0,1 0 0,-2-1 0,1 1 0,-1-1 0,1 0 0,-2-1 0,1 1 0,-1-2 0,1 1 0,-1-1 0,-1 0 0,-10 4 0,5-4 0,-16 7 0,1 0 0,-1 2 0,-41 25 0,62-33 0,1 1 0,0 0 0,1 1 0,-1 0 0,1 0 0,1 0 0,-1 1 0,1 0 0,1 1 0,-1-1 0,1 1 0,1 0 0,0 0 0,0 0 0,-4 17 0,2 9 0,2 0 0,1 0 0,2 0 0,5 57 0,-2 41 0,-2-129 0,-1 0 0,1 0 0,-1 0 0,0 0 0,0 0 0,0 0 0,0-1 0,-1 1 0,0 0 0,1-1 0,-1 1 0,-1-1 0,1 0 0,0 1 0,-1-1 0,0 0 0,0 0 0,1-1 0,-5 3 0,-4 3 0,-1-1 0,0-1 0,0 0 0,-18 5 0,16-5 0,-1 0 0,1 0 0,-14 10 0,-41 39 0,55-42 0,-1-1 0,0 0 0,-1-1 0,0 0 0,-31 14 0,-41 0 0,64-19 0,0 0 0,0 2 0,-28 13 0,46-18 0,0 0 0,1 0 0,0 0 0,0 1 0,0 0 0,0 0 0,0 0 0,1 0 0,0 1 0,0 0 0,0 0 0,1 0 0,-1 0 0,1 1 0,0-1 0,1 1 0,-4 10 0,-1 19 0,7-30 0,-1 1 0,0-1 0,1 0 0,-2 0 0,1 0 0,-1 0 0,1 0 0,-1 0 0,-1-1 0,1 1 0,-1-1 0,0 1 0,0-1 0,0 0 0,-7 7 0,-2-3 0,-1 0 0,1-2 0,-1 1 0,0-2 0,0 0 0,-1 0 0,0-1 0,0-1 0,0 0 0,0-1 0,0-1 0,0 0 0,0-1 0,-1 0 0,1-1 0,-23-5 0,32 4 0,1 1 0,-1-1 0,1 0 0,-1-1 0,1 1 0,0-1 0,0 0 0,0 0 0,0 0 0,1 0 0,0-1 0,-1 1 0,1-1 0,0 0 0,0 0 0,1 0 0,-1 0 0,1-1 0,0 1 0,0-1 0,1 1 0,-1-1 0,1 0 0,0 1 0,-1-10 0,0-11 0,1-1 0,0 1 0,6-46 0,-2 35 0,8-715 0,-13 470 0,2 279 0,0 1 0,0 0 0,0-1 0,0 1 0,0 0 0,0-1 0,0 1 0,-1 0 0,1-1 0,0 1 0,-1 0 0,1 0 0,-1-1 0,0 1 0,1 0 0,-1 0 0,0 0 0,0 0 0,-1-2 0,1 3 0,0-1 0,0 1 0,0 0 0,0-1 0,0 1 0,0 0 0,0 0 0,0 0 0,0 0 0,0 0 0,0 0 0,0 0 0,0 0 0,0 0 0,0 0 0,0 0 0,0 1 0,0-1 0,0 0 0,-1 1 0,-7 4 0,-1 0 0,1 1 0,0 0 0,-9 8 0,-3 1 0,-65 33 0,47-28 0,-38 28 0,65-40 0,0 1 0,1 1 0,0-1 0,1 2 0,0 0 0,1 0 0,-10 16 0,1 1 0,0-1 0,1 0 0,2 1 0,0 1 0,2 0 0,-12 41 0,22-57 0,-1 1 0,0-1 0,-1 1 0,-1-1 0,-7 12 0,9-18 0,0-2 0,0 1 0,-1 0 0,0-1 0,0 0 0,-1 0 0,1-1 0,-1 1 0,0-1 0,0-1 0,-12 7 0,-2-2 0,-1-1 0,0 0 0,-1-2 0,1 0 0,-1-1 0,-31 1 0,14-4 0,0-1 0,-70-10 0,84 4 0,0-1 0,0-1 0,1-1 0,1-2 0,-1 0 0,2-1 0,0-2 0,-24-17 0,-52-31 0,90 59 7,1-2-1,0 1 0,1-1 0,-1 0 1,1-1-1,0 1 0,0-1 1,1 0-1,0-1 0,0 0 1,0 1-1,1-1 0,-7-14 1,4 0-193,0-1 1,1 1 0,-4-40 0,4 30-528,0-4-6113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8T03:00:17.4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2622 0 24575,'1'4'0,"0"-1"0,0 0 0,1 0 0,0 0 0,-1 1 0,1-2 0,0 1 0,1 0 0,-1 0 0,0-1 0,1 1 0,-1-1 0,1 1 0,0-1 0,0 0 0,4 2 0,-2 0 0,87 59 0,49 38 0,237 205 0,-369-299 0,-2 1 0,1 0 0,-1 1 0,0 0 0,-1 0 0,0 0 0,0 1 0,-1 0 0,0 0 0,-1 0 0,0 1 0,-1 0 0,0-1 0,-1 1 0,2 15 0,-1 17 0,-1-1 0,-7 75 0,0-31 0,6 172 0,-5 110 0,3-359 0,0-1 0,-1 1 0,0-1 0,-1 1 0,0-1 0,0 0 0,0 0 0,-1-1 0,0 1 0,-1-1 0,0 0 0,0 0 0,0 0 0,-1-1 0,0 1 0,0-1 0,-13 9 0,-9 4 0,-1 0 0,0-2 0,-39 16 0,14-7 0,33-15 0,5-3 0,0 0 0,0 1 0,-14 12 0,25-17 0,1 0 0,0-1 0,0 1 0,1 1 0,-1-1 0,1 0 0,0 1 0,0 0 0,0 0 0,1 0 0,0 0 0,0 0 0,0 0 0,-2 8 0,-4 80 0,8-75 0,-1 0 0,0 0 0,-2-1 0,0 1 0,-8 26 0,-11 10 0,13-33 0,0 0 0,2 1 0,0-1 0,-5 38 0,9-44 0,-1-1 0,0 0 0,-1 1 0,0-2 0,-1 1 0,-1-1 0,0 0 0,-1 0 0,0 0 0,-15 17 0,10-14 0,1 0 0,1 1 0,1 1 0,-15 33 0,2 29 0,19-60 0,-2 0 0,0-1 0,-1 0 0,0 0 0,-15 25 0,-26 41 0,40-67 0,-1 0 0,0-1 0,-2 0 0,0 0 0,-1-1 0,-1-1 0,0 0 0,-27 24 0,0-10 0,11-9 0,0 2 0,-47 47 0,-86 101 0,120-127 0,-2-2 0,-71 52 0,29-25 0,78-61 0,1 0 0,-1 0 0,1 1 0,1 0 0,0 1 0,0-1 0,0 1 0,1 0 0,0 0 0,1 1 0,0 0 0,1-1 0,0 1 0,-3 18 0,2 5 0,1 0 0,2 1 0,5 41 0,-3 56 0,-2-117 0,0 1 0,-2-1 0,1 0 0,-2 0 0,0 0 0,-10 22 0,-5-2 0,-1-1 0,-46 57 0,3-5 0,-85 132 0,135-200 0,0 0 0,-1-1 0,-1-1 0,0 0 0,-18 13 0,17-15 0,1 0 0,0 1 0,1 1 0,1 0 0,-20 30 0,9-3 0,3 0 0,1 2 0,2 0 0,-12 48 0,26-80 0,1-1 0,-2 1 0,1-1 0,-2-1 0,1 1 0,-1-1 0,-1 0 0,-13 16 0,1-6 0,-2-1 0,-36 27 0,42-34 0,0 2 0,1-1 0,1 2 0,1 0 0,-18 25 0,-42 88 0,65-117 0,-1 0 0,0 0 0,-1-1 0,1 0 0,-2-1 0,0 0 0,0 0 0,-18 11 0,-38 34 0,43-28 0,17-18 0,0-1 0,-1 0 0,1 0 0,-1-1 0,0 1 0,-1-2 0,1 1 0,-1-1 0,-17 8 0,24-13 0,-1 1 0,0-1 0,0 0 0,0 0 0,0 0 0,0 0 0,0 0 0,0 0 0,1-1 0,-1 1 0,0-1 0,0 1 0,0-1 0,0 1 0,1-1 0,-1 0 0,0 0 0,1 0 0,-1 0 0,1 0 0,-1-1 0,1 1 0,-1 0 0,1-1 0,0 1 0,0 0 0,0-1 0,0 0 0,0 1 0,0-1 0,0 0 0,0 1 0,1-1 0,-1 0 0,0-3 0,-3-6 0,1-1 0,0 1 0,1-1 0,-1-15 0,3-292 0,6 137 0,-8 111 0,1 29 0,1-1 0,9-64 0,-7 94 0,1 0 0,0 1 0,1-1 0,0 1 0,1-1 0,1 1 0,0 1 0,0-1 0,1 1 0,1 0 0,0 1 0,13-15 0,4 3 0,1 1 0,55-33 0,-43 30 0,35-29 0,-63 44 0,0 0 0,-1 0 0,0-1 0,0 0 0,-1-1 0,0 0 0,11-21 0,-2-9 0,-1-1 0,-2 0 0,-2-1 0,-2-1 0,-2 1 0,-2-2 0,-2 1 0,-1 0 0,-5-48 0,4 56 0,1 1 0,7-37 0,3-26 0,-9 68 0,1 1 0,2 0 0,10-29 0,-6 24 0,10-62 0,-12-26 0,-9-197 0,-3 138 0,4 87 0,-3-94 0,1 179 0,-1 1 0,1-1 0,-1 0 0,-1 1 0,0-1 0,0 1 0,0 0 0,-1 0 0,-1 0 0,1 1 0,-1-1 0,0 1 0,-1 0 0,0 1 0,0-1 0,-8-6 0,-11-7 0,0 2 0,-1 0 0,-35-16 0,29 15 0,23 14 0,-1 0 0,0 0 0,0 1 0,0 0 0,-19-4 0,26 8 0,0-1 0,0 1 0,-1-1 0,1 1 0,0 0 0,0 0 0,0 0 0,0 1 0,-1-1 0,1 1 0,0 0 0,0 0 0,0 0 0,0 0 0,0 0 0,0 1 0,1 0 0,-1-1 0,0 1 0,1 0 0,-1 0 0,1 0 0,-4 5 0,0-1 0,1 0 0,-1-1 0,0 1 0,-1-1 0,1-1 0,-1 1 0,0-1 0,0 0 0,-1-1 0,1 0 0,-1 0 0,0 0 0,1-1 0,-15 2 0,-9 0 0,0-2 0,-48-1 0,39-2 0,-15 3 0,34 0 0,0-1 0,0-2 0,-1 0 0,1 0 0,0-2 0,-23-6 0,40 7 0,0 0 0,0 0 0,1 0 0,-1 0 0,1-1 0,-1 0 0,1 1 0,0-1 0,0 0 0,0-1 0,1 1 0,-1 0 0,1-1 0,-1 0 0,1 1 0,0-1 0,1 0 0,-1 0 0,1 0 0,-1 0 0,1 0 0,0 0 0,0-6 0,-1-11 0,0 0 0,2 0 0,3-32 0,-2 30 0,9-415 0,-10 431 0,0 0 0,0 0 0,0-1 0,1 1 0,1 0 0,-1 0 0,1 0 0,0 1 0,1-1 0,-1 0 0,7-10 0,-6 13 0,1 0 0,-1 1 0,1-1 0,-1 1 0,1-1 0,0 1 0,1 1 0,-1-1 0,0 0 0,1 1 0,0 0 0,-1 0 0,1 0 0,0 1 0,0 0 0,0-1 0,6 1 0,40-4 0,-1 2 0,1 3 0,56 6 0,19 0 0,-37-3 0,-28-1 0,115-9 0,-155 3 0,0-1 0,40-15 0,-40 12 0,0 1 0,34-7 0,-9 9 0,-33 5 0,-1-1 0,0-1 0,0 0 0,0-1 0,15-5 0,-23 6 0,0 1 0,-1-1 0,0 0 0,1-1 0,-1 1 0,0 0 0,0-1 0,0 0 0,-1 1 0,1-1 0,-1-1 0,1 1 0,-1 0 0,0 0 0,0-1 0,-1 1 0,1-1 0,-1 0 0,0 1 0,1-1 0,-1-4 0,2-11-455,0 1 0,-1-31 0,-3 8-6371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BB15B-D307-BF4C-D394-811306534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94B8CC-8EBB-C99E-FF99-9A4CEB607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F8192-7385-1A23-473D-6FF945B3A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1623-A064-4BED-B073-BA4D61433402}" type="datetime1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102F9-FA4B-914D-2260-2C35E4B61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70784-E221-C67B-6949-F5543E9B2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650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5EC08-ECB7-8D10-7976-3E802E575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6C988D-DAA2-B679-9C98-2F0BA4269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E2625-5235-943A-12FA-C1956E1E6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61D34-E702-5E76-1678-608AA8425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4C5B5-6C21-C397-5291-F4BA95185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09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307BD3-A7B2-7B4B-29B6-9E55D74C8D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5CD0F7-41E3-50F3-9F06-4A0FD371A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71AB6-1EBA-0F5C-F08A-0DBD54FDD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02AB-6034-4B88-BC5A-7C17CB0EF809}" type="datetime1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E9ED2-42CE-A581-C988-0360B2B3E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96A96-F343-2269-3B5E-AE9D7CA5F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37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D9D46-A82A-DBCE-0752-1ED04C1B3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0EFD0-9531-65DC-E748-B07238607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4B9F1-EDFD-F3B5-AACC-409373CE5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63585-C6D3-EDB5-E50A-8923F2A30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92E3C-7BA7-64B8-1E22-A1913459D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309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ADE49-C3A0-86E0-CA87-86F9E9519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ECDEF-D2AC-EB7E-E55D-80D55B073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82360-6B8B-3576-EF20-F18138CDC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B70D-CD01-44DA-83B3-8FEB3383D307}" type="datetime1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3C7B1-2102-9EBC-287B-A1E6D8A0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CB4E4-63E5-792C-CC8D-AD517343F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40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41FFE-DEE9-1FB0-B43A-555E1C930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44E99-868E-BFE3-6472-C2D82F8024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CA6F46-E475-045D-664C-070B2C0F5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CCF464-A92B-1FCA-8B48-4509C6322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5/26/2023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CDAA2-F7F3-6DFF-F782-58E7C68D6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BA351-DE38-0583-84F9-82B482DC1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06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1B977-6A87-09FA-6528-98A30982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EE8814-557F-ECFD-88EC-10703EEA7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D361E8-4399-E802-9F63-4924092F5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F2A6C3-8D02-A155-2103-BB6243230D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370178-3D67-55DF-6034-64BBA2579C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409F00-4567-234D-C789-5411AB8D3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5/26/2023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8962EA-7F4A-2E4F-2485-3CF473388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5ACEE5-2092-0F8F-42E6-CD795A023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65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E0AB7-0456-646C-4A9E-AE8295020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6D9C2D-A014-C815-0FC9-2AFE85643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5/26/2023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E6E2C1-0DEE-B1F8-D90B-ACCAD4F24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71FE09-355A-5A81-6A7C-EC208C1B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0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B28AF4-FBC2-AF5C-7648-0CFB6B03D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5/26/2023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EE9760-494D-C2AB-5511-4B44A4FA5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9EA789-7B1B-F476-205B-5CDE7743D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59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A167C-08E9-36E8-95C8-C61904B2A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75027-AE84-F9AB-A14F-A70DE14E0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F4E64-1028-874D-11FF-E340BAB4D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ABDE0-6347-5709-76F0-FA906C6E4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D0D6-7A82-473E-879B-C6ECD6CCCFEC}" type="datetime1">
              <a:rPr lang="en-US" smtClean="0"/>
              <a:t>5/26/2023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D3E0C-039E-16E4-0408-7A545928A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2C52BF-7714-5202-FFFC-0C09A046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75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01D4D-9318-7E67-FF3A-154B51F1E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F00BE3-ADD1-BF74-BD21-5634A6BFC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4E25AF-FBC2-3984-82AC-855743F8A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F4706-6E3E-BF49-F819-007EDC702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5E03-BC17-41A7-854C-DFAB672737DC}" type="datetime1">
              <a:rPr lang="en-US" smtClean="0"/>
              <a:t>5/26/2023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80C55E-4FD5-BE60-A949-6D275A062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B98EA-E6E1-CD3C-98F0-5541EECAB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89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BD174B-F7A8-1159-77B9-B395DD5A6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6FF02-90A4-B14C-A7A3-186887CAE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152F8-65DA-3F1C-3BFD-3CEC76A8D9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8324-A84C-4A45-93B6-78D079CCE772}" type="datetime1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F40F4-67A9-F4C1-15A0-D14583415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DF2A7-D789-FD89-C7B8-ED17A4661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453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D98E05-015C-9C0A-6AD5-FDC1B87C8BEB}"/>
              </a:ext>
            </a:extLst>
          </p:cNvPr>
          <p:cNvSpPr txBox="1"/>
          <p:nvPr/>
        </p:nvSpPr>
        <p:spPr>
          <a:xfrm>
            <a:off x="0" y="1332876"/>
            <a:ext cx="12192000" cy="2096124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i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The Jerusalem Council: 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“Grace Delivered, part 1”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b="1" i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Acts 15:22-27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DB13D8-1E80-B25A-8498-841487ADA961}"/>
              </a:ext>
            </a:extLst>
          </p:cNvPr>
          <p:cNvSpPr txBox="1"/>
          <p:nvPr/>
        </p:nvSpPr>
        <p:spPr>
          <a:xfrm>
            <a:off x="0" y="6000107"/>
            <a:ext cx="12192001" cy="76381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6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“Be my witnesses in Jerusalem and in all Judea and Samaria, and to the ends of the earth” </a:t>
            </a:r>
          </a:p>
          <a:p>
            <a:pPr algn="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200" b="1" i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– Acts 1:8 (ESV)</a:t>
            </a:r>
            <a:endParaRPr lang="en-US" sz="1000" b="1" i="1" spc="1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44375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12878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Grace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3211390" y="652008"/>
            <a:ext cx="5769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A. The decision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unites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the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universal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church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ADC157-72C3-B25B-8541-435FC6C73DFC}"/>
              </a:ext>
            </a:extLst>
          </p:cNvPr>
          <p:cNvSpPr txBox="1"/>
          <p:nvPr/>
        </p:nvSpPr>
        <p:spPr>
          <a:xfrm>
            <a:off x="1981196" y="1316761"/>
            <a:ext cx="8638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The letter shows the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Jerusalem church’s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full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united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support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for the Gentile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church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E31FBE-8220-7CC7-30C8-C68CB10055F6}"/>
              </a:ext>
            </a:extLst>
          </p:cNvPr>
          <p:cNvSpPr txBox="1"/>
          <p:nvPr/>
        </p:nvSpPr>
        <p:spPr>
          <a:xfrm>
            <a:off x="2433623" y="1889181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They address the </a:t>
            </a:r>
            <a: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Gentile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church as “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brothers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.”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C8CF58-1607-D9B6-A20A-48C5568BF52E}"/>
              </a:ext>
            </a:extLst>
          </p:cNvPr>
          <p:cNvSpPr txBox="1"/>
          <p:nvPr/>
        </p:nvSpPr>
        <p:spPr>
          <a:xfrm>
            <a:off x="2746442" y="3865115"/>
            <a:ext cx="7108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James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servant of God and of the Lord Jesus Christ, To the twelve tribes in the Dispersion: </a:t>
            </a:r>
            <a:r>
              <a:rPr lang="en-US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Greetings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(James 1:1, ESV)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53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4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D6E62857-D271-5D6E-5B35-3070FB73FE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319" y="714671"/>
            <a:ext cx="6509362" cy="5428657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B867A91D-9507-8E6A-045D-D586405ACC4D}"/>
              </a:ext>
            </a:extLst>
          </p:cNvPr>
          <p:cNvSpPr/>
          <p:nvPr/>
        </p:nvSpPr>
        <p:spPr>
          <a:xfrm>
            <a:off x="5666874" y="5214483"/>
            <a:ext cx="1925052" cy="789275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4235A7-9F81-588E-5CB0-B4733BBB11CD}"/>
              </a:ext>
            </a:extLst>
          </p:cNvPr>
          <p:cNvSpPr/>
          <p:nvPr/>
        </p:nvSpPr>
        <p:spPr>
          <a:xfrm>
            <a:off x="6096000" y="2971800"/>
            <a:ext cx="1495926" cy="565483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07342464-E4B5-F197-E4F9-49FF9330CEBB}"/>
                  </a:ext>
                </a:extLst>
              </p14:cNvPr>
              <p14:cNvContentPartPr/>
              <p14:nvPr/>
            </p14:nvContentPartPr>
            <p14:xfrm>
              <a:off x="6848242" y="2416869"/>
              <a:ext cx="1215720" cy="94968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07342464-E4B5-F197-E4F9-49FF9330CEB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39242" y="2408229"/>
                <a:ext cx="1233360" cy="96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E1F1424F-FFF1-3D57-C6A7-59ED391195B1}"/>
                  </a:ext>
                </a:extLst>
              </p14:cNvPr>
              <p14:cNvContentPartPr/>
              <p14:nvPr/>
            </p14:nvContentPartPr>
            <p14:xfrm>
              <a:off x="7165402" y="2755269"/>
              <a:ext cx="1212840" cy="214092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E1F1424F-FFF1-3D57-C6A7-59ED391195B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156762" y="2746269"/>
                <a:ext cx="1230480" cy="2158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664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63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12878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Grace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3211390" y="652008"/>
            <a:ext cx="5769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A. The decision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unites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the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universal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church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ADC157-72C3-B25B-8541-435FC6C73DFC}"/>
              </a:ext>
            </a:extLst>
          </p:cNvPr>
          <p:cNvSpPr txBox="1"/>
          <p:nvPr/>
        </p:nvSpPr>
        <p:spPr>
          <a:xfrm>
            <a:off x="1981196" y="1316761"/>
            <a:ext cx="8638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The letter shows the Jerusalem church’s full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united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support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for the Gentile church.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E31FBE-8220-7CC7-30C8-C68CB10055F6}"/>
              </a:ext>
            </a:extLst>
          </p:cNvPr>
          <p:cNvSpPr txBox="1"/>
          <p:nvPr/>
        </p:nvSpPr>
        <p:spPr>
          <a:xfrm>
            <a:off x="2433623" y="1889181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a. They address the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Gentile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church as “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brothers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.”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C8CF58-1607-D9B6-A20A-48C5568BF52E}"/>
              </a:ext>
            </a:extLst>
          </p:cNvPr>
          <p:cNvSpPr txBox="1"/>
          <p:nvPr/>
        </p:nvSpPr>
        <p:spPr>
          <a:xfrm>
            <a:off x="2746442" y="3865115"/>
            <a:ext cx="74443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am astonished that you are so quickly deserting him who called you in the grace of Christ and are turning to a different gospel— not that there is another one, but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there are some who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trouble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you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and want to distort the gospel of Christ. But even if we or an angel from heaven should preach to you a gospel contrary to the one we preached to you, let him be accursed. As we have said before, so now I say again: If anyone is preaching to you a gospel contrary to the one you received, let him be accursed.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(Galatians 1:6-9, ESV)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53F547-EC14-C525-9DE6-59C95B0B35D3}"/>
              </a:ext>
            </a:extLst>
          </p:cNvPr>
          <p:cNvSpPr txBox="1"/>
          <p:nvPr/>
        </p:nvSpPr>
        <p:spPr>
          <a:xfrm>
            <a:off x="2626128" y="2304728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They address the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disputers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as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false representatives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91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12878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Grace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3211390" y="652008"/>
            <a:ext cx="5769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A. The decision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unites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the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universal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church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ADC157-72C3-B25B-8541-435FC6C73DFC}"/>
              </a:ext>
            </a:extLst>
          </p:cNvPr>
          <p:cNvSpPr txBox="1"/>
          <p:nvPr/>
        </p:nvSpPr>
        <p:spPr>
          <a:xfrm>
            <a:off x="1981196" y="1316761"/>
            <a:ext cx="8638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The letter shows the Jerusalem church’s full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united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support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for the Gentile church.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E31FBE-8220-7CC7-30C8-C68CB10055F6}"/>
              </a:ext>
            </a:extLst>
          </p:cNvPr>
          <p:cNvSpPr txBox="1"/>
          <p:nvPr/>
        </p:nvSpPr>
        <p:spPr>
          <a:xfrm>
            <a:off x="2433623" y="1889181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a. They address the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Gentile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church as “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brothers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.”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C8CF58-1607-D9B6-A20A-48C5568BF52E}"/>
              </a:ext>
            </a:extLst>
          </p:cNvPr>
          <p:cNvSpPr txBox="1"/>
          <p:nvPr/>
        </p:nvSpPr>
        <p:spPr>
          <a:xfrm>
            <a:off x="1981196" y="3906990"/>
            <a:ext cx="86386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when Cephas came to Antioch, I opposed him to his face, because he stood condemned. For before 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 men came from James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he was eating with the Gentiles; but when they came he drew back and separated himself, fearing the circumcision party.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(Galatians 2:11-12, ESV)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53F547-EC14-C525-9DE6-59C95B0B35D3}"/>
              </a:ext>
            </a:extLst>
          </p:cNvPr>
          <p:cNvSpPr txBox="1"/>
          <p:nvPr/>
        </p:nvSpPr>
        <p:spPr>
          <a:xfrm>
            <a:off x="2526632" y="2300485"/>
            <a:ext cx="7315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b. They address the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disputers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as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false representatives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64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12878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Grace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3211390" y="652008"/>
            <a:ext cx="5769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A. The decision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unites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the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universal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church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ADC157-72C3-B25B-8541-435FC6C73DFC}"/>
              </a:ext>
            </a:extLst>
          </p:cNvPr>
          <p:cNvSpPr txBox="1"/>
          <p:nvPr/>
        </p:nvSpPr>
        <p:spPr>
          <a:xfrm>
            <a:off x="1981196" y="1316761"/>
            <a:ext cx="8638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The letter shows the Jerusalem church’s full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united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support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for the Gentile church.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E31FBE-8220-7CC7-30C8-C68CB10055F6}"/>
              </a:ext>
            </a:extLst>
          </p:cNvPr>
          <p:cNvSpPr txBox="1"/>
          <p:nvPr/>
        </p:nvSpPr>
        <p:spPr>
          <a:xfrm>
            <a:off x="2433623" y="1889181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a. They address the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Gentile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church as “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brothers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.”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53F547-EC14-C525-9DE6-59C95B0B35D3}"/>
              </a:ext>
            </a:extLst>
          </p:cNvPr>
          <p:cNvSpPr txBox="1"/>
          <p:nvPr/>
        </p:nvSpPr>
        <p:spPr>
          <a:xfrm>
            <a:off x="2526632" y="2300485"/>
            <a:ext cx="7315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b. They address the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disputers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as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false representatives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02EDDE-E92C-B416-5449-453B98702ABB}"/>
              </a:ext>
            </a:extLst>
          </p:cNvPr>
          <p:cNvSpPr txBox="1"/>
          <p:nvPr/>
        </p:nvSpPr>
        <p:spPr>
          <a:xfrm>
            <a:off x="2803358" y="2711789"/>
            <a:ext cx="7039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They send 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perfect representatives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to deliver the letter.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B3F38-B7ED-30CA-A181-6F59E7806E72}"/>
              </a:ext>
            </a:extLst>
          </p:cNvPr>
          <p:cNvSpPr txBox="1"/>
          <p:nvPr/>
        </p:nvSpPr>
        <p:spPr>
          <a:xfrm>
            <a:off x="4496185" y="3429000"/>
            <a:ext cx="365358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body and one Spirit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—just as you were called to the 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hope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belongs to your call— 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Lord, one faith, one baptism, one God and Father of all, who is over all and through all and in all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grace was given to each one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us according to the measure of Christ’s gift.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(Ephesians 4:4-7, ESV)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90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128788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/>
              <a:t>Review: </a:t>
            </a:r>
          </a:p>
          <a:p>
            <a:pPr algn="ctr"/>
            <a:r>
              <a:rPr lang="en-US" sz="2800" b="1" dirty="0"/>
              <a:t>I. Grace </a:t>
            </a:r>
            <a:r>
              <a:rPr lang="en-US" sz="2800" b="1" u="sng" dirty="0">
                <a:solidFill>
                  <a:srgbClr val="C00000"/>
                </a:solidFill>
              </a:rPr>
              <a:t>Disputed</a:t>
            </a:r>
            <a:r>
              <a:rPr lang="en-US" sz="2800" b="1" dirty="0"/>
              <a:t>.</a:t>
            </a:r>
            <a:endParaRPr lang="en-US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C3C38E-79FD-CC1C-4888-0E89A78F614A}"/>
              </a:ext>
            </a:extLst>
          </p:cNvPr>
          <p:cNvSpPr txBox="1"/>
          <p:nvPr/>
        </p:nvSpPr>
        <p:spPr>
          <a:xfrm>
            <a:off x="1395411" y="1660368"/>
            <a:ext cx="940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dirty="0"/>
              <a:t>But </a:t>
            </a:r>
            <a:r>
              <a:rPr lang="en-US" dirty="0">
                <a:solidFill>
                  <a:srgbClr val="FF0000"/>
                </a:solidFill>
              </a:rPr>
              <a:t>some men </a:t>
            </a:r>
            <a:r>
              <a:rPr lang="en-US" dirty="0"/>
              <a:t>came down from Judea and</a:t>
            </a:r>
            <a:r>
              <a:rPr lang="en-US" dirty="0">
                <a:solidFill>
                  <a:srgbClr val="FF0000"/>
                </a:solidFill>
              </a:rPr>
              <a:t> were teaching </a:t>
            </a:r>
            <a:r>
              <a:rPr lang="en-US" dirty="0"/>
              <a:t>the brothers,</a:t>
            </a:r>
          </a:p>
          <a:p>
            <a:pPr algn="ctr" rtl="0"/>
            <a:r>
              <a:rPr lang="en-US" dirty="0"/>
              <a:t> “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Unless you are circumcised according to the custom of Moses, you cannot be saved</a:t>
            </a:r>
            <a:r>
              <a:rPr lang="en-US" dirty="0"/>
              <a:t>.” </a:t>
            </a:r>
            <a:r>
              <a:rPr lang="en-US" sz="1200" i="1" dirty="0"/>
              <a:t>(</a:t>
            </a:r>
            <a:r>
              <a:rPr lang="en-US" sz="1200" b="1" i="1" dirty="0"/>
              <a:t>Acts 15:1, </a:t>
            </a:r>
            <a:r>
              <a:rPr lang="en-US" sz="1200" i="1" dirty="0"/>
              <a:t>ESV)</a:t>
            </a:r>
            <a:endParaRPr lang="en-US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D3E64C-7554-21CF-A533-12B92574C69F}"/>
              </a:ext>
            </a:extLst>
          </p:cNvPr>
          <p:cNvSpPr txBox="1"/>
          <p:nvPr/>
        </p:nvSpPr>
        <p:spPr>
          <a:xfrm>
            <a:off x="1743075" y="2563049"/>
            <a:ext cx="8705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dirty="0"/>
              <a:t>But </a:t>
            </a:r>
            <a:r>
              <a:rPr lang="en-US" dirty="0">
                <a:solidFill>
                  <a:srgbClr val="FF0000"/>
                </a:solidFill>
              </a:rPr>
              <a:t>some believers </a:t>
            </a:r>
            <a:r>
              <a:rPr lang="en-US" dirty="0"/>
              <a:t>who belonged to the party of the Pharisees </a:t>
            </a:r>
            <a:r>
              <a:rPr lang="en-US" dirty="0">
                <a:solidFill>
                  <a:srgbClr val="FF0000"/>
                </a:solidFill>
              </a:rPr>
              <a:t>rose up and said</a:t>
            </a:r>
            <a:r>
              <a:rPr lang="en-US" dirty="0"/>
              <a:t>, </a:t>
            </a:r>
          </a:p>
          <a:p>
            <a:pPr algn="ctr" rtl="0"/>
            <a:r>
              <a:rPr lang="en-US" dirty="0"/>
              <a:t>“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It is necessary to circumcise them and to order them to keep the law of Moses</a:t>
            </a:r>
            <a:r>
              <a:rPr lang="en-US" dirty="0"/>
              <a:t>.” </a:t>
            </a:r>
            <a:r>
              <a:rPr lang="en-US" sz="1200" i="1" dirty="0"/>
              <a:t>(</a:t>
            </a:r>
            <a:r>
              <a:rPr lang="en-US" sz="1200" b="1" i="1" dirty="0"/>
              <a:t>Acts 15:5</a:t>
            </a:r>
            <a:r>
              <a:rPr lang="en-US" sz="1200" i="1" dirty="0"/>
              <a:t>, ESV)</a:t>
            </a:r>
            <a:endParaRPr lang="en-US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5A4C88-EF5C-2E04-B678-0AA3109AF41F}"/>
              </a:ext>
            </a:extLst>
          </p:cNvPr>
          <p:cNvSpPr txBox="1"/>
          <p:nvPr/>
        </p:nvSpPr>
        <p:spPr>
          <a:xfrm>
            <a:off x="3705223" y="3721536"/>
            <a:ext cx="47815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b="1" u="sng" dirty="0"/>
              <a:t>Galatians 1:6-7</a:t>
            </a:r>
            <a:r>
              <a:rPr lang="en-US" dirty="0"/>
              <a:t> </a:t>
            </a:r>
            <a:r>
              <a:rPr lang="en-US" sz="1200" i="1" dirty="0"/>
              <a:t>(ESV)</a:t>
            </a:r>
          </a:p>
          <a:p>
            <a:pPr algn="ctr" rtl="0"/>
            <a:r>
              <a:rPr lang="en-US" dirty="0"/>
              <a:t>I am astonished that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you are so quickly deserting him who called you in the grace of Christ and are turning to a different gospel</a:t>
            </a:r>
            <a:r>
              <a:rPr lang="en-US" dirty="0"/>
              <a:t>— not that there is another one, but </a:t>
            </a:r>
            <a:r>
              <a:rPr lang="en-US" dirty="0">
                <a:solidFill>
                  <a:srgbClr val="FF0000"/>
                </a:solidFill>
              </a:rPr>
              <a:t>there are some who trouble you and want to distort the gospel of Christ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678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128788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II. Grace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Defended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37FE74-0D03-0454-94FA-30944477320D}"/>
              </a:ext>
            </a:extLst>
          </p:cNvPr>
          <p:cNvSpPr txBox="1"/>
          <p:nvPr/>
        </p:nvSpPr>
        <p:spPr>
          <a:xfrm>
            <a:off x="4788606" y="1891722"/>
            <a:ext cx="35842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But we believe that we will be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saved through the grace of the Lord Jesus</a:t>
            </a:r>
            <a:r>
              <a:rPr lang="en-US" dirty="0"/>
              <a:t>, just as they will.” </a:t>
            </a:r>
            <a:r>
              <a:rPr lang="en-US" sz="1200" i="1" dirty="0"/>
              <a:t>(</a:t>
            </a:r>
            <a:r>
              <a:rPr lang="en-US" sz="1200" b="1" i="1" dirty="0"/>
              <a:t>Acts 15:11, </a:t>
            </a:r>
            <a:r>
              <a:rPr lang="en-US" sz="1200" i="1" dirty="0"/>
              <a:t>ESV)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673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128788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III. Grace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Decided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683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12878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prstClr val="black"/>
                </a:solidFill>
                <a:latin typeface="Calibri" panose="020F0502020204030204"/>
              </a:rPr>
              <a:t>IV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Grace </a:t>
            </a:r>
            <a:r>
              <a:rPr kumimoji="0" lang="en-US" sz="2800" b="1" i="0" u="sng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Delivered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3211390" y="652008"/>
            <a:ext cx="5769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The decision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Jerusalem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church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ADC157-72C3-B25B-8541-435FC6C73DFC}"/>
              </a:ext>
            </a:extLst>
          </p:cNvPr>
          <p:cNvSpPr txBox="1"/>
          <p:nvPr/>
        </p:nvSpPr>
        <p:spPr>
          <a:xfrm>
            <a:off x="2541906" y="1480027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The </a:t>
            </a:r>
            <a:r>
              <a:rPr lang="en-US" b="1" u="sng" noProof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Apostles</a:t>
            </a:r>
            <a:r>
              <a:rPr lang="en-US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were part of this decision.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E31FBE-8220-7CC7-30C8-C68CB10055F6}"/>
              </a:ext>
            </a:extLst>
          </p:cNvPr>
          <p:cNvSpPr txBox="1"/>
          <p:nvPr/>
        </p:nvSpPr>
        <p:spPr>
          <a:xfrm>
            <a:off x="2433623" y="1889181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en-US" b="1" u="sng" noProof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elders</a:t>
            </a:r>
            <a:r>
              <a:rPr lang="en-US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were part of this decision.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F0BDCD-3E7D-7CC4-D0A7-88C7CFAB526E}"/>
              </a:ext>
            </a:extLst>
          </p:cNvPr>
          <p:cNvSpPr txBox="1"/>
          <p:nvPr/>
        </p:nvSpPr>
        <p:spPr>
          <a:xfrm>
            <a:off x="2746443" y="2258610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whole </a:t>
            </a:r>
            <a:r>
              <a:rPr lang="en-US" b="1" u="sng" noProof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church</a:t>
            </a:r>
            <a:r>
              <a:rPr lang="en-US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 part of this decision.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E5171B-8272-B3DC-D478-DD3B157BB92A}"/>
              </a:ext>
            </a:extLst>
          </p:cNvPr>
          <p:cNvSpPr txBox="1"/>
          <p:nvPr/>
        </p:nvSpPr>
        <p:spPr>
          <a:xfrm>
            <a:off x="2654201" y="2613029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en-US" b="1" u="sng" noProof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 Spirit</a:t>
            </a:r>
            <a:r>
              <a:rPr lang="en-US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 part of this decision.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C8CF58-1607-D9B6-A20A-48C5568BF52E}"/>
              </a:ext>
            </a:extLst>
          </p:cNvPr>
          <p:cNvSpPr txBox="1"/>
          <p:nvPr/>
        </p:nvSpPr>
        <p:spPr>
          <a:xfrm>
            <a:off x="2746442" y="3865115"/>
            <a:ext cx="7108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one Spirit we were all baptized into one body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—Jews or Greeks, slaves or free—and all were made to drink of one Spirit.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Cor. 12:13, ESV)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42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3" grpId="0"/>
      <p:bldP spid="4" grpId="0"/>
      <p:bldP spid="5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12878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Grace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3211390" y="652008"/>
            <a:ext cx="5769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A. The decision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unites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the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Jerusalem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church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ADC157-72C3-B25B-8541-435FC6C73DFC}"/>
              </a:ext>
            </a:extLst>
          </p:cNvPr>
          <p:cNvSpPr txBox="1"/>
          <p:nvPr/>
        </p:nvSpPr>
        <p:spPr>
          <a:xfrm>
            <a:off x="2541906" y="1480027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The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Apostles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were part of this decision.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E31FBE-8220-7CC7-30C8-C68CB10055F6}"/>
              </a:ext>
            </a:extLst>
          </p:cNvPr>
          <p:cNvSpPr txBox="1"/>
          <p:nvPr/>
        </p:nvSpPr>
        <p:spPr>
          <a:xfrm>
            <a:off x="2433623" y="1889181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The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elders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were part of this decision.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F0BDCD-3E7D-7CC4-D0A7-88C7CFAB526E}"/>
              </a:ext>
            </a:extLst>
          </p:cNvPr>
          <p:cNvSpPr txBox="1"/>
          <p:nvPr/>
        </p:nvSpPr>
        <p:spPr>
          <a:xfrm>
            <a:off x="2746443" y="2258610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The whole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church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was part of this decision.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E5171B-8272-B3DC-D478-DD3B157BB92A}"/>
              </a:ext>
            </a:extLst>
          </p:cNvPr>
          <p:cNvSpPr txBox="1"/>
          <p:nvPr/>
        </p:nvSpPr>
        <p:spPr>
          <a:xfrm>
            <a:off x="2654201" y="2613029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4. The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Holy Spirit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was part of this decision.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C8CF58-1607-D9B6-A20A-48C5568BF52E}"/>
              </a:ext>
            </a:extLst>
          </p:cNvPr>
          <p:cNvSpPr txBox="1"/>
          <p:nvPr/>
        </p:nvSpPr>
        <p:spPr>
          <a:xfrm>
            <a:off x="2746442" y="3865115"/>
            <a:ext cx="7108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Pay careful attention to yourselves and to all the flock</a:t>
            </a:r>
            <a:r>
              <a:rPr lang="en-US" dirty="0"/>
              <a:t>, in which the Holy Spirit has made you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overseers</a:t>
            </a:r>
            <a:r>
              <a:rPr lang="en-US" dirty="0"/>
              <a:t>, to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care for the church </a:t>
            </a:r>
            <a:r>
              <a:rPr lang="en-US" dirty="0"/>
              <a:t>of God, which he obtained with his own blood.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(Acts</a:t>
            </a:r>
            <a:r>
              <a:rPr kumimoji="0" lang="en-US" sz="12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20:28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ESV)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7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12878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Grace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3211390" y="652008"/>
            <a:ext cx="5769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A. The decision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unites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the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Jerusalem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church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ADC157-72C3-B25B-8541-435FC6C73DFC}"/>
              </a:ext>
            </a:extLst>
          </p:cNvPr>
          <p:cNvSpPr txBox="1"/>
          <p:nvPr/>
        </p:nvSpPr>
        <p:spPr>
          <a:xfrm>
            <a:off x="2541906" y="1480027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The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Apostles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were part of this decision.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E31FBE-8220-7CC7-30C8-C68CB10055F6}"/>
              </a:ext>
            </a:extLst>
          </p:cNvPr>
          <p:cNvSpPr txBox="1"/>
          <p:nvPr/>
        </p:nvSpPr>
        <p:spPr>
          <a:xfrm>
            <a:off x="2433623" y="1889181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The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elders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were part of this decision.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F0BDCD-3E7D-7CC4-D0A7-88C7CFAB526E}"/>
              </a:ext>
            </a:extLst>
          </p:cNvPr>
          <p:cNvSpPr txBox="1"/>
          <p:nvPr/>
        </p:nvSpPr>
        <p:spPr>
          <a:xfrm>
            <a:off x="2746443" y="2258610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The whole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church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was part of this decision.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E5171B-8272-B3DC-D478-DD3B157BB92A}"/>
              </a:ext>
            </a:extLst>
          </p:cNvPr>
          <p:cNvSpPr txBox="1"/>
          <p:nvPr/>
        </p:nvSpPr>
        <p:spPr>
          <a:xfrm>
            <a:off x="2654201" y="2613029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4. The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Holy Spirit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was part of this decision.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C8CF58-1607-D9B6-A20A-48C5568BF52E}"/>
              </a:ext>
            </a:extLst>
          </p:cNvPr>
          <p:cNvSpPr txBox="1"/>
          <p:nvPr/>
        </p:nvSpPr>
        <p:spPr>
          <a:xfrm>
            <a:off x="2746442" y="3865115"/>
            <a:ext cx="710818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Acts 13:1-3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(ESV)</a:t>
            </a:r>
          </a:p>
          <a:p>
            <a:pPr lvl="0" algn="ctr"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there were in the church at Antioch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prophets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teachers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Barnabas, Simeon who was called Niger, Lucius of Cyrene, Manaen a lifelong friend of Herod the tetrarch, and Saul. While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worshiping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Lord and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fasting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Holy Spirit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said, “Set apart for me Barnabas and Saul for the work to which I have called them.” Then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fasting and praying they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laid their hands on them and sent them off.</a:t>
            </a:r>
          </a:p>
        </p:txBody>
      </p:sp>
    </p:spTree>
    <p:extLst>
      <p:ext uri="{BB962C8B-B14F-4D97-AF65-F5344CB8AC3E}">
        <p14:creationId xmlns:p14="http://schemas.microsoft.com/office/powerpoint/2010/main" val="112156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12878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Grace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3211390" y="652008"/>
            <a:ext cx="5769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A. The decision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unites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the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Jerusalem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church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ADC157-72C3-B25B-8541-435FC6C73DFC}"/>
              </a:ext>
            </a:extLst>
          </p:cNvPr>
          <p:cNvSpPr txBox="1"/>
          <p:nvPr/>
        </p:nvSpPr>
        <p:spPr>
          <a:xfrm>
            <a:off x="2541906" y="1480027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The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Apostles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were part of this decision.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E31FBE-8220-7CC7-30C8-C68CB10055F6}"/>
              </a:ext>
            </a:extLst>
          </p:cNvPr>
          <p:cNvSpPr txBox="1"/>
          <p:nvPr/>
        </p:nvSpPr>
        <p:spPr>
          <a:xfrm>
            <a:off x="2433623" y="1889181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The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elders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were part of this decision.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F0BDCD-3E7D-7CC4-D0A7-88C7CFAB526E}"/>
              </a:ext>
            </a:extLst>
          </p:cNvPr>
          <p:cNvSpPr txBox="1"/>
          <p:nvPr/>
        </p:nvSpPr>
        <p:spPr>
          <a:xfrm>
            <a:off x="2746443" y="2258610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The whole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church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was part of this decision.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E5171B-8272-B3DC-D478-DD3B157BB92A}"/>
              </a:ext>
            </a:extLst>
          </p:cNvPr>
          <p:cNvSpPr txBox="1"/>
          <p:nvPr/>
        </p:nvSpPr>
        <p:spPr>
          <a:xfrm>
            <a:off x="2654201" y="2613029"/>
            <a:ext cx="7108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4. The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Holy Spirit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was part of this decision.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C8CF58-1607-D9B6-A20A-48C5568BF52E}"/>
              </a:ext>
            </a:extLst>
          </p:cNvPr>
          <p:cNvSpPr txBox="1"/>
          <p:nvPr/>
        </p:nvSpPr>
        <p:spPr>
          <a:xfrm>
            <a:off x="0" y="3865115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Acts 6:1-6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(ESV)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in these days when the disciples were increasing in number, a complaint by the Hellenists arose against the Hebrews because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widows were being neglected in the daily distribution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twelve summoned the full number of the disciples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said, “It is not right that we should give up preaching the word of God to serve tables. Therefore,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brothers, pick out from among you seven men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good repute, full of the Spirit and of wisdom,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whom we will appoint to this duty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But we will devote ourselves to prayer and to the ministry of the word.” And what they said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pleased the whole gathering, and they chose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Stephen, a man full of faith and of the Holy Spirit, and Philip,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Prochorus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Nicanor, and Timon,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Parmenas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Nicolaus, a proselyte of Antioch.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they set before the apostles, and they prayed and laid their hands on them.</a:t>
            </a:r>
          </a:p>
        </p:txBody>
      </p:sp>
    </p:spTree>
    <p:extLst>
      <p:ext uri="{BB962C8B-B14F-4D97-AF65-F5344CB8AC3E}">
        <p14:creationId xmlns:p14="http://schemas.microsoft.com/office/powerpoint/2010/main" val="86349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12878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Grace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3211390" y="652008"/>
            <a:ext cx="5769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A. The decision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unites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the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Jerusalem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church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C8CF58-1607-D9B6-A20A-48C5568BF52E}"/>
              </a:ext>
            </a:extLst>
          </p:cNvPr>
          <p:cNvSpPr txBox="1"/>
          <p:nvPr/>
        </p:nvSpPr>
        <p:spPr>
          <a:xfrm>
            <a:off x="0" y="145880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Corinthians 1:19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(ESV)</a:t>
            </a:r>
          </a:p>
          <a:p>
            <a:pPr lvl="0" algn="ctr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Son of God, Jesus Christ, whom we proclaimed among you, </a:t>
            </a:r>
            <a:r>
              <a:rPr lang="en-US" u="sng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Silvanus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Timothy and I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was not Yes and No, but in him it is always Yes.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C1D048-9EC4-47C9-62C7-7AFE8637E945}"/>
              </a:ext>
            </a:extLst>
          </p:cNvPr>
          <p:cNvSpPr txBox="1"/>
          <p:nvPr/>
        </p:nvSpPr>
        <p:spPr>
          <a:xfrm>
            <a:off x="0" y="2782669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Thessalonians 1:1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(ESV)</a:t>
            </a:r>
          </a:p>
          <a:p>
            <a:pPr lvl="0" algn="ctr"/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Paul, </a:t>
            </a:r>
            <a:r>
              <a:rPr lang="en-US" u="sng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Silvanus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Timothy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To the church of the Thessalonians in God the Father and the Lord Jesus Christ: Grace to you…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CBC9B7-615C-E106-C843-82D0117B7069}"/>
              </a:ext>
            </a:extLst>
          </p:cNvPr>
          <p:cNvSpPr txBox="1"/>
          <p:nvPr/>
        </p:nvSpPr>
        <p:spPr>
          <a:xfrm>
            <a:off x="0" y="342900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Thessalonians 1:1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(ESV)</a:t>
            </a:r>
          </a:p>
          <a:p>
            <a:pPr lvl="0" algn="ctr"/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Paul, </a:t>
            </a:r>
            <a:r>
              <a:rPr lang="en-US" u="sng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Silvanus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Timothy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To the church of the Thessalonians in God our Father and the Lord Jesus Christ: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846D24-5C08-4ED7-78EC-42353D380B0B}"/>
              </a:ext>
            </a:extLst>
          </p:cNvPr>
          <p:cNvSpPr txBox="1"/>
          <p:nvPr/>
        </p:nvSpPr>
        <p:spPr>
          <a:xfrm>
            <a:off x="2396288" y="4937535"/>
            <a:ext cx="73994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Peter 5:12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(ESV)</a:t>
            </a:r>
          </a:p>
          <a:p>
            <a:pPr lvl="0" algn="ctr"/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Silvanus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faithful brother as I regard him,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have written briefly to you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exhorting and declaring that this is the true grace of God. Stand firm in it.</a:t>
            </a:r>
          </a:p>
        </p:txBody>
      </p:sp>
    </p:spTree>
    <p:extLst>
      <p:ext uri="{BB962C8B-B14F-4D97-AF65-F5344CB8AC3E}">
        <p14:creationId xmlns:p14="http://schemas.microsoft.com/office/powerpoint/2010/main" val="275131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14172</TotalTime>
  <Words>1421</Words>
  <Application>Microsoft Office PowerPoint</Application>
  <PresentationFormat>Widescreen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Bookman Old Style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Decker, Rich Lee</dc:creator>
  <cp:lastModifiedBy>Richard Decker</cp:lastModifiedBy>
  <cp:revision>283</cp:revision>
  <dcterms:created xsi:type="dcterms:W3CDTF">2022-07-07T17:16:49Z</dcterms:created>
  <dcterms:modified xsi:type="dcterms:W3CDTF">2023-05-28T04:08:03Z</dcterms:modified>
</cp:coreProperties>
</file>