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2" r:id="rId1"/>
  </p:sldMasterIdLst>
  <p:sldIdLst>
    <p:sldId id="262" r:id="rId2"/>
    <p:sldId id="292" r:id="rId3"/>
    <p:sldId id="297" r:id="rId4"/>
    <p:sldId id="298" r:id="rId5"/>
    <p:sldId id="294" r:id="rId6"/>
    <p:sldId id="295" r:id="rId7"/>
    <p:sldId id="296" r:id="rId8"/>
    <p:sldId id="299" r:id="rId9"/>
    <p:sldId id="300" r:id="rId10"/>
    <p:sldId id="301" r:id="rId11"/>
    <p:sldId id="302" r:id="rId12"/>
    <p:sldId id="303" r:id="rId13"/>
    <p:sldId id="304" r:id="rId14"/>
    <p:sldId id="306" r:id="rId15"/>
    <p:sldId id="305" r:id="rId16"/>
    <p:sldId id="307" r:id="rId17"/>
    <p:sldId id="308" r:id="rId18"/>
    <p:sldId id="309" r:id="rId19"/>
    <p:sldId id="310"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D40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32" autoAdjust="0"/>
    <p:restoredTop sz="94660"/>
  </p:normalViewPr>
  <p:slideViewPr>
    <p:cSldViewPr snapToGrid="0">
      <p:cViewPr varScale="1">
        <p:scale>
          <a:sx n="127" d="100"/>
          <a:sy n="127" d="100"/>
        </p:scale>
        <p:origin x="533" y="10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1:45.732"/>
    </inkml:context>
    <inkml:brush xml:id="br0">
      <inkml:brushProperty name="width" value="0.05" units="cm"/>
      <inkml:brushProperty name="height" value="0.05" units="cm"/>
      <inkml:brushProperty name="color" value="#E71224"/>
    </inkml:brush>
  </inkml:definitions>
  <inkml:trace contextRef="#ctx0" brushRef="#br0">4920 0 24575,'1'35'0,"0"-14"0,-1 1 0,-1-1 0,-5 27 0,4-41 0,0 0 0,0 0 0,0 0 0,-1-1 0,0 1 0,0-1 0,-1 0 0,0 0 0,0 0 0,0 0 0,-1-1 0,1 0 0,-11 9 0,2-4 0,0-1 0,-1-1 0,0 0 0,0-1 0,-1-1 0,0 0 0,0-1 0,-22 5 0,-134 15 0,75-13 0,78-10 0,-19 3 0,1 2 0,-1 1 0,-38 15 0,6 2 0,42-17 0,1 1 0,0 2 0,1 0 0,0 2 0,-44 30 0,19-4 0,-2-3 0,-1-2 0,-1-2 0,-98 41 0,117-59 0,0 2 0,2 2 0,-1 1 0,2 2 0,1 0 0,-54 51 0,42-30 0,14-14 0,-42 34 0,60-53 0,0-2 0,-1 1 0,0-2 0,-1 0 0,1 0 0,-1-1 0,-25 6 0,-74 9 0,69-14 0,0 3 0,-71 22 0,68-17 0,0-2 0,-82 11 0,88-18 0,0 2 0,0 2 0,1 1 0,-61 25 0,-43 23 0,89-38 0,-112 24 0,108-31 0,2 2 0,-60 24 0,82-22 0,1 2 0,0 1 0,1 1 0,2 2 0,-32 30 0,53-45 0,-13 8 0,1-1 0,-39 19 0,42-24 0,-1 1 0,1 0 0,1 1 0,-25 23 0,20-14 0,0 0 0,-1-1 0,-1-2 0,-1 0 0,-1-2 0,0 0 0,-1-2 0,-1-1 0,0-1 0,0-2 0,-53 13 0,67-20 0,0 0 0,0 2 0,1 0 0,-1 0 0,1 2 0,0-1 0,1 2 0,-21 14 0,25-15 0,0 1 0,0 0 0,1 0 0,0 1 0,0 0 0,1 0 0,1 1 0,-1 0 0,1 0 0,1 0 0,-7 21 0,9-24 0,0 1 0,-1-1 0,0 0 0,0-1 0,-1 1 0,0-1 0,0 1 0,0-1 0,-1 0 0,0-1 0,0 1 0,0-1 0,-1 0 0,0 0 0,0-1 0,0 0 0,-1 0 0,1 0 0,-1-1 0,0 0 0,0 0 0,-10 2 0,-26 8 0,-58 11 0,72-20 0,0 2 0,0 2 0,1 0 0,0 2 0,-48 24 0,68-28 12,0 0 0,0 1 0,1 0 0,0 1-1,0-1 1,1 1 0,0 1 0,0-1 0,1 1 0,-9 18 0,8-14-312,-1-1 1,0 1 0,-1-1 0,-14 16 0,-2-5-6527</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1:55.653"/>
    </inkml:context>
    <inkml:brush xml:id="br0">
      <inkml:brushProperty name="width" value="0.05" units="cm"/>
      <inkml:brushProperty name="height" value="0.05" units="cm"/>
      <inkml:brushProperty name="color" value="#E71224"/>
    </inkml:brush>
  </inkml:definitions>
  <inkml:trace contextRef="#ctx0" brushRef="#br0">3495 1 24575,'-2'4'0,"-1"0"0,0 0 0,0-1 0,0 1 0,0-1 0,0 0 0,-1 0 0,1 0 0,-1 0 0,0 0 0,0-1 0,-5 3 0,-58 22 0,34-15 0,23-7 0,0 1 0,1 0 0,0 1 0,0 0 0,1 1 0,0-1 0,0 2 0,1-1 0,0 1 0,0 0 0,-8 15 0,-36 43 0,14-24 0,30-32 0,-2-1 0,0 0 0,0-1 0,0 0 0,-19 14 0,11-13 0,0 2 0,2 0 0,-1 1 0,1 0 0,1 1 0,1 1 0,0 0 0,1 1 0,0 0 0,1 1 0,1 0 0,-8 22 0,9-15 0,-28 65 0,34-83 0,0 0 0,0-1 0,-1 1 0,1-1 0,-1 0 0,-1 0 0,1 0 0,-1 0 0,0-1 0,0 0 0,-10 7 0,-54 24 0,-131 48 0,171-71 0,0 1 0,1 2 0,0 1 0,2 0 0,-35 29 0,-33 21 0,39-35 0,0-3 0,-110 38 0,107-43 0,35-13 0,-1-1 0,0-1 0,-41 8 0,32-9 0,0 1 0,-53 21 0,-23 6 0,64-28 0,-1-1 0,0-2 0,1-3 0,-63-4 0,9 0 0,8 1 0,11 0 0,0 2 0,-149 22 0,203-16 0,1 2 0,-26 11 0,36-13 0,-1 0 0,0 0 0,0-1 0,0-1 0,0-1 0,-1-1 0,-25 2 0,22-7 0,-1 0 0,0-1 0,1-1 0,0-1 0,-25-11 0,-11-2 0,36 13-227,0-1-1,0-1 1,1-1-1,0-1 1,-30-20-1,26 11-6598</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2:06.183"/>
    </inkml:context>
    <inkml:brush xml:id="br0">
      <inkml:brushProperty name="width" value="0.05" units="cm"/>
      <inkml:brushProperty name="height" value="0.05" units="cm"/>
      <inkml:brushProperty name="color" value="#E71224"/>
    </inkml:brush>
  </inkml:definitions>
  <inkml:trace contextRef="#ctx0" brushRef="#br0">2836 6806 24575,'0'-9'0,"-1"-1"0,0 0 0,0 1 0,-1-1 0,-1 1 0,1-1 0,-2 1 0,1 0 0,-1 0 0,0 1 0,-1-1 0,-8-10 0,-6-5 0,-1 1 0,-37-34 0,29 31 0,-27-32 0,48 48 0,0 1 0,0-1 0,1 0 0,0-1 0,1 1 0,0-1 0,-6-21 0,1-1 0,-1 0 0,-1 0 0,-24-44 0,26 60 0,0 0 0,-1 0 0,0 1 0,-2 1 0,0 0 0,0 1 0,-25-21 0,23 23 0,1-1 0,0-1 0,1 0 0,0 0 0,1-2 0,1 1 0,-17-34 0,15 23 0,1 0 0,1-1 0,2-1 0,-10-47 0,14 38 0,1-1 0,3-63 0,2 71 0,-1 0 0,-1-1 0,-2 1 0,-1 0 0,-9-33 0,-19-30 0,19 58 0,1 0 0,2 0 0,1-1 0,-6-59 0,12-204 0,5 160 0,-2 129 0,-1 0 0,0 0 0,-1 0 0,0 0 0,0 0 0,-1 1 0,0-1 0,-8-13 0,-3-3 0,-27-37 0,28 45 0,1 0 0,1 0 0,0-1 0,-14-38 0,18 33 0,3 9 0,0 0 0,-1 0 0,-1 0 0,0 0 0,-1 1 0,-1 0 0,0 0 0,0 1 0,-2 0 0,-19-21 0,-128-102 0,151 131 0,2-1 0,-1 1 0,1-1 0,0 1 0,0-1 0,0-1 0,1 1 0,0 0 0,0-1 0,1 0 0,0 0 0,0 1 0,-2-15 0,2-5 0,0 0 0,4-41 0,0 45 0,-2-1 0,0 1 0,-5-32 0,-5 15 0,-2 1 0,-21-46 0,13 32 0,-14-24 0,23 54 0,1 0 0,1-1 0,-12-43 0,5 3 0,-45-112 0,15 51 0,-54-166 0,86 255 0,-2 2 0,-1-1 0,-31-44 0,-74-84 0,16 23 0,90 113 0,1 0 0,2 0 0,-16-45 0,-6-15 0,-7-15 0,35 79 0,0 1 0,-2-1 0,-1 2 0,0-1 0,-2 1 0,0 1 0,-1 0 0,-25-27 0,-23-7 0,44 40 0,0-1 0,1-1 0,0-1 0,-20-26 0,-3-9 0,28 38 0,0 0 0,1-1 0,1 0 0,0-1 0,1 0 0,1 0 0,-11-31 0,7 10 0,-2 2 0,-1-1 0,-1 2 0,-2 0 0,-1 1 0,-2 1 0,-1 0 0,-1 2 0,-1 1 0,-51-47 0,66 66 0,1 1 0,0-1 0,1 0 0,0-1 0,0 1 0,1-1 0,0 0 0,0-1 0,-3-14 0,-8-16 0,13 34 0,1 0 0,0 0 0,0 0 0,0 0 0,1-1 0,0 1 0,1 0 0,0-1 0,1-12 0,17-67 0,-1-2 0,-13-130-126,-5 154-1113,1 29-5587</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2:15.239"/>
    </inkml:context>
    <inkml:brush xml:id="br0">
      <inkml:brushProperty name="width" value="0.05" units="cm"/>
      <inkml:brushProperty name="height" value="0.05" units="cm"/>
      <inkml:brushProperty name="color" value="#E71224"/>
    </inkml:brush>
  </inkml:definitions>
  <inkml:trace contextRef="#ctx0" brushRef="#br0">775 3897 24575,'-1'-4'0,"0"0"0,0 0 0,0 1 0,0-1 0,-1 1 0,0-1 0,0 1 0,0 0 0,0 0 0,0-1 0,0 2 0,-1-1 0,0 0 0,-3-3 0,-46-38 0,45 39 0,-18-13 0,-52-27 0,60 37 0,0-1 0,1-1 0,0 0 0,1-1 0,0 0 0,1-1 0,0-1 0,-17-21 0,11 10 0,0 2 0,-1 0 0,-28-21 0,-38-40 0,77 73 0,-1 1 0,0 0 0,0 0 0,-1 1 0,-23-12 0,-28-20 0,56 34 0,1-1 0,-1 0 0,1 0 0,1 0 0,-1-1 0,1 0 0,1 0 0,-1 0 0,1-1 0,1 1 0,0-1 0,0 0 0,0 0 0,1 0 0,-1-13 0,-1-16 0,2-1 0,4-54 0,-1 43 0,2-700 0,-4 447 0,2 284 0,1 1 0,1 0 0,1-1 0,1 1 0,8-21 0,-6 18 0,-1-1 0,-1 0 0,4-27 0,-8-25 0,-1 50 0,0 0 0,5-34 0,-3 51 0,-1 0 0,1 0 0,0 0 0,0 0 0,1 0 0,0 1 0,0 0 0,1-1 0,0 1 0,0 0 0,0 1 0,8-9 0,47-36 0,-42 37 0,-1-1 0,24-25 0,-35 32 0,0 0 0,0 0 0,-1 0 0,0 0 0,0-1 0,0 0 0,-1 0 0,0 0 0,-1 0 0,2-10 0,3-22 0,-7 28 0,2 1 0,0 0 0,0-1 0,1 1 0,0 0 0,1 0 0,0 1 0,1-1 0,0 1 0,1 0 0,9-14 0,4 3 0,2 1 0,-1 1 0,2 1 0,1 1 0,0 0 0,1 2 0,41-20 0,-58 32 0,0-1 0,0 0 0,-1 0 0,0-1 0,0 0 0,0 0 0,-1 0 0,0-1 0,0 0 0,0 0 0,0 0 0,-1 0 0,0-1 0,5-13 0,-4 7 0,-1-2 0,-1 1 0,0 0 0,-1-1 0,-1 1 0,-1-29 0,-6-530-1365,6 538-5461</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2:31.932"/>
    </inkml:context>
    <inkml:brush xml:id="br0">
      <inkml:brushProperty name="width" value="0.05" units="cm"/>
      <inkml:brushProperty name="height" value="0.05" units="cm"/>
      <inkml:brushProperty name="color" value="#E71224"/>
    </inkml:brush>
  </inkml:definitions>
  <inkml:trace contextRef="#ctx0" brushRef="#br0">3271 1182 24575,'1'-7'0,"-1"-1"0,-1 1 0,1 0 0,-1-1 0,0 1 0,-1 0 0,-4-14 0,4 18 0,0 1 0,0-1 0,0 0 0,0 1 0,0-1 0,0 1 0,-1 0 0,1-1 0,-1 1 0,1 0 0,-1 1 0,0-1 0,0 0 0,0 1 0,0 0 0,0 0 0,0 0 0,0 0 0,-1 0 0,-3 0 0,-37-5 0,-1 2 0,0 2 0,-81 6 0,17 0 0,99-4 0,-18-1 0,1 2 0,-1 0 0,1 2 0,-1 0 0,1 2 0,0 1 0,-31 12 0,22-2 0,0-2 0,-1-2 0,-1-1 0,1-1 0,-2-3 0,-46 4 0,-439-10 0,237-4 0,221 5 0,45 0 0,0 0 0,0-2 0,0-1 0,0 0 0,0-2 0,0 0 0,-27-8 0,40 6 0,-1 0 0,1-1 0,0 0 0,1 0 0,0-1 0,0 0 0,0 0 0,-10-15 0,-9-7 0,9 12 0,-2 2 0,0 0 0,0 1 0,-29-14 0,-22-17 0,60 36 0,0 0 0,1-1 0,0-1 0,1 1 0,0-2 0,-12-21 0,-5-7 0,10 19 0,10 12 0,0 0 0,-1 1 0,1 0 0,-2 0 0,1 0 0,-1 1 0,-1 0 0,1 0 0,-1 1 0,0-1 0,0 2 0,-1-1 0,-9-3 0,4 5 0,0 0 0,1-1 0,0 0 0,0-1 0,0-1 0,0 0 0,1 0 0,1-1 0,-1-1 0,1 0 0,1-1 0,-1 0 0,2 0 0,-1-1 0,2 0 0,-1-1 0,-9-18 0,15 22 0,-1 0 0,-1 0 0,1 1 0,-1-1 0,0 1 0,-1 0 0,0 0 0,0 1 0,0 0 0,-1 0 0,0 0 0,0 1 0,0 0 0,-1 1 0,0-1 0,0 1 0,-11-3 0,-8-4 0,1-1 0,0-1 0,0-2 0,-29-21 0,45 27 0,1 1 0,0-1 0,1 0 0,0-1 0,0 1 0,1-2 0,0 1 0,1-1 0,0 0 0,1 0 0,-6-20 0,-25-44 0,-1 10-1365,24 34-5461</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2:37.471"/>
    </inkml:context>
    <inkml:brush xml:id="br0">
      <inkml:brushProperty name="width" value="0.05" units="cm"/>
      <inkml:brushProperty name="height" value="0.05" units="cm"/>
      <inkml:brushProperty name="color" value="#E71224"/>
    </inkml:brush>
  </inkml:definitions>
  <inkml:trace contextRef="#ctx0" brushRef="#br0">273 0 24575,'-11'1'0,"1"0"0,-1 0 0,1 2 0,-1-1 0,1 1 0,0 0 0,0 1 0,0 0 0,0 1 0,1 0 0,0 1 0,-16 11 0,18-11 0,0 0 0,0 0 0,0 1 0,1 0 0,0 0 0,0 0 0,1 1 0,0-1 0,0 1 0,1 1 0,0-1 0,1 1 0,0-1 0,-5 19 0,-8 118 0,4 236 0,12-359 0,1 11 0,-2 0 0,-1 0 0,-7 35 0,8-62 11,0-1 0,0 0 0,0 0 0,1 1 0,0-1 0,0 0-1,0 1 1,1-1 0,0 0 0,1 5 0,-1-8-62,0 0 0,0 0-1,0 0 1,0 0 0,0-1 0,0 1 0,0 0-1,1-1 1,-1 1 0,1-1 0,-1 1 0,1-1-1,-1 0 1,1 0 0,0 0 0,0 1-1,-1-2 1,1 1 0,0 0 0,0 0 0,0-1-1,0 1 1,0-1 0,0 1 0,0-1 0,0 0-1,0 0 1,4 0 0,14-2-6775</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2:49.298"/>
    </inkml:context>
    <inkml:brush xml:id="br0">
      <inkml:brushProperty name="width" value="0.05" units="cm"/>
      <inkml:brushProperty name="height" value="0.05" units="cm"/>
      <inkml:brushProperty name="color" value="#E71224"/>
    </inkml:brush>
  </inkml:definitions>
  <inkml:trace contextRef="#ctx0" brushRef="#br0">25 0 24575,'-1'21'0,"-1"-1"0,-7 28 0,6-37 0,0 0 0,0 0 0,2 1 0,-1 0 0,2-1 0,-1 1 0,1-1 0,1 1 0,0 0 0,6 22 0,-6-31 0,1 0 0,0-1 0,0 1 0,0 0 0,0-1 0,0 1 0,0-1 0,0 1 0,1-1 0,-1 0 0,1 0 0,0 0 0,0-1 0,0 1 0,0-1 0,0 1 0,5 1 0,63 10 0,-9-2 0,-49-4 0,0-1 0,-1 2 0,1 0 0,-2 0 0,1 2 0,-1-1 0,-1 1 0,18 21 0,-15-16 0,2 0 0,0-1 0,21 16 0,95 75 0,-121-95 0,-1 0 0,-1 0 0,1 0 0,7 15 0,-12-17 0,0-1 0,1 0 0,-1-1 0,2 1 0,-1-1 0,0 0 0,1 0 0,0-1 0,1 1 0,-1-1 0,1-1 0,0 1 0,15 6 0,3-5 0,0 0 0,1-1 0,45 2 0,-12-2 0,32 3 0,-54-6 0,51 9 0,-74-8 0,0 1 0,0 1 0,0 0 0,-1 0 0,0 2 0,0-1 0,12 10 0,96 63 0,-106-70 0,1 0 0,1-1 0,0 0 0,0-2 0,0 0 0,1-1 0,0 0 0,32 3 0,-22-4 0,-1 2 0,47 16 0,-51-13 0,1 0 0,0-1 0,0-2 0,0 0 0,1-1 0,0-2 0,36 1 0,-4-3 0,-5 0 0,80-7 0,-126 5 0,0-1 0,1 1 0,-1-1 0,0 0 0,0-1 0,0 1 0,0-1 0,0 0 0,-1-1 0,1 1 0,-1-1 0,0 0 0,0-1 0,0 1 0,-1-1 0,1 0 0,-1 0 0,-1 0 0,1-1 0,-1 0 0,1 1 0,-2-1 0,1 0 0,-1 0 0,0 0 0,0-1 0,2-9 0,1-16 0,-1 1 0,-1-1 0,-2 0 0,-4-42 0,2 43 0,-1-70-1365,2 68-5461</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7:15.733"/>
    </inkml:context>
    <inkml:brush xml:id="br0">
      <inkml:brushProperty name="width" value="0.05" units="cm"/>
      <inkml:brushProperty name="height" value="0.05" units="cm"/>
      <inkml:brushProperty name="color" value="#E71224"/>
    </inkml:brush>
  </inkml:definitions>
  <inkml:trace contextRef="#ctx0" brushRef="#br0">429 1 24575,'-5'0'0,"-6"0"0,-11 0 0,-7 0 0,-8 0 0,2 5 0,3 1 0,6 5 0,3 10 0,-5 2 0,3 1 0,6 7 0,5 3 0,1-5 0,-7-2 0,-5-5 0,-8-7 0,2-6-8191</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1:45.732"/>
    </inkml:context>
    <inkml:brush xml:id="br0">
      <inkml:brushProperty name="width" value="0.05" units="cm"/>
      <inkml:brushProperty name="height" value="0.05" units="cm"/>
      <inkml:brushProperty name="color" value="#E71224"/>
    </inkml:brush>
  </inkml:definitions>
  <inkml:trace contextRef="#ctx0" brushRef="#br0">4920 0 24575,'1'35'0,"0"-14"0,-1 1 0,-1-1 0,-5 27 0,4-41 0,0 0 0,0 0 0,0 0 0,-1-1 0,0 1 0,0-1 0,-1 0 0,0 0 0,0 0 0,0 0 0,-1-1 0,1 0 0,-11 9 0,2-4 0,0-1 0,-1-1 0,0 0 0,0-1 0,-1-1 0,0 0 0,0-1 0,-22 5 0,-134 15 0,75-13 0,78-10 0,-19 3 0,1 2 0,-1 1 0,-38 15 0,6 2 0,42-17 0,1 1 0,0 2 0,1 0 0,0 2 0,-44 30 0,19-4 0,-2-3 0,-1-2 0,-1-2 0,-98 41 0,117-59 0,0 2 0,2 2 0,-1 1 0,2 2 0,1 0 0,-54 51 0,42-30 0,14-14 0,-42 34 0,60-53 0,0-2 0,-1 1 0,0-2 0,-1 0 0,1 0 0,-1-1 0,-25 6 0,-74 9 0,69-14 0,0 3 0,-71 22 0,68-17 0,0-2 0,-82 11 0,88-18 0,0 2 0,0 2 0,1 1 0,-61 25 0,-43 23 0,89-38 0,-112 24 0,108-31 0,2 2 0,-60 24 0,82-22 0,1 2 0,0 1 0,1 1 0,2 2 0,-32 30 0,53-45 0,-13 8 0,1-1 0,-39 19 0,42-24 0,-1 1 0,1 0 0,1 1 0,-25 23 0,20-14 0,0 0 0,-1-1 0,-1-2 0,-1 0 0,-1-2 0,0 0 0,-1-2 0,-1-1 0,0-1 0,0-2 0,-53 13 0,67-20 0,0 0 0,0 2 0,1 0 0,-1 0 0,1 2 0,0-1 0,1 2 0,-21 14 0,25-15 0,0 1 0,0 0 0,1 0 0,0 1 0,0 0 0,1 0 0,1 1 0,-1 0 0,1 0 0,1 0 0,-7 21 0,9-24 0,0 1 0,-1-1 0,0 0 0,0-1 0,-1 1 0,0-1 0,0 1 0,0-1 0,-1 0 0,0-1 0,0 1 0,0-1 0,-1 0 0,0 0 0,0-1 0,0 0 0,-1 0 0,1 0 0,-1-1 0,0 0 0,0 0 0,-10 2 0,-26 8 0,-58 11 0,72-20 0,0 2 0,0 2 0,1 0 0,0 2 0,-48 24 0,68-28 12,0 0 0,0 1 0,1 0 0,0 1-1,0-1 1,1 1 0,0 1 0,0-1 0,1 1 0,-9 18 0,8-14-312,-1-1 1,0 1 0,-1-1 0,-14 16 0,-2-5-6527</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1:55.653"/>
    </inkml:context>
    <inkml:brush xml:id="br0">
      <inkml:brushProperty name="width" value="0.05" units="cm"/>
      <inkml:brushProperty name="height" value="0.05" units="cm"/>
      <inkml:brushProperty name="color" value="#E71224"/>
    </inkml:brush>
  </inkml:definitions>
  <inkml:trace contextRef="#ctx0" brushRef="#br0">3495 1 24575,'-2'4'0,"-1"0"0,0 0 0,0-1 0,0 1 0,0-1 0,0 0 0,-1 0 0,1 0 0,-1 0 0,0 0 0,0-1 0,-5 3 0,-58 22 0,34-15 0,23-7 0,0 1 0,1 0 0,0 1 0,0 0 0,1 1 0,0-1 0,0 2 0,1-1 0,0 1 0,0 0 0,-8 15 0,-36 43 0,14-24 0,30-32 0,-2-1 0,0 0 0,0-1 0,0 0 0,-19 14 0,11-13 0,0 2 0,2 0 0,-1 1 0,1 0 0,1 1 0,1 1 0,0 0 0,1 1 0,0 0 0,1 1 0,1 0 0,-8 22 0,9-15 0,-28 65 0,34-83 0,0 0 0,0-1 0,-1 1 0,1-1 0,-1 0 0,-1 0 0,1 0 0,-1 0 0,0-1 0,0 0 0,-10 7 0,-54 24 0,-131 48 0,171-71 0,0 1 0,1 2 0,0 1 0,2 0 0,-35 29 0,-33 21 0,39-35 0,0-3 0,-110 38 0,107-43 0,35-13 0,-1-1 0,0-1 0,-41 8 0,32-9 0,0 1 0,-53 21 0,-23 6 0,64-28 0,-1-1 0,0-2 0,1-3 0,-63-4 0,9 0 0,8 1 0,11 0 0,0 2 0,-149 22 0,203-16 0,1 2 0,-26 11 0,36-13 0,-1 0 0,0 0 0,0-1 0,0-1 0,0-1 0,-1-1 0,-25 2 0,22-7 0,-1 0 0,0-1 0,1-1 0,0-1 0,-25-11 0,-11-2 0,36 13-227,0-1-1,0-1 1,1-1-1,0-1 1,-30-20-1,26 11-6598</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2:06.183"/>
    </inkml:context>
    <inkml:brush xml:id="br0">
      <inkml:brushProperty name="width" value="0.05" units="cm"/>
      <inkml:brushProperty name="height" value="0.05" units="cm"/>
      <inkml:brushProperty name="color" value="#E71224"/>
    </inkml:brush>
  </inkml:definitions>
  <inkml:trace contextRef="#ctx0" brushRef="#br0">2836 6806 24575,'0'-9'0,"-1"-1"0,0 0 0,0 1 0,-1-1 0,-1 1 0,1-1 0,-2 1 0,1 0 0,-1 0 0,0 1 0,-1-1 0,-8-10 0,-6-5 0,-1 1 0,-37-34 0,29 31 0,-27-32 0,48 48 0,0 1 0,0-1 0,1 0 0,0-1 0,1 1 0,0-1 0,-6-21 0,1-1 0,-1 0 0,-1 0 0,-24-44 0,26 60 0,0 0 0,-1 0 0,0 1 0,-2 1 0,0 0 0,0 1 0,-25-21 0,23 23 0,1-1 0,0-1 0,1 0 0,0 0 0,1-2 0,1 1 0,-17-34 0,15 23 0,1 0 0,1-1 0,2-1 0,-10-47 0,14 38 0,1-1 0,3-63 0,2 71 0,-1 0 0,-1-1 0,-2 1 0,-1 0 0,-9-33 0,-19-30 0,19 58 0,1 0 0,2 0 0,1-1 0,-6-59 0,12-204 0,5 160 0,-2 129 0,-1 0 0,0 0 0,-1 0 0,0 0 0,0 0 0,-1 1 0,0-1 0,-8-13 0,-3-3 0,-27-37 0,28 45 0,1 0 0,1 0 0,0-1 0,-14-38 0,18 33 0,3 9 0,0 0 0,-1 0 0,-1 0 0,0 0 0,-1 1 0,-1 0 0,0 0 0,0 1 0,-2 0 0,-19-21 0,-128-102 0,151 131 0,2-1 0,-1 1 0,1-1 0,0 1 0,0-1 0,0-1 0,1 1 0,0 0 0,0-1 0,1 0 0,0 0 0,0 1 0,-2-15 0,2-5 0,0 0 0,4-41 0,0 45 0,-2-1 0,0 1 0,-5-32 0,-5 15 0,-2 1 0,-21-46 0,13 32 0,-14-24 0,23 54 0,1 0 0,1-1 0,-12-43 0,5 3 0,-45-112 0,15 51 0,-54-166 0,86 255 0,-2 2 0,-1-1 0,-31-44 0,-74-84 0,16 23 0,90 113 0,1 0 0,2 0 0,-16-45 0,-6-15 0,-7-15 0,35 79 0,0 1 0,-2-1 0,-1 2 0,0-1 0,-2 1 0,0 1 0,-1 0 0,-25-27 0,-23-7 0,44 40 0,0-1 0,1-1 0,0-1 0,-20-26 0,-3-9 0,28 38 0,0 0 0,1-1 0,1 0 0,0-1 0,1 0 0,1 0 0,-11-31 0,7 10 0,-2 2 0,-1-1 0,-1 2 0,-2 0 0,-1 1 0,-2 1 0,-1 0 0,-1 2 0,-1 1 0,-51-47 0,66 66 0,1 1 0,0-1 0,1 0 0,0-1 0,0 1 0,1-1 0,0 0 0,0-1 0,-3-14 0,-8-16 0,13 34 0,1 0 0,0 0 0,0 0 0,0 0 0,1-1 0,0 1 0,1 0 0,0-1 0,1-12 0,17-67 0,-1-2 0,-13-130-126,-5 154-1113,1 29-5587</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1:55.653"/>
    </inkml:context>
    <inkml:brush xml:id="br0">
      <inkml:brushProperty name="width" value="0.05" units="cm"/>
      <inkml:brushProperty name="height" value="0.05" units="cm"/>
      <inkml:brushProperty name="color" value="#E71224"/>
    </inkml:brush>
  </inkml:definitions>
  <inkml:trace contextRef="#ctx0" brushRef="#br0">3495 1 24575,'-2'4'0,"-1"0"0,0 0 0,0-1 0,0 1 0,0-1 0,0 0 0,-1 0 0,1 0 0,-1 0 0,0 0 0,0-1 0,-5 3 0,-58 22 0,34-15 0,23-7 0,0 1 0,1 0 0,0 1 0,0 0 0,1 1 0,0-1 0,0 2 0,1-1 0,0 1 0,0 0 0,-8 15 0,-36 43 0,14-24 0,30-32 0,-2-1 0,0 0 0,0-1 0,0 0 0,-19 14 0,11-13 0,0 2 0,2 0 0,-1 1 0,1 0 0,1 1 0,1 1 0,0 0 0,1 1 0,0 0 0,1 1 0,1 0 0,-8 22 0,9-15 0,-28 65 0,34-83 0,0 0 0,0-1 0,-1 1 0,1-1 0,-1 0 0,-1 0 0,1 0 0,-1 0 0,0-1 0,0 0 0,-10 7 0,-54 24 0,-131 48 0,171-71 0,0 1 0,1 2 0,0 1 0,2 0 0,-35 29 0,-33 21 0,39-35 0,0-3 0,-110 38 0,107-43 0,35-13 0,-1-1 0,0-1 0,-41 8 0,32-9 0,0 1 0,-53 21 0,-23 6 0,64-28 0,-1-1 0,0-2 0,1-3 0,-63-4 0,9 0 0,8 1 0,11 0 0,0 2 0,-149 22 0,203-16 0,1 2 0,-26 11 0,36-13 0,-1 0 0,0 0 0,0-1 0,0-1 0,0-1 0,-1-1 0,-25 2 0,22-7 0,-1 0 0,0-1 0,1-1 0,0-1 0,-25-11 0,-11-2 0,36 13-227,0-1-1,0-1 1,1-1-1,0-1 1,-30-20-1,26 11-6598</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2:15.239"/>
    </inkml:context>
    <inkml:brush xml:id="br0">
      <inkml:brushProperty name="width" value="0.05" units="cm"/>
      <inkml:brushProperty name="height" value="0.05" units="cm"/>
      <inkml:brushProperty name="color" value="#E71224"/>
    </inkml:brush>
  </inkml:definitions>
  <inkml:trace contextRef="#ctx0" brushRef="#br0">775 3897 24575,'-1'-4'0,"0"0"0,0 0 0,0 1 0,0-1 0,-1 1 0,0-1 0,0 1 0,0 0 0,0 0 0,0-1 0,0 2 0,-1-1 0,0 0 0,-3-3 0,-46-38 0,45 39 0,-18-13 0,-52-27 0,60 37 0,0-1 0,1-1 0,0 0 0,1-1 0,0 0 0,1-1 0,0-1 0,-17-21 0,11 10 0,0 2 0,-1 0 0,-28-21 0,-38-40 0,77 73 0,-1 1 0,0 0 0,0 0 0,-1 1 0,-23-12 0,-28-20 0,56 34 0,1-1 0,-1 0 0,1 0 0,1 0 0,-1-1 0,1 0 0,1 0 0,-1 0 0,1-1 0,1 1 0,0-1 0,0 0 0,0 0 0,1 0 0,-1-13 0,-1-16 0,2-1 0,4-54 0,-1 43 0,2-700 0,-4 447 0,2 284 0,1 1 0,1 0 0,1-1 0,1 1 0,8-21 0,-6 18 0,-1-1 0,-1 0 0,4-27 0,-8-25 0,-1 50 0,0 0 0,5-34 0,-3 51 0,-1 0 0,1 0 0,0 0 0,0 0 0,1 0 0,0 1 0,0 0 0,1-1 0,0 1 0,0 0 0,0 1 0,8-9 0,47-36 0,-42 37 0,-1-1 0,24-25 0,-35 32 0,0 0 0,0 0 0,-1 0 0,0 0 0,0-1 0,0 0 0,-1 0 0,0 0 0,-1 0 0,2-10 0,3-22 0,-7 28 0,2 1 0,0 0 0,0-1 0,1 1 0,0 0 0,1 0 0,0 1 0,1-1 0,0 1 0,1 0 0,9-14 0,4 3 0,2 1 0,-1 1 0,2 1 0,1 1 0,0 0 0,1 2 0,41-20 0,-58 32 0,0-1 0,0 0 0,-1 0 0,0-1 0,0 0 0,0 0 0,-1 0 0,0-1 0,0 0 0,0 0 0,0 0 0,-1 0 0,0-1 0,5-13 0,-4 7 0,-1-2 0,-1 1 0,0 0 0,-1-1 0,-1 1 0,-1-29 0,-6-530-1365,6 538-5461</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2:31.932"/>
    </inkml:context>
    <inkml:brush xml:id="br0">
      <inkml:brushProperty name="width" value="0.05" units="cm"/>
      <inkml:brushProperty name="height" value="0.05" units="cm"/>
      <inkml:brushProperty name="color" value="#E71224"/>
    </inkml:brush>
  </inkml:definitions>
  <inkml:trace contextRef="#ctx0" brushRef="#br0">3271 1182 24575,'1'-7'0,"-1"-1"0,-1 1 0,1 0 0,-1-1 0,0 1 0,-1 0 0,-4-14 0,4 18 0,0 1 0,0-1 0,0 0 0,0 1 0,0-1 0,0 1 0,-1 0 0,1-1 0,-1 1 0,1 0 0,-1 1 0,0-1 0,0 0 0,0 1 0,0 0 0,0 0 0,0 0 0,0 0 0,-1 0 0,-3 0 0,-37-5 0,-1 2 0,0 2 0,-81 6 0,17 0 0,99-4 0,-18-1 0,1 2 0,-1 0 0,1 2 0,-1 0 0,1 2 0,0 1 0,-31 12 0,22-2 0,0-2 0,-1-2 0,-1-1 0,1-1 0,-2-3 0,-46 4 0,-439-10 0,237-4 0,221 5 0,45 0 0,0 0 0,0-2 0,0-1 0,0 0 0,0-2 0,0 0 0,-27-8 0,40 6 0,-1 0 0,1-1 0,0 0 0,1 0 0,0-1 0,0 0 0,0 0 0,-10-15 0,-9-7 0,9 12 0,-2 2 0,0 0 0,0 1 0,-29-14 0,-22-17 0,60 36 0,0 0 0,1-1 0,0-1 0,1 1 0,0-2 0,-12-21 0,-5-7 0,10 19 0,10 12 0,0 0 0,-1 1 0,1 0 0,-2 0 0,1 0 0,-1 1 0,-1 0 0,1 0 0,-1 1 0,0-1 0,0 2 0,-1-1 0,-9-3 0,4 5 0,0 0 0,1-1 0,0 0 0,0-1 0,0-1 0,0 0 0,1 0 0,1-1 0,-1-1 0,1 0 0,1-1 0,-1 0 0,2 0 0,-1-1 0,2 0 0,-1-1 0,-9-18 0,15 22 0,-1 0 0,-1 0 0,1 1 0,-1-1 0,0 1 0,-1 0 0,0 0 0,0 1 0,0 0 0,-1 0 0,0 0 0,0 1 0,0 0 0,-1 1 0,0-1 0,0 1 0,-11-3 0,-8-4 0,1-1 0,0-1 0,0-2 0,-29-21 0,45 27 0,1 1 0,0-1 0,1 0 0,0-1 0,0 1 0,1-2 0,0 1 0,1-1 0,0 0 0,1 0 0,-6-20 0,-25-44 0,-1 10-1365,24 34-5461</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2:37.471"/>
    </inkml:context>
    <inkml:brush xml:id="br0">
      <inkml:brushProperty name="width" value="0.05" units="cm"/>
      <inkml:brushProperty name="height" value="0.05" units="cm"/>
      <inkml:brushProperty name="color" value="#E71224"/>
    </inkml:brush>
  </inkml:definitions>
  <inkml:trace contextRef="#ctx0" brushRef="#br0">273 0 24575,'-11'1'0,"1"0"0,-1 0 0,1 2 0,-1-1 0,1 1 0,0 0 0,0 1 0,0 0 0,0 1 0,1 0 0,0 1 0,-16 11 0,18-11 0,0 0 0,0 0 0,0 1 0,1 0 0,0 0 0,0 0 0,1 1 0,0-1 0,0 1 0,1 1 0,0-1 0,1 1 0,0-1 0,-5 19 0,-8 118 0,4 236 0,12-359 0,1 11 0,-2 0 0,-1 0 0,-7 35 0,8-62 11,0-1 0,0 0 0,0 0 0,1 1 0,0-1 0,0 0-1,0 1 1,1-1 0,0 0 0,1 5 0,-1-8-62,0 0 0,0 0-1,0 0 1,0 0 0,0-1 0,0 1 0,0 0-1,1-1 1,-1 1 0,1-1 0,-1 1 0,1-1-1,-1 0 1,1 0 0,0 0 0,0 1-1,-1-2 1,1 1 0,0 0 0,0 0 0,0-1-1,0 1 1,0-1 0,0 1 0,0-1 0,0 0-1,0 0 1,4 0 0,14-2-6775</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2:49.298"/>
    </inkml:context>
    <inkml:brush xml:id="br0">
      <inkml:brushProperty name="width" value="0.05" units="cm"/>
      <inkml:brushProperty name="height" value="0.05" units="cm"/>
      <inkml:brushProperty name="color" value="#E71224"/>
    </inkml:brush>
  </inkml:definitions>
  <inkml:trace contextRef="#ctx0" brushRef="#br0">25 0 24575,'-1'21'0,"-1"-1"0,-7 28 0,6-37 0,0 0 0,0 0 0,2 1 0,-1 0 0,2-1 0,-1 1 0,1-1 0,1 1 0,0 0 0,6 22 0,-6-31 0,1 0 0,0-1 0,0 1 0,0 0 0,0-1 0,0 1 0,0-1 0,0 1 0,1-1 0,-1 0 0,1 0 0,0 0 0,0-1 0,0 1 0,0-1 0,0 1 0,5 1 0,63 10 0,-9-2 0,-49-4 0,0-1 0,-1 2 0,1 0 0,-2 0 0,1 2 0,-1-1 0,-1 1 0,18 21 0,-15-16 0,2 0 0,0-1 0,21 16 0,95 75 0,-121-95 0,-1 0 0,-1 0 0,1 0 0,7 15 0,-12-17 0,0-1 0,1 0 0,-1-1 0,2 1 0,-1-1 0,0 0 0,1 0 0,0-1 0,1 1 0,-1-1 0,1-1 0,0 1 0,15 6 0,3-5 0,0 0 0,1-1 0,45 2 0,-12-2 0,32 3 0,-54-6 0,51 9 0,-74-8 0,0 1 0,0 1 0,0 0 0,-1 0 0,0 2 0,0-1 0,12 10 0,96 63 0,-106-70 0,1 0 0,1-1 0,0 0 0,0-2 0,0 0 0,1-1 0,0 0 0,32 3 0,-22-4 0,-1 2 0,47 16 0,-51-13 0,1 0 0,0-1 0,0-2 0,0 0 0,1-1 0,0-2 0,36 1 0,-4-3 0,-5 0 0,80-7 0,-126 5 0,0-1 0,1 1 0,-1-1 0,0 0 0,0-1 0,0 1 0,0-1 0,0 0 0,-1-1 0,1 1 0,-1-1 0,0 0 0,0-1 0,0 1 0,-1-1 0,1 0 0,-1 0 0,-1 0 0,1-1 0,-1 0 0,1 1 0,-2-1 0,1 0 0,-1 0 0,0 0 0,0-1 0,2-9 0,1-16 0,-1 1 0,-1-1 0,-2 0 0,-4-42 0,2 43 0,-1-70-1365,2 68-5461</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7:15.733"/>
    </inkml:context>
    <inkml:brush xml:id="br0">
      <inkml:brushProperty name="width" value="0.05" units="cm"/>
      <inkml:brushProperty name="height" value="0.05" units="cm"/>
      <inkml:brushProperty name="color" value="#E71224"/>
    </inkml:brush>
  </inkml:definitions>
  <inkml:trace contextRef="#ctx0" brushRef="#br0">429 1 24575,'-5'0'0,"-6"0"0,-11 0 0,-7 0 0,-8 0 0,2 5 0,3 1 0,6 5 0,3 10 0,-5 2 0,3 1 0,6 7 0,5 3 0,1-5 0,-7-2 0,-5-5 0,-8-7 0,2-6-8191</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1:45.732"/>
    </inkml:context>
    <inkml:brush xml:id="br0">
      <inkml:brushProperty name="width" value="0.05" units="cm"/>
      <inkml:brushProperty name="height" value="0.05" units="cm"/>
      <inkml:brushProperty name="color" value="#E71224"/>
    </inkml:brush>
  </inkml:definitions>
  <inkml:trace contextRef="#ctx0" brushRef="#br0">4920 0 24575,'1'35'0,"0"-14"0,-1 1 0,-1-1 0,-5 27 0,4-41 0,0 0 0,0 0 0,0 0 0,-1-1 0,0 1 0,0-1 0,-1 0 0,0 0 0,0 0 0,0 0 0,-1-1 0,1 0 0,-11 9 0,2-4 0,0-1 0,-1-1 0,0 0 0,0-1 0,-1-1 0,0 0 0,0-1 0,-22 5 0,-134 15 0,75-13 0,78-10 0,-19 3 0,1 2 0,-1 1 0,-38 15 0,6 2 0,42-17 0,1 1 0,0 2 0,1 0 0,0 2 0,-44 30 0,19-4 0,-2-3 0,-1-2 0,-1-2 0,-98 41 0,117-59 0,0 2 0,2 2 0,-1 1 0,2 2 0,1 0 0,-54 51 0,42-30 0,14-14 0,-42 34 0,60-53 0,0-2 0,-1 1 0,0-2 0,-1 0 0,1 0 0,-1-1 0,-25 6 0,-74 9 0,69-14 0,0 3 0,-71 22 0,68-17 0,0-2 0,-82 11 0,88-18 0,0 2 0,0 2 0,1 1 0,-61 25 0,-43 23 0,89-38 0,-112 24 0,108-31 0,2 2 0,-60 24 0,82-22 0,1 2 0,0 1 0,1 1 0,2 2 0,-32 30 0,53-45 0,-13 8 0,1-1 0,-39 19 0,42-24 0,-1 1 0,1 0 0,1 1 0,-25 23 0,20-14 0,0 0 0,-1-1 0,-1-2 0,-1 0 0,-1-2 0,0 0 0,-1-2 0,-1-1 0,0-1 0,0-2 0,-53 13 0,67-20 0,0 0 0,0 2 0,1 0 0,-1 0 0,1 2 0,0-1 0,1 2 0,-21 14 0,25-15 0,0 1 0,0 0 0,1 0 0,0 1 0,0 0 0,1 0 0,1 1 0,-1 0 0,1 0 0,1 0 0,-7 21 0,9-24 0,0 1 0,-1-1 0,0 0 0,0-1 0,-1 1 0,0-1 0,0 1 0,0-1 0,-1 0 0,0-1 0,0 1 0,0-1 0,-1 0 0,0 0 0,0-1 0,0 0 0,-1 0 0,1 0 0,-1-1 0,0 0 0,0 0 0,-10 2 0,-26 8 0,-58 11 0,72-20 0,0 2 0,0 2 0,1 0 0,0 2 0,-48 24 0,68-28 12,0 0 0,0 1 0,1 0 0,0 1-1,0-1 1,1 1 0,0 1 0,0-1 0,1 1 0,-9 18 0,8-14-312,-1-1 1,0 1 0,-1-1 0,-14 16 0,-2-5-6527</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1:55.653"/>
    </inkml:context>
    <inkml:brush xml:id="br0">
      <inkml:brushProperty name="width" value="0.05" units="cm"/>
      <inkml:brushProperty name="height" value="0.05" units="cm"/>
      <inkml:brushProperty name="color" value="#E71224"/>
    </inkml:brush>
  </inkml:definitions>
  <inkml:trace contextRef="#ctx0" brushRef="#br0">3495 1 24575,'-2'4'0,"-1"0"0,0 0 0,0-1 0,0 1 0,0-1 0,0 0 0,-1 0 0,1 0 0,-1 0 0,0 0 0,0-1 0,-5 3 0,-58 22 0,34-15 0,23-7 0,0 1 0,1 0 0,0 1 0,0 0 0,1 1 0,0-1 0,0 2 0,1-1 0,0 1 0,0 0 0,-8 15 0,-36 43 0,14-24 0,30-32 0,-2-1 0,0 0 0,0-1 0,0 0 0,-19 14 0,11-13 0,0 2 0,2 0 0,-1 1 0,1 0 0,1 1 0,1 1 0,0 0 0,1 1 0,0 0 0,1 1 0,1 0 0,-8 22 0,9-15 0,-28 65 0,34-83 0,0 0 0,0-1 0,-1 1 0,1-1 0,-1 0 0,-1 0 0,1 0 0,-1 0 0,0-1 0,0 0 0,-10 7 0,-54 24 0,-131 48 0,171-71 0,0 1 0,1 2 0,0 1 0,2 0 0,-35 29 0,-33 21 0,39-35 0,0-3 0,-110 38 0,107-43 0,35-13 0,-1-1 0,0-1 0,-41 8 0,32-9 0,0 1 0,-53 21 0,-23 6 0,64-28 0,-1-1 0,0-2 0,1-3 0,-63-4 0,9 0 0,8 1 0,11 0 0,0 2 0,-149 22 0,203-16 0,1 2 0,-26 11 0,36-13 0,-1 0 0,0 0 0,0-1 0,0-1 0,0-1 0,-1-1 0,-25 2 0,22-7 0,-1 0 0,0-1 0,1-1 0,0-1 0,-25-11 0,-11-2 0,36 13-227,0-1-1,0-1 1,1-1-1,0-1 1,-30-20-1,26 11-6598</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2:06.183"/>
    </inkml:context>
    <inkml:brush xml:id="br0">
      <inkml:brushProperty name="width" value="0.05" units="cm"/>
      <inkml:brushProperty name="height" value="0.05" units="cm"/>
      <inkml:brushProperty name="color" value="#E71224"/>
    </inkml:brush>
  </inkml:definitions>
  <inkml:trace contextRef="#ctx0" brushRef="#br0">2836 6806 24575,'0'-9'0,"-1"-1"0,0 0 0,0 1 0,-1-1 0,-1 1 0,1-1 0,-2 1 0,1 0 0,-1 0 0,0 1 0,-1-1 0,-8-10 0,-6-5 0,-1 1 0,-37-34 0,29 31 0,-27-32 0,48 48 0,0 1 0,0-1 0,1 0 0,0-1 0,1 1 0,0-1 0,-6-21 0,1-1 0,-1 0 0,-1 0 0,-24-44 0,26 60 0,0 0 0,-1 0 0,0 1 0,-2 1 0,0 0 0,0 1 0,-25-21 0,23 23 0,1-1 0,0-1 0,1 0 0,0 0 0,1-2 0,1 1 0,-17-34 0,15 23 0,1 0 0,1-1 0,2-1 0,-10-47 0,14 38 0,1-1 0,3-63 0,2 71 0,-1 0 0,-1-1 0,-2 1 0,-1 0 0,-9-33 0,-19-30 0,19 58 0,1 0 0,2 0 0,1-1 0,-6-59 0,12-204 0,5 160 0,-2 129 0,-1 0 0,0 0 0,-1 0 0,0 0 0,0 0 0,-1 1 0,0-1 0,-8-13 0,-3-3 0,-27-37 0,28 45 0,1 0 0,1 0 0,0-1 0,-14-38 0,18 33 0,3 9 0,0 0 0,-1 0 0,-1 0 0,0 0 0,-1 1 0,-1 0 0,0 0 0,0 1 0,-2 0 0,-19-21 0,-128-102 0,151 131 0,2-1 0,-1 1 0,1-1 0,0 1 0,0-1 0,0-1 0,1 1 0,0 0 0,0-1 0,1 0 0,0 0 0,0 1 0,-2-15 0,2-5 0,0 0 0,4-41 0,0 45 0,-2-1 0,0 1 0,-5-32 0,-5 15 0,-2 1 0,-21-46 0,13 32 0,-14-24 0,23 54 0,1 0 0,1-1 0,-12-43 0,5 3 0,-45-112 0,15 51 0,-54-166 0,86 255 0,-2 2 0,-1-1 0,-31-44 0,-74-84 0,16 23 0,90 113 0,1 0 0,2 0 0,-16-45 0,-6-15 0,-7-15 0,35 79 0,0 1 0,-2-1 0,-1 2 0,0-1 0,-2 1 0,0 1 0,-1 0 0,-25-27 0,-23-7 0,44 40 0,0-1 0,1-1 0,0-1 0,-20-26 0,-3-9 0,28 38 0,0 0 0,1-1 0,1 0 0,0-1 0,1 0 0,1 0 0,-11-31 0,7 10 0,-2 2 0,-1-1 0,-1 2 0,-2 0 0,-1 1 0,-2 1 0,-1 0 0,-1 2 0,-1 1 0,-51-47 0,66 66 0,1 1 0,0-1 0,1 0 0,0-1 0,0 1 0,1-1 0,0 0 0,0-1 0,-3-14 0,-8-16 0,13 34 0,1 0 0,0 0 0,0 0 0,0 0 0,1-1 0,0 1 0,1 0 0,0-1 0,1-12 0,17-67 0,-1-2 0,-13-130-126,-5 154-1113,1 29-5587</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2:15.239"/>
    </inkml:context>
    <inkml:brush xml:id="br0">
      <inkml:brushProperty name="width" value="0.05" units="cm"/>
      <inkml:brushProperty name="height" value="0.05" units="cm"/>
      <inkml:brushProperty name="color" value="#E71224"/>
    </inkml:brush>
  </inkml:definitions>
  <inkml:trace contextRef="#ctx0" brushRef="#br0">775 3897 24575,'-1'-4'0,"0"0"0,0 0 0,0 1 0,0-1 0,-1 1 0,0-1 0,0 1 0,0 0 0,0 0 0,0-1 0,0 2 0,-1-1 0,0 0 0,-3-3 0,-46-38 0,45 39 0,-18-13 0,-52-27 0,60 37 0,0-1 0,1-1 0,0 0 0,1-1 0,0 0 0,1-1 0,0-1 0,-17-21 0,11 10 0,0 2 0,-1 0 0,-28-21 0,-38-40 0,77 73 0,-1 1 0,0 0 0,0 0 0,-1 1 0,-23-12 0,-28-20 0,56 34 0,1-1 0,-1 0 0,1 0 0,1 0 0,-1-1 0,1 0 0,1 0 0,-1 0 0,1-1 0,1 1 0,0-1 0,0 0 0,0 0 0,1 0 0,-1-13 0,-1-16 0,2-1 0,4-54 0,-1 43 0,2-700 0,-4 447 0,2 284 0,1 1 0,1 0 0,1-1 0,1 1 0,8-21 0,-6 18 0,-1-1 0,-1 0 0,4-27 0,-8-25 0,-1 50 0,0 0 0,5-34 0,-3 51 0,-1 0 0,1 0 0,0 0 0,0 0 0,1 0 0,0 1 0,0 0 0,1-1 0,0 1 0,0 0 0,0 1 0,8-9 0,47-36 0,-42 37 0,-1-1 0,24-25 0,-35 32 0,0 0 0,0 0 0,-1 0 0,0 0 0,0-1 0,0 0 0,-1 0 0,0 0 0,-1 0 0,2-10 0,3-22 0,-7 28 0,2 1 0,0 0 0,0-1 0,1 1 0,0 0 0,1 0 0,0 1 0,1-1 0,0 1 0,1 0 0,9-14 0,4 3 0,2 1 0,-1 1 0,2 1 0,1 1 0,0 0 0,1 2 0,41-20 0,-58 32 0,0-1 0,0 0 0,-1 0 0,0-1 0,0 0 0,0 0 0,-1 0 0,0-1 0,0 0 0,0 0 0,0 0 0,-1 0 0,0-1 0,5-13 0,-4 7 0,-1-2 0,-1 1 0,0 0 0,-1-1 0,-1 1 0,-1-29 0,-6-530-1365,6 538-5461</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2:31.932"/>
    </inkml:context>
    <inkml:brush xml:id="br0">
      <inkml:brushProperty name="width" value="0.05" units="cm"/>
      <inkml:brushProperty name="height" value="0.05" units="cm"/>
      <inkml:brushProperty name="color" value="#E71224"/>
    </inkml:brush>
  </inkml:definitions>
  <inkml:trace contextRef="#ctx0" brushRef="#br0">3271 1182 24575,'1'-7'0,"-1"-1"0,-1 1 0,1 0 0,-1-1 0,0 1 0,-1 0 0,-4-14 0,4 18 0,0 1 0,0-1 0,0 0 0,0 1 0,0-1 0,0 1 0,-1 0 0,1-1 0,-1 1 0,1 0 0,-1 1 0,0-1 0,0 0 0,0 1 0,0 0 0,0 0 0,0 0 0,0 0 0,-1 0 0,-3 0 0,-37-5 0,-1 2 0,0 2 0,-81 6 0,17 0 0,99-4 0,-18-1 0,1 2 0,-1 0 0,1 2 0,-1 0 0,1 2 0,0 1 0,-31 12 0,22-2 0,0-2 0,-1-2 0,-1-1 0,1-1 0,-2-3 0,-46 4 0,-439-10 0,237-4 0,221 5 0,45 0 0,0 0 0,0-2 0,0-1 0,0 0 0,0-2 0,0 0 0,-27-8 0,40 6 0,-1 0 0,1-1 0,0 0 0,1 0 0,0-1 0,0 0 0,0 0 0,-10-15 0,-9-7 0,9 12 0,-2 2 0,0 0 0,0 1 0,-29-14 0,-22-17 0,60 36 0,0 0 0,1-1 0,0-1 0,1 1 0,0-2 0,-12-21 0,-5-7 0,10 19 0,10 12 0,0 0 0,-1 1 0,1 0 0,-2 0 0,1 0 0,-1 1 0,-1 0 0,1 0 0,-1 1 0,0-1 0,0 2 0,-1-1 0,-9-3 0,4 5 0,0 0 0,1-1 0,0 0 0,0-1 0,0-1 0,0 0 0,1 0 0,1-1 0,-1-1 0,1 0 0,1-1 0,-1 0 0,2 0 0,-1-1 0,2 0 0,-1-1 0,-9-18 0,15 22 0,-1 0 0,-1 0 0,1 1 0,-1-1 0,0 1 0,-1 0 0,0 0 0,0 1 0,0 0 0,-1 0 0,0 0 0,0 1 0,0 0 0,-1 1 0,0-1 0,0 1 0,-11-3 0,-8-4 0,1-1 0,0-1 0,0-2 0,-29-21 0,45 27 0,1 1 0,0-1 0,1 0 0,0-1 0,0 1 0,1-2 0,0 1 0,1-1 0,0 0 0,1 0 0,-6-20 0,-25-44 0,-1 10-1365,24 34-5461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2:06.183"/>
    </inkml:context>
    <inkml:brush xml:id="br0">
      <inkml:brushProperty name="width" value="0.05" units="cm"/>
      <inkml:brushProperty name="height" value="0.05" units="cm"/>
      <inkml:brushProperty name="color" value="#E71224"/>
    </inkml:brush>
  </inkml:definitions>
  <inkml:trace contextRef="#ctx0" brushRef="#br0">2836 6806 24575,'0'-9'0,"-1"-1"0,0 0 0,0 1 0,-1-1 0,-1 1 0,1-1 0,-2 1 0,1 0 0,-1 0 0,0 1 0,-1-1 0,-8-10 0,-6-5 0,-1 1 0,-37-34 0,29 31 0,-27-32 0,48 48 0,0 1 0,0-1 0,1 0 0,0-1 0,1 1 0,0-1 0,-6-21 0,1-1 0,-1 0 0,-1 0 0,-24-44 0,26 60 0,0 0 0,-1 0 0,0 1 0,-2 1 0,0 0 0,0 1 0,-25-21 0,23 23 0,1-1 0,0-1 0,1 0 0,0 0 0,1-2 0,1 1 0,-17-34 0,15 23 0,1 0 0,1-1 0,2-1 0,-10-47 0,14 38 0,1-1 0,3-63 0,2 71 0,-1 0 0,-1-1 0,-2 1 0,-1 0 0,-9-33 0,-19-30 0,19 58 0,1 0 0,2 0 0,1-1 0,-6-59 0,12-204 0,5 160 0,-2 129 0,-1 0 0,0 0 0,-1 0 0,0 0 0,0 0 0,-1 1 0,0-1 0,-8-13 0,-3-3 0,-27-37 0,28 45 0,1 0 0,1 0 0,0-1 0,-14-38 0,18 33 0,3 9 0,0 0 0,-1 0 0,-1 0 0,0 0 0,-1 1 0,-1 0 0,0 0 0,0 1 0,-2 0 0,-19-21 0,-128-102 0,151 131 0,2-1 0,-1 1 0,1-1 0,0 1 0,0-1 0,0-1 0,1 1 0,0 0 0,0-1 0,1 0 0,0 0 0,0 1 0,-2-15 0,2-5 0,0 0 0,4-41 0,0 45 0,-2-1 0,0 1 0,-5-32 0,-5 15 0,-2 1 0,-21-46 0,13 32 0,-14-24 0,23 54 0,1 0 0,1-1 0,-12-43 0,5 3 0,-45-112 0,15 51 0,-54-166 0,86 255 0,-2 2 0,-1-1 0,-31-44 0,-74-84 0,16 23 0,90 113 0,1 0 0,2 0 0,-16-45 0,-6-15 0,-7-15 0,35 79 0,0 1 0,-2-1 0,-1 2 0,0-1 0,-2 1 0,0 1 0,-1 0 0,-25-27 0,-23-7 0,44 40 0,0-1 0,1-1 0,0-1 0,-20-26 0,-3-9 0,28 38 0,0 0 0,1-1 0,1 0 0,0-1 0,1 0 0,1 0 0,-11-31 0,7 10 0,-2 2 0,-1-1 0,-1 2 0,-2 0 0,-1 1 0,-2 1 0,-1 0 0,-1 2 0,-1 1 0,-51-47 0,66 66 0,1 1 0,0-1 0,1 0 0,0-1 0,0 1 0,1-1 0,0 0 0,0-1 0,-3-14 0,-8-16 0,13 34 0,1 0 0,0 0 0,0 0 0,0 0 0,1-1 0,0 1 0,1 0 0,0-1 0,1-12 0,17-67 0,-1-2 0,-13-130-126,-5 154-1113,1 29-5587</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2:37.471"/>
    </inkml:context>
    <inkml:brush xml:id="br0">
      <inkml:brushProperty name="width" value="0.05" units="cm"/>
      <inkml:brushProperty name="height" value="0.05" units="cm"/>
      <inkml:brushProperty name="color" value="#E71224"/>
    </inkml:brush>
  </inkml:definitions>
  <inkml:trace contextRef="#ctx0" brushRef="#br0">273 0 24575,'-11'1'0,"1"0"0,-1 0 0,1 2 0,-1-1 0,1 1 0,0 0 0,0 1 0,0 0 0,0 1 0,1 0 0,0 1 0,-16 11 0,18-11 0,0 0 0,0 0 0,0 1 0,1 0 0,0 0 0,0 0 0,1 1 0,0-1 0,0 1 0,1 1 0,0-1 0,1 1 0,0-1 0,-5 19 0,-8 118 0,4 236 0,12-359 0,1 11 0,-2 0 0,-1 0 0,-7 35 0,8-62 11,0-1 0,0 0 0,0 0 0,1 1 0,0-1 0,0 0-1,0 1 1,1-1 0,0 0 0,1 5 0,-1-8-62,0 0 0,0 0-1,0 0 1,0 0 0,0-1 0,0 1 0,0 0-1,1-1 1,-1 1 0,1-1 0,-1 1 0,1-1-1,-1 0 1,1 0 0,0 0 0,0 1-1,-1-2 1,1 1 0,0 0 0,0 0 0,0-1-1,0 1 1,0-1 0,0 1 0,0-1 0,0 0-1,0 0 1,4 0 0,14-2-6775</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2:49.298"/>
    </inkml:context>
    <inkml:brush xml:id="br0">
      <inkml:brushProperty name="width" value="0.05" units="cm"/>
      <inkml:brushProperty name="height" value="0.05" units="cm"/>
      <inkml:brushProperty name="color" value="#E71224"/>
    </inkml:brush>
  </inkml:definitions>
  <inkml:trace contextRef="#ctx0" brushRef="#br0">25 0 24575,'-1'21'0,"-1"-1"0,-7 28 0,6-37 0,0 0 0,0 0 0,2 1 0,-1 0 0,2-1 0,-1 1 0,1-1 0,1 1 0,0 0 0,6 22 0,-6-31 0,1 0 0,0-1 0,0 1 0,0 0 0,0-1 0,0 1 0,0-1 0,0 1 0,1-1 0,-1 0 0,1 0 0,0 0 0,0-1 0,0 1 0,0-1 0,0 1 0,5 1 0,63 10 0,-9-2 0,-49-4 0,0-1 0,-1 2 0,1 0 0,-2 0 0,1 2 0,-1-1 0,-1 1 0,18 21 0,-15-16 0,2 0 0,0-1 0,21 16 0,95 75 0,-121-95 0,-1 0 0,-1 0 0,1 0 0,7 15 0,-12-17 0,0-1 0,1 0 0,-1-1 0,2 1 0,-1-1 0,0 0 0,1 0 0,0-1 0,1 1 0,-1-1 0,1-1 0,0 1 0,15 6 0,3-5 0,0 0 0,1-1 0,45 2 0,-12-2 0,32 3 0,-54-6 0,51 9 0,-74-8 0,0 1 0,0 1 0,0 0 0,-1 0 0,0 2 0,0-1 0,12 10 0,96 63 0,-106-70 0,1 0 0,1-1 0,0 0 0,0-2 0,0 0 0,1-1 0,0 0 0,32 3 0,-22-4 0,-1 2 0,47 16 0,-51-13 0,1 0 0,0-1 0,0-2 0,0 0 0,1-1 0,0-2 0,36 1 0,-4-3 0,-5 0 0,80-7 0,-126 5 0,0-1 0,1 1 0,-1-1 0,0 0 0,0-1 0,0 1 0,0-1 0,0 0 0,-1-1 0,1 1 0,-1-1 0,0 0 0,0-1 0,0 1 0,-1-1 0,1 0 0,-1 0 0,-1 0 0,1-1 0,-1 0 0,1 1 0,-2-1 0,1 0 0,-1 0 0,0 0 0,0-1 0,2-9 0,1-16 0,-1 1 0,-1-1 0,-2 0 0,-4-42 0,2 43 0,-1-70-1365,2 68-5461</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7:15.733"/>
    </inkml:context>
    <inkml:brush xml:id="br0">
      <inkml:brushProperty name="width" value="0.05" units="cm"/>
      <inkml:brushProperty name="height" value="0.05" units="cm"/>
      <inkml:brushProperty name="color" value="#E71224"/>
    </inkml:brush>
  </inkml:definitions>
  <inkml:trace contextRef="#ctx0" brushRef="#br0">429 1 24575,'-5'0'0,"-6"0"0,-11 0 0,-7 0 0,-8 0 0,2 5 0,3 1 0,6 5 0,3 10 0,-5 2 0,3 1 0,6 7 0,5 3 0,1-5 0,-7-2 0,-5-5 0,-8-7 0,2-6-8191</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1:45.732"/>
    </inkml:context>
    <inkml:brush xml:id="br0">
      <inkml:brushProperty name="width" value="0.05" units="cm"/>
      <inkml:brushProperty name="height" value="0.05" units="cm"/>
      <inkml:brushProperty name="color" value="#E71224"/>
    </inkml:brush>
  </inkml:definitions>
  <inkml:trace contextRef="#ctx0" brushRef="#br0">4920 0 24575,'1'35'0,"0"-14"0,-1 1 0,-1-1 0,-5 27 0,4-41 0,0 0 0,0 0 0,0 0 0,-1-1 0,0 1 0,0-1 0,-1 0 0,0 0 0,0 0 0,0 0 0,-1-1 0,1 0 0,-11 9 0,2-4 0,0-1 0,-1-1 0,0 0 0,0-1 0,-1-1 0,0 0 0,0-1 0,-22 5 0,-134 15 0,75-13 0,78-10 0,-19 3 0,1 2 0,-1 1 0,-38 15 0,6 2 0,42-17 0,1 1 0,0 2 0,1 0 0,0 2 0,-44 30 0,19-4 0,-2-3 0,-1-2 0,-1-2 0,-98 41 0,117-59 0,0 2 0,2 2 0,-1 1 0,2 2 0,1 0 0,-54 51 0,42-30 0,14-14 0,-42 34 0,60-53 0,0-2 0,-1 1 0,0-2 0,-1 0 0,1 0 0,-1-1 0,-25 6 0,-74 9 0,69-14 0,0 3 0,-71 22 0,68-17 0,0-2 0,-82 11 0,88-18 0,0 2 0,0 2 0,1 1 0,-61 25 0,-43 23 0,89-38 0,-112 24 0,108-31 0,2 2 0,-60 24 0,82-22 0,1 2 0,0 1 0,1 1 0,2 2 0,-32 30 0,53-45 0,-13 8 0,1-1 0,-39 19 0,42-24 0,-1 1 0,1 0 0,1 1 0,-25 23 0,20-14 0,0 0 0,-1-1 0,-1-2 0,-1 0 0,-1-2 0,0 0 0,-1-2 0,-1-1 0,0-1 0,0-2 0,-53 13 0,67-20 0,0 0 0,0 2 0,1 0 0,-1 0 0,1 2 0,0-1 0,1 2 0,-21 14 0,25-15 0,0 1 0,0 0 0,1 0 0,0 1 0,0 0 0,1 0 0,1 1 0,-1 0 0,1 0 0,1 0 0,-7 21 0,9-24 0,0 1 0,-1-1 0,0 0 0,0-1 0,-1 1 0,0-1 0,0 1 0,0-1 0,-1 0 0,0-1 0,0 1 0,0-1 0,-1 0 0,0 0 0,0-1 0,0 0 0,-1 0 0,1 0 0,-1-1 0,0 0 0,0 0 0,-10 2 0,-26 8 0,-58 11 0,72-20 0,0 2 0,0 2 0,1 0 0,0 2 0,-48 24 0,68-28 12,0 0 0,0 1 0,1 0 0,0 1-1,0-1 1,1 1 0,0 1 0,0-1 0,1 1 0,-9 18 0,8-14-312,-1-1 1,0 1 0,-1-1 0,-14 16 0,-2-5-6527</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1:55.653"/>
    </inkml:context>
    <inkml:brush xml:id="br0">
      <inkml:brushProperty name="width" value="0.05" units="cm"/>
      <inkml:brushProperty name="height" value="0.05" units="cm"/>
      <inkml:brushProperty name="color" value="#E71224"/>
    </inkml:brush>
  </inkml:definitions>
  <inkml:trace contextRef="#ctx0" brushRef="#br0">3495 1 24575,'-2'4'0,"-1"0"0,0 0 0,0-1 0,0 1 0,0-1 0,0 0 0,-1 0 0,1 0 0,-1 0 0,0 0 0,0-1 0,-5 3 0,-58 22 0,34-15 0,23-7 0,0 1 0,1 0 0,0 1 0,0 0 0,1 1 0,0-1 0,0 2 0,1-1 0,0 1 0,0 0 0,-8 15 0,-36 43 0,14-24 0,30-32 0,-2-1 0,0 0 0,0-1 0,0 0 0,-19 14 0,11-13 0,0 2 0,2 0 0,-1 1 0,1 0 0,1 1 0,1 1 0,0 0 0,1 1 0,0 0 0,1 1 0,1 0 0,-8 22 0,9-15 0,-28 65 0,34-83 0,0 0 0,0-1 0,-1 1 0,1-1 0,-1 0 0,-1 0 0,1 0 0,-1 0 0,0-1 0,0 0 0,-10 7 0,-54 24 0,-131 48 0,171-71 0,0 1 0,1 2 0,0 1 0,2 0 0,-35 29 0,-33 21 0,39-35 0,0-3 0,-110 38 0,107-43 0,35-13 0,-1-1 0,0-1 0,-41 8 0,32-9 0,0 1 0,-53 21 0,-23 6 0,64-28 0,-1-1 0,0-2 0,1-3 0,-63-4 0,9 0 0,8 1 0,11 0 0,0 2 0,-149 22 0,203-16 0,1 2 0,-26 11 0,36-13 0,-1 0 0,0 0 0,0-1 0,0-1 0,0-1 0,-1-1 0,-25 2 0,22-7 0,-1 0 0,0-1 0,1-1 0,0-1 0,-25-11 0,-11-2 0,36 13-227,0-1-1,0-1 1,1-1-1,0-1 1,-30-20-1,26 11-6598</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2:06.183"/>
    </inkml:context>
    <inkml:brush xml:id="br0">
      <inkml:brushProperty name="width" value="0.05" units="cm"/>
      <inkml:brushProperty name="height" value="0.05" units="cm"/>
      <inkml:brushProperty name="color" value="#E71224"/>
    </inkml:brush>
  </inkml:definitions>
  <inkml:trace contextRef="#ctx0" brushRef="#br0">2836 6806 24575,'0'-9'0,"-1"-1"0,0 0 0,0 1 0,-1-1 0,-1 1 0,1-1 0,-2 1 0,1 0 0,-1 0 0,0 1 0,-1-1 0,-8-10 0,-6-5 0,-1 1 0,-37-34 0,29 31 0,-27-32 0,48 48 0,0 1 0,0-1 0,1 0 0,0-1 0,1 1 0,0-1 0,-6-21 0,1-1 0,-1 0 0,-1 0 0,-24-44 0,26 60 0,0 0 0,-1 0 0,0 1 0,-2 1 0,0 0 0,0 1 0,-25-21 0,23 23 0,1-1 0,0-1 0,1 0 0,0 0 0,1-2 0,1 1 0,-17-34 0,15 23 0,1 0 0,1-1 0,2-1 0,-10-47 0,14 38 0,1-1 0,3-63 0,2 71 0,-1 0 0,-1-1 0,-2 1 0,-1 0 0,-9-33 0,-19-30 0,19 58 0,1 0 0,2 0 0,1-1 0,-6-59 0,12-204 0,5 160 0,-2 129 0,-1 0 0,0 0 0,-1 0 0,0 0 0,0 0 0,-1 1 0,0-1 0,-8-13 0,-3-3 0,-27-37 0,28 45 0,1 0 0,1 0 0,0-1 0,-14-38 0,18 33 0,3 9 0,0 0 0,-1 0 0,-1 0 0,0 0 0,-1 1 0,-1 0 0,0 0 0,0 1 0,-2 0 0,-19-21 0,-128-102 0,151 131 0,2-1 0,-1 1 0,1-1 0,0 1 0,0-1 0,0-1 0,1 1 0,0 0 0,0-1 0,1 0 0,0 0 0,0 1 0,-2-15 0,2-5 0,0 0 0,4-41 0,0 45 0,-2-1 0,0 1 0,-5-32 0,-5 15 0,-2 1 0,-21-46 0,13 32 0,-14-24 0,23 54 0,1 0 0,1-1 0,-12-43 0,5 3 0,-45-112 0,15 51 0,-54-166 0,86 255 0,-2 2 0,-1-1 0,-31-44 0,-74-84 0,16 23 0,90 113 0,1 0 0,2 0 0,-16-45 0,-6-15 0,-7-15 0,35 79 0,0 1 0,-2-1 0,-1 2 0,0-1 0,-2 1 0,0 1 0,-1 0 0,-25-27 0,-23-7 0,44 40 0,0-1 0,1-1 0,0-1 0,-20-26 0,-3-9 0,28 38 0,0 0 0,1-1 0,1 0 0,0-1 0,1 0 0,1 0 0,-11-31 0,7 10 0,-2 2 0,-1-1 0,-1 2 0,-2 0 0,-1 1 0,-2 1 0,-1 0 0,-1 2 0,-1 1 0,-51-47 0,66 66 0,1 1 0,0-1 0,1 0 0,0-1 0,0 1 0,1-1 0,0 0 0,0-1 0,-3-14 0,-8-16 0,13 34 0,1 0 0,0 0 0,0 0 0,0 0 0,1-1 0,0 1 0,1 0 0,0-1 0,1-12 0,17-67 0,-1-2 0,-13-130-126,-5 154-1113,1 29-5587</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2:15.239"/>
    </inkml:context>
    <inkml:brush xml:id="br0">
      <inkml:brushProperty name="width" value="0.05" units="cm"/>
      <inkml:brushProperty name="height" value="0.05" units="cm"/>
      <inkml:brushProperty name="color" value="#E71224"/>
    </inkml:brush>
  </inkml:definitions>
  <inkml:trace contextRef="#ctx0" brushRef="#br0">775 3897 24575,'-1'-4'0,"0"0"0,0 0 0,0 1 0,0-1 0,-1 1 0,0-1 0,0 1 0,0 0 0,0 0 0,0-1 0,0 2 0,-1-1 0,0 0 0,-3-3 0,-46-38 0,45 39 0,-18-13 0,-52-27 0,60 37 0,0-1 0,1-1 0,0 0 0,1-1 0,0 0 0,1-1 0,0-1 0,-17-21 0,11 10 0,0 2 0,-1 0 0,-28-21 0,-38-40 0,77 73 0,-1 1 0,0 0 0,0 0 0,-1 1 0,-23-12 0,-28-20 0,56 34 0,1-1 0,-1 0 0,1 0 0,1 0 0,-1-1 0,1 0 0,1 0 0,-1 0 0,1-1 0,1 1 0,0-1 0,0 0 0,0 0 0,1 0 0,-1-13 0,-1-16 0,2-1 0,4-54 0,-1 43 0,2-700 0,-4 447 0,2 284 0,1 1 0,1 0 0,1-1 0,1 1 0,8-21 0,-6 18 0,-1-1 0,-1 0 0,4-27 0,-8-25 0,-1 50 0,0 0 0,5-34 0,-3 51 0,-1 0 0,1 0 0,0 0 0,0 0 0,1 0 0,0 1 0,0 0 0,1-1 0,0 1 0,0 0 0,0 1 0,8-9 0,47-36 0,-42 37 0,-1-1 0,24-25 0,-35 32 0,0 0 0,0 0 0,-1 0 0,0 0 0,0-1 0,0 0 0,-1 0 0,0 0 0,-1 0 0,2-10 0,3-22 0,-7 28 0,2 1 0,0 0 0,0-1 0,1 1 0,0 0 0,1 0 0,0 1 0,1-1 0,0 1 0,1 0 0,9-14 0,4 3 0,2 1 0,-1 1 0,2 1 0,1 1 0,0 0 0,1 2 0,41-20 0,-58 32 0,0-1 0,0 0 0,-1 0 0,0-1 0,0 0 0,0 0 0,-1 0 0,0-1 0,0 0 0,0 0 0,0 0 0,-1 0 0,0-1 0,5-13 0,-4 7 0,-1-2 0,-1 1 0,0 0 0,-1-1 0,-1 1 0,-1-29 0,-6-530-1365,6 538-5461</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2:31.932"/>
    </inkml:context>
    <inkml:brush xml:id="br0">
      <inkml:brushProperty name="width" value="0.05" units="cm"/>
      <inkml:brushProperty name="height" value="0.05" units="cm"/>
      <inkml:brushProperty name="color" value="#E71224"/>
    </inkml:brush>
  </inkml:definitions>
  <inkml:trace contextRef="#ctx0" brushRef="#br0">3271 1182 24575,'1'-7'0,"-1"-1"0,-1 1 0,1 0 0,-1-1 0,0 1 0,-1 0 0,-4-14 0,4 18 0,0 1 0,0-1 0,0 0 0,0 1 0,0-1 0,0 1 0,-1 0 0,1-1 0,-1 1 0,1 0 0,-1 1 0,0-1 0,0 0 0,0 1 0,0 0 0,0 0 0,0 0 0,0 0 0,-1 0 0,-3 0 0,-37-5 0,-1 2 0,0 2 0,-81 6 0,17 0 0,99-4 0,-18-1 0,1 2 0,-1 0 0,1 2 0,-1 0 0,1 2 0,0 1 0,-31 12 0,22-2 0,0-2 0,-1-2 0,-1-1 0,1-1 0,-2-3 0,-46 4 0,-439-10 0,237-4 0,221 5 0,45 0 0,0 0 0,0-2 0,0-1 0,0 0 0,0-2 0,0 0 0,-27-8 0,40 6 0,-1 0 0,1-1 0,0 0 0,1 0 0,0-1 0,0 0 0,0 0 0,-10-15 0,-9-7 0,9 12 0,-2 2 0,0 0 0,0 1 0,-29-14 0,-22-17 0,60 36 0,0 0 0,1-1 0,0-1 0,1 1 0,0-2 0,-12-21 0,-5-7 0,10 19 0,10 12 0,0 0 0,-1 1 0,1 0 0,-2 0 0,1 0 0,-1 1 0,-1 0 0,1 0 0,-1 1 0,0-1 0,0 2 0,-1-1 0,-9-3 0,4 5 0,0 0 0,1-1 0,0 0 0,0-1 0,0-1 0,0 0 0,1 0 0,1-1 0,-1-1 0,1 0 0,1-1 0,-1 0 0,2 0 0,-1-1 0,2 0 0,-1-1 0,-9-18 0,15 22 0,-1 0 0,-1 0 0,1 1 0,-1-1 0,0 1 0,-1 0 0,0 0 0,0 1 0,0 0 0,-1 0 0,0 0 0,0 1 0,0 0 0,-1 1 0,0-1 0,0 1 0,-11-3 0,-8-4 0,1-1 0,0-1 0,0-2 0,-29-21 0,45 27 0,1 1 0,0-1 0,1 0 0,0-1 0,0 1 0,1-2 0,0 1 0,1-1 0,0 0 0,1 0 0,-6-20 0,-25-44 0,-1 10-1365,24 34-5461</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2:37.471"/>
    </inkml:context>
    <inkml:brush xml:id="br0">
      <inkml:brushProperty name="width" value="0.05" units="cm"/>
      <inkml:brushProperty name="height" value="0.05" units="cm"/>
      <inkml:brushProperty name="color" value="#E71224"/>
    </inkml:brush>
  </inkml:definitions>
  <inkml:trace contextRef="#ctx0" brushRef="#br0">273 0 24575,'-11'1'0,"1"0"0,-1 0 0,1 2 0,-1-1 0,1 1 0,0 0 0,0 1 0,0 0 0,0 1 0,1 0 0,0 1 0,-16 11 0,18-11 0,0 0 0,0 0 0,0 1 0,1 0 0,0 0 0,0 0 0,1 1 0,0-1 0,0 1 0,1 1 0,0-1 0,1 1 0,0-1 0,-5 19 0,-8 118 0,4 236 0,12-359 0,1 11 0,-2 0 0,-1 0 0,-7 35 0,8-62 11,0-1 0,0 0 0,0 0 0,1 1 0,0-1 0,0 0-1,0 1 1,1-1 0,0 0 0,1 5 0,-1-8-62,0 0 0,0 0-1,0 0 1,0 0 0,0-1 0,0 1 0,0 0-1,1-1 1,-1 1 0,1-1 0,-1 1 0,1-1-1,-1 0 1,1 0 0,0 0 0,0 1-1,-1-2 1,1 1 0,0 0 0,0 0 0,0-1-1,0 1 1,0-1 0,0 1 0,0-1 0,0 0-1,0 0 1,4 0 0,14-2-6775</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2:49.298"/>
    </inkml:context>
    <inkml:brush xml:id="br0">
      <inkml:brushProperty name="width" value="0.05" units="cm"/>
      <inkml:brushProperty name="height" value="0.05" units="cm"/>
      <inkml:brushProperty name="color" value="#E71224"/>
    </inkml:brush>
  </inkml:definitions>
  <inkml:trace contextRef="#ctx0" brushRef="#br0">25 0 24575,'-1'21'0,"-1"-1"0,-7 28 0,6-37 0,0 0 0,0 0 0,2 1 0,-1 0 0,2-1 0,-1 1 0,1-1 0,1 1 0,0 0 0,6 22 0,-6-31 0,1 0 0,0-1 0,0 1 0,0 0 0,0-1 0,0 1 0,0-1 0,0 1 0,1-1 0,-1 0 0,1 0 0,0 0 0,0-1 0,0 1 0,0-1 0,0 1 0,5 1 0,63 10 0,-9-2 0,-49-4 0,0-1 0,-1 2 0,1 0 0,-2 0 0,1 2 0,-1-1 0,-1 1 0,18 21 0,-15-16 0,2 0 0,0-1 0,21 16 0,95 75 0,-121-95 0,-1 0 0,-1 0 0,1 0 0,7 15 0,-12-17 0,0-1 0,1 0 0,-1-1 0,2 1 0,-1-1 0,0 0 0,1 0 0,0-1 0,1 1 0,-1-1 0,1-1 0,0 1 0,15 6 0,3-5 0,0 0 0,1-1 0,45 2 0,-12-2 0,32 3 0,-54-6 0,51 9 0,-74-8 0,0 1 0,0 1 0,0 0 0,-1 0 0,0 2 0,0-1 0,12 10 0,96 63 0,-106-70 0,1 0 0,1-1 0,0 0 0,0-2 0,0 0 0,1-1 0,0 0 0,32 3 0,-22-4 0,-1 2 0,47 16 0,-51-13 0,1 0 0,0-1 0,0-2 0,0 0 0,1-1 0,0-2 0,36 1 0,-4-3 0,-5 0 0,80-7 0,-126 5 0,0-1 0,1 1 0,-1-1 0,0 0 0,0-1 0,0 1 0,0-1 0,0 0 0,-1-1 0,1 1 0,-1-1 0,0 0 0,0-1 0,0 1 0,-1-1 0,1 0 0,-1 0 0,-1 0 0,1-1 0,-1 0 0,1 1 0,-2-1 0,1 0 0,-1 0 0,0 0 0,0-1 0,2-9 0,1-16 0,-1 1 0,-1-1 0,-2 0 0,-4-42 0,2 43 0,-1-70-1365,2 68-5461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2:15.239"/>
    </inkml:context>
    <inkml:brush xml:id="br0">
      <inkml:brushProperty name="width" value="0.05" units="cm"/>
      <inkml:brushProperty name="height" value="0.05" units="cm"/>
      <inkml:brushProperty name="color" value="#E71224"/>
    </inkml:brush>
  </inkml:definitions>
  <inkml:trace contextRef="#ctx0" brushRef="#br0">775 3897 24575,'-1'-4'0,"0"0"0,0 0 0,0 1 0,0-1 0,-1 1 0,0-1 0,0 1 0,0 0 0,0 0 0,0-1 0,0 2 0,-1-1 0,0 0 0,-3-3 0,-46-38 0,45 39 0,-18-13 0,-52-27 0,60 37 0,0-1 0,1-1 0,0 0 0,1-1 0,0 0 0,1-1 0,0-1 0,-17-21 0,11 10 0,0 2 0,-1 0 0,-28-21 0,-38-40 0,77 73 0,-1 1 0,0 0 0,0 0 0,-1 1 0,-23-12 0,-28-20 0,56 34 0,1-1 0,-1 0 0,1 0 0,1 0 0,-1-1 0,1 0 0,1 0 0,-1 0 0,1-1 0,1 1 0,0-1 0,0 0 0,0 0 0,1 0 0,-1-13 0,-1-16 0,2-1 0,4-54 0,-1 43 0,2-700 0,-4 447 0,2 284 0,1 1 0,1 0 0,1-1 0,1 1 0,8-21 0,-6 18 0,-1-1 0,-1 0 0,4-27 0,-8-25 0,-1 50 0,0 0 0,5-34 0,-3 51 0,-1 0 0,1 0 0,0 0 0,0 0 0,1 0 0,0 1 0,0 0 0,1-1 0,0 1 0,0 0 0,0 1 0,8-9 0,47-36 0,-42 37 0,-1-1 0,24-25 0,-35 32 0,0 0 0,0 0 0,-1 0 0,0 0 0,0-1 0,0 0 0,-1 0 0,0 0 0,-1 0 0,2-10 0,3-22 0,-7 28 0,2 1 0,0 0 0,0-1 0,1 1 0,0 0 0,1 0 0,0 1 0,1-1 0,0 1 0,1 0 0,9-14 0,4 3 0,2 1 0,-1 1 0,2 1 0,1 1 0,0 0 0,1 2 0,41-20 0,-58 32 0,0-1 0,0 0 0,-1 0 0,0-1 0,0 0 0,0 0 0,-1 0 0,0-1 0,0 0 0,0 0 0,0 0 0,-1 0 0,0-1 0,5-13 0,-4 7 0,-1-2 0,-1 1 0,0 0 0,-1-1 0,-1 1 0,-1-29 0,-6-530-1365,6 538-5461</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7:15.733"/>
    </inkml:context>
    <inkml:brush xml:id="br0">
      <inkml:brushProperty name="width" value="0.05" units="cm"/>
      <inkml:brushProperty name="height" value="0.05" units="cm"/>
      <inkml:brushProperty name="color" value="#E71224"/>
    </inkml:brush>
  </inkml:definitions>
  <inkml:trace contextRef="#ctx0" brushRef="#br0">429 1 24575,'-5'0'0,"-6"0"0,-11 0 0,-7 0 0,-8 0 0,2 5 0,3 1 0,6 5 0,3 10 0,-5 2 0,3 1 0,6 7 0,5 3 0,1-5 0,-7-2 0,-5-5 0,-8-7 0,2-6-8191</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1:45.732"/>
    </inkml:context>
    <inkml:brush xml:id="br0">
      <inkml:brushProperty name="width" value="0.05" units="cm"/>
      <inkml:brushProperty name="height" value="0.05" units="cm"/>
      <inkml:brushProperty name="color" value="#E71224"/>
    </inkml:brush>
  </inkml:definitions>
  <inkml:trace contextRef="#ctx0" brushRef="#br0">4920 0 24575,'1'35'0,"0"-14"0,-1 1 0,-1-1 0,-5 27 0,4-41 0,0 0 0,0 0 0,0 0 0,-1-1 0,0 1 0,0-1 0,-1 0 0,0 0 0,0 0 0,0 0 0,-1-1 0,1 0 0,-11 9 0,2-4 0,0-1 0,-1-1 0,0 0 0,0-1 0,-1-1 0,0 0 0,0-1 0,-22 5 0,-134 15 0,75-13 0,78-10 0,-19 3 0,1 2 0,-1 1 0,-38 15 0,6 2 0,42-17 0,1 1 0,0 2 0,1 0 0,0 2 0,-44 30 0,19-4 0,-2-3 0,-1-2 0,-1-2 0,-98 41 0,117-59 0,0 2 0,2 2 0,-1 1 0,2 2 0,1 0 0,-54 51 0,42-30 0,14-14 0,-42 34 0,60-53 0,0-2 0,-1 1 0,0-2 0,-1 0 0,1 0 0,-1-1 0,-25 6 0,-74 9 0,69-14 0,0 3 0,-71 22 0,68-17 0,0-2 0,-82 11 0,88-18 0,0 2 0,0 2 0,1 1 0,-61 25 0,-43 23 0,89-38 0,-112 24 0,108-31 0,2 2 0,-60 24 0,82-22 0,1 2 0,0 1 0,1 1 0,2 2 0,-32 30 0,53-45 0,-13 8 0,1-1 0,-39 19 0,42-24 0,-1 1 0,1 0 0,1 1 0,-25 23 0,20-14 0,0 0 0,-1-1 0,-1-2 0,-1 0 0,-1-2 0,0 0 0,-1-2 0,-1-1 0,0-1 0,0-2 0,-53 13 0,67-20 0,0 0 0,0 2 0,1 0 0,-1 0 0,1 2 0,0-1 0,1 2 0,-21 14 0,25-15 0,0 1 0,0 0 0,1 0 0,0 1 0,0 0 0,1 0 0,1 1 0,-1 0 0,1 0 0,1 0 0,-7 21 0,9-24 0,0 1 0,-1-1 0,0 0 0,0-1 0,-1 1 0,0-1 0,0 1 0,0-1 0,-1 0 0,0-1 0,0 1 0,0-1 0,-1 0 0,0 0 0,0-1 0,0 0 0,-1 0 0,1 0 0,-1-1 0,0 0 0,0 0 0,-10 2 0,-26 8 0,-58 11 0,72-20 0,0 2 0,0 2 0,1 0 0,0 2 0,-48 24 0,68-28 12,0 0 0,0 1 0,1 0 0,0 1-1,0-1 1,1 1 0,0 1 0,0-1 0,1 1 0,-9 18 0,8-14-312,-1-1 1,0 1 0,-1-1 0,-14 16 0,-2-5-6527</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1:55.653"/>
    </inkml:context>
    <inkml:brush xml:id="br0">
      <inkml:brushProperty name="width" value="0.05" units="cm"/>
      <inkml:brushProperty name="height" value="0.05" units="cm"/>
      <inkml:brushProperty name="color" value="#E71224"/>
    </inkml:brush>
  </inkml:definitions>
  <inkml:trace contextRef="#ctx0" brushRef="#br0">3495 1 24575,'-2'4'0,"-1"0"0,0 0 0,0-1 0,0 1 0,0-1 0,0 0 0,-1 0 0,1 0 0,-1 0 0,0 0 0,0-1 0,-5 3 0,-58 22 0,34-15 0,23-7 0,0 1 0,1 0 0,0 1 0,0 0 0,1 1 0,0-1 0,0 2 0,1-1 0,0 1 0,0 0 0,-8 15 0,-36 43 0,14-24 0,30-32 0,-2-1 0,0 0 0,0-1 0,0 0 0,-19 14 0,11-13 0,0 2 0,2 0 0,-1 1 0,1 0 0,1 1 0,1 1 0,0 0 0,1 1 0,0 0 0,1 1 0,1 0 0,-8 22 0,9-15 0,-28 65 0,34-83 0,0 0 0,0-1 0,-1 1 0,1-1 0,-1 0 0,-1 0 0,1 0 0,-1 0 0,0-1 0,0 0 0,-10 7 0,-54 24 0,-131 48 0,171-71 0,0 1 0,1 2 0,0 1 0,2 0 0,-35 29 0,-33 21 0,39-35 0,0-3 0,-110 38 0,107-43 0,35-13 0,-1-1 0,0-1 0,-41 8 0,32-9 0,0 1 0,-53 21 0,-23 6 0,64-28 0,-1-1 0,0-2 0,1-3 0,-63-4 0,9 0 0,8 1 0,11 0 0,0 2 0,-149 22 0,203-16 0,1 2 0,-26 11 0,36-13 0,-1 0 0,0 0 0,0-1 0,0-1 0,0-1 0,-1-1 0,-25 2 0,22-7 0,-1 0 0,0-1 0,1-1 0,0-1 0,-25-11 0,-11-2 0,36 13-227,0-1-1,0-1 1,1-1-1,0-1 1,-30-20-1,26 11-6598</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2:06.183"/>
    </inkml:context>
    <inkml:brush xml:id="br0">
      <inkml:brushProperty name="width" value="0.05" units="cm"/>
      <inkml:brushProperty name="height" value="0.05" units="cm"/>
      <inkml:brushProperty name="color" value="#E71224"/>
    </inkml:brush>
  </inkml:definitions>
  <inkml:trace contextRef="#ctx0" brushRef="#br0">2836 6806 24575,'0'-9'0,"-1"-1"0,0 0 0,0 1 0,-1-1 0,-1 1 0,1-1 0,-2 1 0,1 0 0,-1 0 0,0 1 0,-1-1 0,-8-10 0,-6-5 0,-1 1 0,-37-34 0,29 31 0,-27-32 0,48 48 0,0 1 0,0-1 0,1 0 0,0-1 0,1 1 0,0-1 0,-6-21 0,1-1 0,-1 0 0,-1 0 0,-24-44 0,26 60 0,0 0 0,-1 0 0,0 1 0,-2 1 0,0 0 0,0 1 0,-25-21 0,23 23 0,1-1 0,0-1 0,1 0 0,0 0 0,1-2 0,1 1 0,-17-34 0,15 23 0,1 0 0,1-1 0,2-1 0,-10-47 0,14 38 0,1-1 0,3-63 0,2 71 0,-1 0 0,-1-1 0,-2 1 0,-1 0 0,-9-33 0,-19-30 0,19 58 0,1 0 0,2 0 0,1-1 0,-6-59 0,12-204 0,5 160 0,-2 129 0,-1 0 0,0 0 0,-1 0 0,0 0 0,0 0 0,-1 1 0,0-1 0,-8-13 0,-3-3 0,-27-37 0,28 45 0,1 0 0,1 0 0,0-1 0,-14-38 0,18 33 0,3 9 0,0 0 0,-1 0 0,-1 0 0,0 0 0,-1 1 0,-1 0 0,0 0 0,0 1 0,-2 0 0,-19-21 0,-128-102 0,151 131 0,2-1 0,-1 1 0,1-1 0,0 1 0,0-1 0,0-1 0,1 1 0,0 0 0,0-1 0,1 0 0,0 0 0,0 1 0,-2-15 0,2-5 0,0 0 0,4-41 0,0 45 0,-2-1 0,0 1 0,-5-32 0,-5 15 0,-2 1 0,-21-46 0,13 32 0,-14-24 0,23 54 0,1 0 0,1-1 0,-12-43 0,5 3 0,-45-112 0,15 51 0,-54-166 0,86 255 0,-2 2 0,-1-1 0,-31-44 0,-74-84 0,16 23 0,90 113 0,1 0 0,2 0 0,-16-45 0,-6-15 0,-7-15 0,35 79 0,0 1 0,-2-1 0,-1 2 0,0-1 0,-2 1 0,0 1 0,-1 0 0,-25-27 0,-23-7 0,44 40 0,0-1 0,1-1 0,0-1 0,-20-26 0,-3-9 0,28 38 0,0 0 0,1-1 0,1 0 0,0-1 0,1 0 0,1 0 0,-11-31 0,7 10 0,-2 2 0,-1-1 0,-1 2 0,-2 0 0,-1 1 0,-2 1 0,-1 0 0,-1 2 0,-1 1 0,-51-47 0,66 66 0,1 1 0,0-1 0,1 0 0,0-1 0,0 1 0,1-1 0,0 0 0,0-1 0,-3-14 0,-8-16 0,13 34 0,1 0 0,0 0 0,0 0 0,0 0 0,1-1 0,0 1 0,1 0 0,0-1 0,1-12 0,17-67 0,-1-2 0,-13-130-126,-5 154-1113,1 29-5587</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2:15.239"/>
    </inkml:context>
    <inkml:brush xml:id="br0">
      <inkml:brushProperty name="width" value="0.05" units="cm"/>
      <inkml:brushProperty name="height" value="0.05" units="cm"/>
      <inkml:brushProperty name="color" value="#E71224"/>
    </inkml:brush>
  </inkml:definitions>
  <inkml:trace contextRef="#ctx0" brushRef="#br0">775 3897 24575,'-1'-4'0,"0"0"0,0 0 0,0 1 0,0-1 0,-1 1 0,0-1 0,0 1 0,0 0 0,0 0 0,0-1 0,0 2 0,-1-1 0,0 0 0,-3-3 0,-46-38 0,45 39 0,-18-13 0,-52-27 0,60 37 0,0-1 0,1-1 0,0 0 0,1-1 0,0 0 0,1-1 0,0-1 0,-17-21 0,11 10 0,0 2 0,-1 0 0,-28-21 0,-38-40 0,77 73 0,-1 1 0,0 0 0,0 0 0,-1 1 0,-23-12 0,-28-20 0,56 34 0,1-1 0,-1 0 0,1 0 0,1 0 0,-1-1 0,1 0 0,1 0 0,-1 0 0,1-1 0,1 1 0,0-1 0,0 0 0,0 0 0,1 0 0,-1-13 0,-1-16 0,2-1 0,4-54 0,-1 43 0,2-700 0,-4 447 0,2 284 0,1 1 0,1 0 0,1-1 0,1 1 0,8-21 0,-6 18 0,-1-1 0,-1 0 0,4-27 0,-8-25 0,-1 50 0,0 0 0,5-34 0,-3 51 0,-1 0 0,1 0 0,0 0 0,0 0 0,1 0 0,0 1 0,0 0 0,1-1 0,0 1 0,0 0 0,0 1 0,8-9 0,47-36 0,-42 37 0,-1-1 0,24-25 0,-35 32 0,0 0 0,0 0 0,-1 0 0,0 0 0,0-1 0,0 0 0,-1 0 0,0 0 0,-1 0 0,2-10 0,3-22 0,-7 28 0,2 1 0,0 0 0,0-1 0,1 1 0,0 0 0,1 0 0,0 1 0,1-1 0,0 1 0,1 0 0,9-14 0,4 3 0,2 1 0,-1 1 0,2 1 0,1 1 0,0 0 0,1 2 0,41-20 0,-58 32 0,0-1 0,0 0 0,-1 0 0,0-1 0,0 0 0,0 0 0,-1 0 0,0-1 0,0 0 0,0 0 0,0 0 0,-1 0 0,0-1 0,5-13 0,-4 7 0,-1-2 0,-1 1 0,0 0 0,-1-1 0,-1 1 0,-1-29 0,-6-530-1365,6 538-5461</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2:31.932"/>
    </inkml:context>
    <inkml:brush xml:id="br0">
      <inkml:brushProperty name="width" value="0.05" units="cm"/>
      <inkml:brushProperty name="height" value="0.05" units="cm"/>
      <inkml:brushProperty name="color" value="#E71224"/>
    </inkml:brush>
  </inkml:definitions>
  <inkml:trace contextRef="#ctx0" brushRef="#br0">3271 1182 24575,'1'-7'0,"-1"-1"0,-1 1 0,1 0 0,-1-1 0,0 1 0,-1 0 0,-4-14 0,4 18 0,0 1 0,0-1 0,0 0 0,0 1 0,0-1 0,0 1 0,-1 0 0,1-1 0,-1 1 0,1 0 0,-1 1 0,0-1 0,0 0 0,0 1 0,0 0 0,0 0 0,0 0 0,0 0 0,-1 0 0,-3 0 0,-37-5 0,-1 2 0,0 2 0,-81 6 0,17 0 0,99-4 0,-18-1 0,1 2 0,-1 0 0,1 2 0,-1 0 0,1 2 0,0 1 0,-31 12 0,22-2 0,0-2 0,-1-2 0,-1-1 0,1-1 0,-2-3 0,-46 4 0,-439-10 0,237-4 0,221 5 0,45 0 0,0 0 0,0-2 0,0-1 0,0 0 0,0-2 0,0 0 0,-27-8 0,40 6 0,-1 0 0,1-1 0,0 0 0,1 0 0,0-1 0,0 0 0,0 0 0,-10-15 0,-9-7 0,9 12 0,-2 2 0,0 0 0,0 1 0,-29-14 0,-22-17 0,60 36 0,0 0 0,1-1 0,0-1 0,1 1 0,0-2 0,-12-21 0,-5-7 0,10 19 0,10 12 0,0 0 0,-1 1 0,1 0 0,-2 0 0,1 0 0,-1 1 0,-1 0 0,1 0 0,-1 1 0,0-1 0,0 2 0,-1-1 0,-9-3 0,4 5 0,0 0 0,1-1 0,0 0 0,0-1 0,0-1 0,0 0 0,1 0 0,1-1 0,-1-1 0,1 0 0,1-1 0,-1 0 0,2 0 0,-1-1 0,2 0 0,-1-1 0,-9-18 0,15 22 0,-1 0 0,-1 0 0,1 1 0,-1-1 0,0 1 0,-1 0 0,0 0 0,0 1 0,0 0 0,-1 0 0,0 0 0,0 1 0,0 0 0,-1 1 0,0-1 0,0 1 0,-11-3 0,-8-4 0,1-1 0,0-1 0,0-2 0,-29-21 0,45 27 0,1 1 0,0-1 0,1 0 0,0-1 0,0 1 0,1-2 0,0 1 0,1-1 0,0 0 0,1 0 0,-6-20 0,-25-44 0,-1 10-1365,24 34-5461</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2:37.471"/>
    </inkml:context>
    <inkml:brush xml:id="br0">
      <inkml:brushProperty name="width" value="0.05" units="cm"/>
      <inkml:brushProperty name="height" value="0.05" units="cm"/>
      <inkml:brushProperty name="color" value="#E71224"/>
    </inkml:brush>
  </inkml:definitions>
  <inkml:trace contextRef="#ctx0" brushRef="#br0">273 0 24575,'-11'1'0,"1"0"0,-1 0 0,1 2 0,-1-1 0,1 1 0,0 0 0,0 1 0,0 0 0,0 1 0,1 0 0,0 1 0,-16 11 0,18-11 0,0 0 0,0 0 0,0 1 0,1 0 0,0 0 0,0 0 0,1 1 0,0-1 0,0 1 0,1 1 0,0-1 0,1 1 0,0-1 0,-5 19 0,-8 118 0,4 236 0,12-359 0,1 11 0,-2 0 0,-1 0 0,-7 35 0,8-62 11,0-1 0,0 0 0,0 0 0,1 1 0,0-1 0,0 0-1,0 1 1,1-1 0,0 0 0,1 5 0,-1-8-62,0 0 0,0 0-1,0 0 1,0 0 0,0-1 0,0 1 0,0 0-1,1-1 1,-1 1 0,1-1 0,-1 1 0,1-1-1,-1 0 1,1 0 0,0 0 0,0 1-1,-1-2 1,1 1 0,0 0 0,0 0 0,0-1-1,0 1 1,0-1 0,0 1 0,0-1 0,0 0-1,0 0 1,4 0 0,14-2-6775</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2:49.298"/>
    </inkml:context>
    <inkml:brush xml:id="br0">
      <inkml:brushProperty name="width" value="0.05" units="cm"/>
      <inkml:brushProperty name="height" value="0.05" units="cm"/>
      <inkml:brushProperty name="color" value="#E71224"/>
    </inkml:brush>
  </inkml:definitions>
  <inkml:trace contextRef="#ctx0" brushRef="#br0">25 0 24575,'-1'21'0,"-1"-1"0,-7 28 0,6-37 0,0 0 0,0 0 0,2 1 0,-1 0 0,2-1 0,-1 1 0,1-1 0,1 1 0,0 0 0,6 22 0,-6-31 0,1 0 0,0-1 0,0 1 0,0 0 0,0-1 0,0 1 0,0-1 0,0 1 0,1-1 0,-1 0 0,1 0 0,0 0 0,0-1 0,0 1 0,0-1 0,0 1 0,5 1 0,63 10 0,-9-2 0,-49-4 0,0-1 0,-1 2 0,1 0 0,-2 0 0,1 2 0,-1-1 0,-1 1 0,18 21 0,-15-16 0,2 0 0,0-1 0,21 16 0,95 75 0,-121-95 0,-1 0 0,-1 0 0,1 0 0,7 15 0,-12-17 0,0-1 0,1 0 0,-1-1 0,2 1 0,-1-1 0,0 0 0,1 0 0,0-1 0,1 1 0,-1-1 0,1-1 0,0 1 0,15 6 0,3-5 0,0 0 0,1-1 0,45 2 0,-12-2 0,32 3 0,-54-6 0,51 9 0,-74-8 0,0 1 0,0 1 0,0 0 0,-1 0 0,0 2 0,0-1 0,12 10 0,96 63 0,-106-70 0,1 0 0,1-1 0,0 0 0,0-2 0,0 0 0,1-1 0,0 0 0,32 3 0,-22-4 0,-1 2 0,47 16 0,-51-13 0,1 0 0,0-1 0,0-2 0,0 0 0,1-1 0,0-2 0,36 1 0,-4-3 0,-5 0 0,80-7 0,-126 5 0,0-1 0,1 1 0,-1-1 0,0 0 0,0-1 0,0 1 0,0-1 0,0 0 0,-1-1 0,1 1 0,-1-1 0,0 0 0,0-1 0,0 1 0,-1-1 0,1 0 0,-1 0 0,-1 0 0,1-1 0,-1 0 0,1 1 0,-2-1 0,1 0 0,-1 0 0,0 0 0,0-1 0,2-9 0,1-16 0,-1 1 0,-1-1 0,-2 0 0,-4-42 0,2 43 0,-1-70-1365,2 68-5461</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7:15.733"/>
    </inkml:context>
    <inkml:brush xml:id="br0">
      <inkml:brushProperty name="width" value="0.05" units="cm"/>
      <inkml:brushProperty name="height" value="0.05" units="cm"/>
      <inkml:brushProperty name="color" value="#E71224"/>
    </inkml:brush>
  </inkml:definitions>
  <inkml:trace contextRef="#ctx0" brushRef="#br0">429 1 24575,'-5'0'0,"-6"0"0,-11 0 0,-7 0 0,-8 0 0,2 5 0,3 1 0,6 5 0,3 10 0,-5 2 0,3 1 0,6 7 0,5 3 0,1-5 0,-7-2 0,-5-5 0,-8-7 0,2-6-8191</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6-11T01:40:21.797"/>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0,'0'4,"0"0,0 0,0-1,1 1,-1 0,1-1,0 1,0-1,0 1,1-1,-1 1,1-1,0 0,0 1,0-1,0 0,0 0,5 4,-2-4,1 1,-1-1,1 0,0 0,0 0,0-1,0 0,1 0,11 1,55 6,1-3,-1-4,83-7,-5 1,738 4,-837 2,71 13,44 3,831-17,-479-3,982 2,-1474-2,0-1,0-1,0-2,37-12,-30 8,64-10,163-10,-232 25,0 1,1 2,0 1,-1 1,1 2,-1 1,0 1,53 14,-27-4,0-2,1-3,0-2,0-3,64-3,-73-2</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2:31.932"/>
    </inkml:context>
    <inkml:brush xml:id="br0">
      <inkml:brushProperty name="width" value="0.05" units="cm"/>
      <inkml:brushProperty name="height" value="0.05" units="cm"/>
      <inkml:brushProperty name="color" value="#E71224"/>
    </inkml:brush>
  </inkml:definitions>
  <inkml:trace contextRef="#ctx0" brushRef="#br0">3271 1182 24575,'1'-7'0,"-1"-1"0,-1 1 0,1 0 0,-1-1 0,0 1 0,-1 0 0,-4-14 0,4 18 0,0 1 0,0-1 0,0 0 0,0 1 0,0-1 0,0 1 0,-1 0 0,1-1 0,-1 1 0,1 0 0,-1 1 0,0-1 0,0 0 0,0 1 0,0 0 0,0 0 0,0 0 0,0 0 0,-1 0 0,-3 0 0,-37-5 0,-1 2 0,0 2 0,-81 6 0,17 0 0,99-4 0,-18-1 0,1 2 0,-1 0 0,1 2 0,-1 0 0,1 2 0,0 1 0,-31 12 0,22-2 0,0-2 0,-1-2 0,-1-1 0,1-1 0,-2-3 0,-46 4 0,-439-10 0,237-4 0,221 5 0,45 0 0,0 0 0,0-2 0,0-1 0,0 0 0,0-2 0,0 0 0,-27-8 0,40 6 0,-1 0 0,1-1 0,0 0 0,1 0 0,0-1 0,0 0 0,0 0 0,-10-15 0,-9-7 0,9 12 0,-2 2 0,0 0 0,0 1 0,-29-14 0,-22-17 0,60 36 0,0 0 0,1-1 0,0-1 0,1 1 0,0-2 0,-12-21 0,-5-7 0,10 19 0,10 12 0,0 0 0,-1 1 0,1 0 0,-2 0 0,1 0 0,-1 1 0,-1 0 0,1 0 0,-1 1 0,0-1 0,0 2 0,-1-1 0,-9-3 0,4 5 0,0 0 0,1-1 0,0 0 0,0-1 0,0-1 0,0 0 0,1 0 0,1-1 0,-1-1 0,1 0 0,1-1 0,-1 0 0,2 0 0,-1-1 0,2 0 0,-1-1 0,-9-18 0,15 22 0,-1 0 0,-1 0 0,1 1 0,-1-1 0,0 1 0,-1 0 0,0 0 0,0 1 0,0 0 0,-1 0 0,0 0 0,0 1 0,0 0 0,-1 1 0,0-1 0,0 1 0,-11-3 0,-8-4 0,1-1 0,0-1 0,0-2 0,-29-21 0,45 27 0,1 1 0,0-1 0,1 0 0,0-1 0,0 1 0,1-2 0,0 1 0,1-1 0,0 0 0,1 0 0,-6-20 0,-25-44 0,-1 10-1365,24 34-5461</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6-11T01:40:27.562"/>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2,'1702'0,"-1624"4,-1 3,115 27,-143-25,27 2,0-4,144-5,-120-3,4071-2,-3942-15,-18-1,82 2,60 0,1938 18,-2237-1</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6-11T01:53:46.163"/>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37,'363'1,"410"-3,-419-15,56-1,-269 17,894 37,-928-20,116 35,-138-28,0-4,152 13,489-29,-343-7,555 4,-896 3,0 1,76 18,23 3,264-9,-11-2,463 8,-567-24,588 2,-812 3,71 12,51 3,-145-17,457-4,-348-13,23-1,-134 15,-5 2,1-1,-1-3,0-1,46-12,-11 0,0 4,1 3,110-3,-25 3,469-4,-430 15,-139-4,1-3,91-20,-85 12,122-8,239 20,247-15,116 0,-491 20,1163-3,-1446 0,0 1,-1 0,1 1,25 7,4 6</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2:37.471"/>
    </inkml:context>
    <inkml:brush xml:id="br0">
      <inkml:brushProperty name="width" value="0.05" units="cm"/>
      <inkml:brushProperty name="height" value="0.05" units="cm"/>
      <inkml:brushProperty name="color" value="#E71224"/>
    </inkml:brush>
  </inkml:definitions>
  <inkml:trace contextRef="#ctx0" brushRef="#br0">273 0 24575,'-11'1'0,"1"0"0,-1 0 0,1 2 0,-1-1 0,1 1 0,0 0 0,0 1 0,0 0 0,0 1 0,1 0 0,0 1 0,-16 11 0,18-11 0,0 0 0,0 0 0,0 1 0,1 0 0,0 0 0,0 0 0,1 1 0,0-1 0,0 1 0,1 1 0,0-1 0,1 1 0,0-1 0,-5 19 0,-8 118 0,4 236 0,12-359 0,1 11 0,-2 0 0,-1 0 0,-7 35 0,8-62 11,0-1 0,0 0 0,0 0 0,1 1 0,0-1 0,0 0-1,0 1 1,1-1 0,0 0 0,1 5 0,-1-8-62,0 0 0,0 0-1,0 0 1,0 0 0,0-1 0,0 1 0,0 0-1,1-1 1,-1 1 0,1-1 0,-1 1 0,1-1-1,-1 0 1,1 0 0,0 0 0,0 1-1,-1-2 1,1 1 0,0 0 0,0 0 0,0-1-1,0 1 1,0-1 0,0 1 0,0-1 0,0 0-1,0 0 1,4 0 0,14-2-6775</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2:49.298"/>
    </inkml:context>
    <inkml:brush xml:id="br0">
      <inkml:brushProperty name="width" value="0.05" units="cm"/>
      <inkml:brushProperty name="height" value="0.05" units="cm"/>
      <inkml:brushProperty name="color" value="#E71224"/>
    </inkml:brush>
  </inkml:definitions>
  <inkml:trace contextRef="#ctx0" brushRef="#br0">25 0 24575,'-1'21'0,"-1"-1"0,-7 28 0,6-37 0,0 0 0,0 0 0,2 1 0,-1 0 0,2-1 0,-1 1 0,1-1 0,1 1 0,0 0 0,6 22 0,-6-31 0,1 0 0,0-1 0,0 1 0,0 0 0,0-1 0,0 1 0,0-1 0,0 1 0,1-1 0,-1 0 0,1 0 0,0 0 0,0-1 0,0 1 0,0-1 0,0 1 0,5 1 0,63 10 0,-9-2 0,-49-4 0,0-1 0,-1 2 0,1 0 0,-2 0 0,1 2 0,-1-1 0,-1 1 0,18 21 0,-15-16 0,2 0 0,0-1 0,21 16 0,95 75 0,-121-95 0,-1 0 0,-1 0 0,1 0 0,7 15 0,-12-17 0,0-1 0,1 0 0,-1-1 0,2 1 0,-1-1 0,0 0 0,1 0 0,0-1 0,1 1 0,-1-1 0,1-1 0,0 1 0,15 6 0,3-5 0,0 0 0,1-1 0,45 2 0,-12-2 0,32 3 0,-54-6 0,51 9 0,-74-8 0,0 1 0,0 1 0,0 0 0,-1 0 0,0 2 0,0-1 0,12 10 0,96 63 0,-106-70 0,1 0 0,1-1 0,0 0 0,0-2 0,0 0 0,1-1 0,0 0 0,32 3 0,-22-4 0,-1 2 0,47 16 0,-51-13 0,1 0 0,0-1 0,0-2 0,0 0 0,1-1 0,0-2 0,36 1 0,-4-3 0,-5 0 0,80-7 0,-126 5 0,0-1 0,1 1 0,-1-1 0,0 0 0,0-1 0,0 1 0,0-1 0,0 0 0,-1-1 0,1 1 0,-1-1 0,0 0 0,0-1 0,0 1 0,-1-1 0,1 0 0,-1 0 0,-1 0 0,1-1 0,-1 0 0,1 1 0,-2-1 0,1 0 0,-1 0 0,0 0 0,0-1 0,2-9 0,1-16 0,-1 1 0,-1-1 0,-2 0 0,-4-42 0,2 43 0,-1-70-1365,2 68-5461</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7:15.733"/>
    </inkml:context>
    <inkml:brush xml:id="br0">
      <inkml:brushProperty name="width" value="0.05" units="cm"/>
      <inkml:brushProperty name="height" value="0.05" units="cm"/>
      <inkml:brushProperty name="color" value="#E71224"/>
    </inkml:brush>
  </inkml:definitions>
  <inkml:trace contextRef="#ctx0" brushRef="#br0">429 1 24575,'-5'0'0,"-6"0"0,-11 0 0,-7 0 0,-8 0 0,2 5 0,3 1 0,6 5 0,3 10 0,-5 2 0,3 1 0,6 7 0,5 3 0,1-5 0,-7-2 0,-5-5 0,-8-7 0,2-6-8191</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0T22:21:45.732"/>
    </inkml:context>
    <inkml:brush xml:id="br0">
      <inkml:brushProperty name="width" value="0.05" units="cm"/>
      <inkml:brushProperty name="height" value="0.05" units="cm"/>
      <inkml:brushProperty name="color" value="#E71224"/>
    </inkml:brush>
  </inkml:definitions>
  <inkml:trace contextRef="#ctx0" brushRef="#br0">4920 0 24575,'1'35'0,"0"-14"0,-1 1 0,-1-1 0,-5 27 0,4-41 0,0 0 0,0 0 0,0 0 0,-1-1 0,0 1 0,0-1 0,-1 0 0,0 0 0,0 0 0,0 0 0,-1-1 0,1 0 0,-11 9 0,2-4 0,0-1 0,-1-1 0,0 0 0,0-1 0,-1-1 0,0 0 0,0-1 0,-22 5 0,-134 15 0,75-13 0,78-10 0,-19 3 0,1 2 0,-1 1 0,-38 15 0,6 2 0,42-17 0,1 1 0,0 2 0,1 0 0,0 2 0,-44 30 0,19-4 0,-2-3 0,-1-2 0,-1-2 0,-98 41 0,117-59 0,0 2 0,2 2 0,-1 1 0,2 2 0,1 0 0,-54 51 0,42-30 0,14-14 0,-42 34 0,60-53 0,0-2 0,-1 1 0,0-2 0,-1 0 0,1 0 0,-1-1 0,-25 6 0,-74 9 0,69-14 0,0 3 0,-71 22 0,68-17 0,0-2 0,-82 11 0,88-18 0,0 2 0,0 2 0,1 1 0,-61 25 0,-43 23 0,89-38 0,-112 24 0,108-31 0,2 2 0,-60 24 0,82-22 0,1 2 0,0 1 0,1 1 0,2 2 0,-32 30 0,53-45 0,-13 8 0,1-1 0,-39 19 0,42-24 0,-1 1 0,1 0 0,1 1 0,-25 23 0,20-14 0,0 0 0,-1-1 0,-1-2 0,-1 0 0,-1-2 0,0 0 0,-1-2 0,-1-1 0,0-1 0,0-2 0,-53 13 0,67-20 0,0 0 0,0 2 0,1 0 0,-1 0 0,1 2 0,0-1 0,1 2 0,-21 14 0,25-15 0,0 1 0,0 0 0,1 0 0,0 1 0,0 0 0,1 0 0,1 1 0,-1 0 0,1 0 0,1 0 0,-7 21 0,9-24 0,0 1 0,-1-1 0,0 0 0,0-1 0,-1 1 0,0-1 0,0 1 0,0-1 0,-1 0 0,0-1 0,0 1 0,0-1 0,-1 0 0,0 0 0,0-1 0,0 0 0,-1 0 0,1 0 0,-1-1 0,0 0 0,0 0 0,-10 2 0,-26 8 0,-58 11 0,72-20 0,0 2 0,0 2 0,1 0 0,0 2 0,-48 24 0,68-28 12,0 0 0,0 1 0,1 0 0,0 1-1,0-1 1,1 1 0,0 1 0,0-1 0,1 1 0,-9 18 0,8-14-312,-1-1 1,0 1 0,-1-1 0,-14 16 0,-2-5-6527</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BB15B-D307-BF4C-D394-8113065349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94B8CC-8EBB-C99E-FF99-9A4CEB6076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8EF8192-7385-1A23-473D-6FF945B3A721}"/>
              </a:ext>
            </a:extLst>
          </p:cNvPr>
          <p:cNvSpPr>
            <a:spLocks noGrp="1"/>
          </p:cNvSpPr>
          <p:nvPr>
            <p:ph type="dt" sz="half" idx="10"/>
          </p:nvPr>
        </p:nvSpPr>
        <p:spPr/>
        <p:txBody>
          <a:bodyPr/>
          <a:lstStyle/>
          <a:p>
            <a:fld id="{12241623-A064-4BED-B073-BA4D61433402}" type="datetime1">
              <a:rPr lang="en-US" smtClean="0"/>
              <a:t>6/11/2023</a:t>
            </a:fld>
            <a:endParaRPr lang="en-US" dirty="0"/>
          </a:p>
        </p:txBody>
      </p:sp>
      <p:sp>
        <p:nvSpPr>
          <p:cNvPr id="5" name="Footer Placeholder 4">
            <a:extLst>
              <a:ext uri="{FF2B5EF4-FFF2-40B4-BE49-F238E27FC236}">
                <a16:creationId xmlns:a16="http://schemas.microsoft.com/office/drawing/2014/main" id="{F17102F9-FA4B-914D-2260-2C35E4B615A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9670784-E221-C67B-6949-F5543E9B23DA}"/>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858650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EC08-ECB7-8D10-7976-3E802E575AE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6C988D-DAA2-B679-9C98-2F0BA42698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7E2625-5235-943A-12FA-C1956E1E65E9}"/>
              </a:ext>
            </a:extLst>
          </p:cNvPr>
          <p:cNvSpPr>
            <a:spLocks noGrp="1"/>
          </p:cNvSpPr>
          <p:nvPr>
            <p:ph type="dt" sz="half" idx="10"/>
          </p:nvPr>
        </p:nvSpPr>
        <p:spPr/>
        <p:txBody>
          <a:bodyPr/>
          <a:lstStyle/>
          <a:p>
            <a:fld id="{6F86ED0C-1DA7-41F0-94CF-6218B1FEDFF1}" type="datetime1">
              <a:rPr lang="en-US" smtClean="0"/>
              <a:t>6/11/2023</a:t>
            </a:fld>
            <a:endParaRPr lang="en-US" dirty="0"/>
          </a:p>
        </p:txBody>
      </p:sp>
      <p:sp>
        <p:nvSpPr>
          <p:cNvPr id="5" name="Footer Placeholder 4">
            <a:extLst>
              <a:ext uri="{FF2B5EF4-FFF2-40B4-BE49-F238E27FC236}">
                <a16:creationId xmlns:a16="http://schemas.microsoft.com/office/drawing/2014/main" id="{8E261D34-E702-5E76-1678-608AA84254F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D74C5B5-6C21-C397-5291-F4BA95185751}"/>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080099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307BD3-A7B2-7B4B-29B6-9E55D74C8D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5CD0F7-41E3-50F3-9F06-4A0FD371A4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571AB6-1EBA-0F5C-F08A-0DBD54FDD4D0}"/>
              </a:ext>
            </a:extLst>
          </p:cNvPr>
          <p:cNvSpPr>
            <a:spLocks noGrp="1"/>
          </p:cNvSpPr>
          <p:nvPr>
            <p:ph type="dt" sz="half" idx="10"/>
          </p:nvPr>
        </p:nvSpPr>
        <p:spPr/>
        <p:txBody>
          <a:bodyPr/>
          <a:lstStyle/>
          <a:p>
            <a:fld id="{EECF02AB-6034-4B88-BC5A-7C17CB0EF809}" type="datetime1">
              <a:rPr lang="en-US" smtClean="0"/>
              <a:t>6/11/2023</a:t>
            </a:fld>
            <a:endParaRPr lang="en-US" dirty="0"/>
          </a:p>
        </p:txBody>
      </p:sp>
      <p:sp>
        <p:nvSpPr>
          <p:cNvPr id="5" name="Footer Placeholder 4">
            <a:extLst>
              <a:ext uri="{FF2B5EF4-FFF2-40B4-BE49-F238E27FC236}">
                <a16:creationId xmlns:a16="http://schemas.microsoft.com/office/drawing/2014/main" id="{A3CE9ED2-42CE-A581-C988-0360B2B3EE3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DC96A96-F343-2269-3B5E-AE9D7CA5F30E}"/>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993537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D9D46-A82A-DBCE-0752-1ED04C1B31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A0EFD0-9531-65DC-E748-B072386078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74B9F1-EDFD-F3B5-AACC-409373CE55FD}"/>
              </a:ext>
            </a:extLst>
          </p:cNvPr>
          <p:cNvSpPr>
            <a:spLocks noGrp="1"/>
          </p:cNvSpPr>
          <p:nvPr>
            <p:ph type="dt" sz="half" idx="10"/>
          </p:nvPr>
        </p:nvSpPr>
        <p:spPr/>
        <p:txBody>
          <a:bodyPr/>
          <a:lstStyle/>
          <a:p>
            <a:fld id="{22F3E5F3-28EE-488F-BD53-B744C06C3DEC}" type="datetime1">
              <a:rPr lang="en-US" smtClean="0"/>
              <a:t>6/11/2023</a:t>
            </a:fld>
            <a:endParaRPr lang="en-US" dirty="0"/>
          </a:p>
        </p:txBody>
      </p:sp>
      <p:sp>
        <p:nvSpPr>
          <p:cNvPr id="5" name="Footer Placeholder 4">
            <a:extLst>
              <a:ext uri="{FF2B5EF4-FFF2-40B4-BE49-F238E27FC236}">
                <a16:creationId xmlns:a16="http://schemas.microsoft.com/office/drawing/2014/main" id="{17563585-C6D3-EDB5-E50A-8923F2A30C9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4D92E3C-7BA7-64B8-1E22-A1913459D90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215309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ADE49-C3A0-86E0-CA87-86F9E9519B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7ECDEF-D2AC-EB7E-E55D-80D55B073F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782360-6B8B-3576-EF20-F18138CDC1BD}"/>
              </a:ext>
            </a:extLst>
          </p:cNvPr>
          <p:cNvSpPr>
            <a:spLocks noGrp="1"/>
          </p:cNvSpPr>
          <p:nvPr>
            <p:ph type="dt" sz="half" idx="10"/>
          </p:nvPr>
        </p:nvSpPr>
        <p:spPr/>
        <p:txBody>
          <a:bodyPr/>
          <a:lstStyle/>
          <a:p>
            <a:fld id="{E72EB70D-CD01-44DA-83B3-8FEB3383D307}" type="datetime1">
              <a:rPr lang="en-US" smtClean="0"/>
              <a:t>6/11/2023</a:t>
            </a:fld>
            <a:endParaRPr lang="en-US" dirty="0"/>
          </a:p>
        </p:txBody>
      </p:sp>
      <p:sp>
        <p:nvSpPr>
          <p:cNvPr id="5" name="Footer Placeholder 4">
            <a:extLst>
              <a:ext uri="{FF2B5EF4-FFF2-40B4-BE49-F238E27FC236}">
                <a16:creationId xmlns:a16="http://schemas.microsoft.com/office/drawing/2014/main" id="{3403C7B1-2102-9EBC-287B-A1E6D8A07F8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C0CB4E4-63E5-792C-CC8D-AD517343F0A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25403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41FFE-DEE9-1FB0-B43A-555E1C930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444E99-868E-BFE3-6472-C2D82F80241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8CA6F46-E475-045D-664C-070B2C0F5D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CCF464-A92B-1FCA-8B48-4509C632209B}"/>
              </a:ext>
            </a:extLst>
          </p:cNvPr>
          <p:cNvSpPr>
            <a:spLocks noGrp="1"/>
          </p:cNvSpPr>
          <p:nvPr>
            <p:ph type="dt" sz="half" idx="10"/>
          </p:nvPr>
        </p:nvSpPr>
        <p:spPr/>
        <p:txBody>
          <a:bodyPr/>
          <a:lstStyle/>
          <a:p>
            <a:fld id="{D0158CFD-9357-46BE-A189-D637A67C8730}" type="datetime1">
              <a:rPr lang="en-US" smtClean="0"/>
              <a:t>6/11/2023</a:t>
            </a:fld>
            <a:endParaRPr lang="en-US" dirty="0"/>
          </a:p>
        </p:txBody>
      </p:sp>
      <p:sp>
        <p:nvSpPr>
          <p:cNvPr id="6" name="Footer Placeholder 5">
            <a:extLst>
              <a:ext uri="{FF2B5EF4-FFF2-40B4-BE49-F238E27FC236}">
                <a16:creationId xmlns:a16="http://schemas.microsoft.com/office/drawing/2014/main" id="{EC7CDAA2-F7F3-6DFF-F782-58E7C68D66B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D8BA351-DE38-0583-84F9-82B482DC107C}"/>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564067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1B977-6A87-09FA-6528-98A30982EA9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3EE8814-557F-ECFD-88EC-10703EEA7B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D361E8-4399-E802-9F63-4924092F517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F2A6C3-8D02-A155-2103-BB6243230D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370178-3D67-55DF-6034-64BBA2579C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1409F00-4567-234D-C789-5411AB8D3110}"/>
              </a:ext>
            </a:extLst>
          </p:cNvPr>
          <p:cNvSpPr>
            <a:spLocks noGrp="1"/>
          </p:cNvSpPr>
          <p:nvPr>
            <p:ph type="dt" sz="half" idx="10"/>
          </p:nvPr>
        </p:nvSpPr>
        <p:spPr/>
        <p:txBody>
          <a:bodyPr/>
          <a:lstStyle/>
          <a:p>
            <a:fld id="{7B4742EE-B331-4632-BD10-A82FED6B6FC0}" type="datetime1">
              <a:rPr lang="en-US" smtClean="0"/>
              <a:t>6/11/2023</a:t>
            </a:fld>
            <a:endParaRPr lang="en-US" dirty="0"/>
          </a:p>
        </p:txBody>
      </p:sp>
      <p:sp>
        <p:nvSpPr>
          <p:cNvPr id="8" name="Footer Placeholder 7">
            <a:extLst>
              <a:ext uri="{FF2B5EF4-FFF2-40B4-BE49-F238E27FC236}">
                <a16:creationId xmlns:a16="http://schemas.microsoft.com/office/drawing/2014/main" id="{7E8962EA-7F4A-2E4F-2485-3CF473388C5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45ACEE5-2092-0F8F-42E6-CD795A02364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00652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E0AB7-0456-646C-4A9E-AE82950207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26D9C2D-A014-C815-0FC9-2AFE8564335B}"/>
              </a:ext>
            </a:extLst>
          </p:cNvPr>
          <p:cNvSpPr>
            <a:spLocks noGrp="1"/>
          </p:cNvSpPr>
          <p:nvPr>
            <p:ph type="dt" sz="half" idx="10"/>
          </p:nvPr>
        </p:nvSpPr>
        <p:spPr/>
        <p:txBody>
          <a:bodyPr/>
          <a:lstStyle/>
          <a:p>
            <a:fld id="{451BA835-D13F-49F4-8F11-5D576AC65FAD}" type="datetime1">
              <a:rPr lang="en-US" smtClean="0"/>
              <a:t>6/11/2023</a:t>
            </a:fld>
            <a:endParaRPr lang="en-US" dirty="0"/>
          </a:p>
        </p:txBody>
      </p:sp>
      <p:sp>
        <p:nvSpPr>
          <p:cNvPr id="4" name="Footer Placeholder 3">
            <a:extLst>
              <a:ext uri="{FF2B5EF4-FFF2-40B4-BE49-F238E27FC236}">
                <a16:creationId xmlns:a16="http://schemas.microsoft.com/office/drawing/2014/main" id="{8EE6E2C1-0DEE-B1F8-D90B-ACCAD4F24AF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171FE09-355A-5A81-6A7C-EC208C1B68C7}"/>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52504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B28AF4-FBC2-AF5C-7648-0CFB6B03DB6A}"/>
              </a:ext>
            </a:extLst>
          </p:cNvPr>
          <p:cNvSpPr>
            <a:spLocks noGrp="1"/>
          </p:cNvSpPr>
          <p:nvPr>
            <p:ph type="dt" sz="half" idx="10"/>
          </p:nvPr>
        </p:nvSpPr>
        <p:spPr/>
        <p:txBody>
          <a:bodyPr/>
          <a:lstStyle/>
          <a:p>
            <a:fld id="{ADBD1799-ACB5-4CB2-86A2-5C574F1C8706}" type="datetime1">
              <a:rPr lang="en-US" smtClean="0"/>
              <a:t>6/11/2023</a:t>
            </a:fld>
            <a:endParaRPr lang="en-US" dirty="0"/>
          </a:p>
        </p:txBody>
      </p:sp>
      <p:sp>
        <p:nvSpPr>
          <p:cNvPr id="3" name="Footer Placeholder 2">
            <a:extLst>
              <a:ext uri="{FF2B5EF4-FFF2-40B4-BE49-F238E27FC236}">
                <a16:creationId xmlns:a16="http://schemas.microsoft.com/office/drawing/2014/main" id="{AFEE9760-494D-C2AB-5511-4B44A4FA5DA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D9EA789-7B1B-F476-205B-5CDE7743D5A1}"/>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552595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A167C-08E9-36E8-95C8-C61904B2A9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0D75027-AE84-F9AB-A14F-A70DE14E0C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0F4E64-1028-874D-11FF-E340BAB4D1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CABDE0-6347-5709-76F0-FA906C6E4EF6}"/>
              </a:ext>
            </a:extLst>
          </p:cNvPr>
          <p:cNvSpPr>
            <a:spLocks noGrp="1"/>
          </p:cNvSpPr>
          <p:nvPr>
            <p:ph type="dt" sz="half" idx="10"/>
          </p:nvPr>
        </p:nvSpPr>
        <p:spPr/>
        <p:txBody>
          <a:bodyPr/>
          <a:lstStyle/>
          <a:p>
            <a:fld id="{ED5DD0D6-7A82-473E-879B-C6ECD6CCCFEC}" type="datetime1">
              <a:rPr lang="en-US" smtClean="0"/>
              <a:t>6/11/2023</a:t>
            </a:fld>
            <a:endParaRPr lang="en-US" dirty="0"/>
          </a:p>
        </p:txBody>
      </p:sp>
      <p:sp>
        <p:nvSpPr>
          <p:cNvPr id="6" name="Footer Placeholder 5">
            <a:extLst>
              <a:ext uri="{FF2B5EF4-FFF2-40B4-BE49-F238E27FC236}">
                <a16:creationId xmlns:a16="http://schemas.microsoft.com/office/drawing/2014/main" id="{4FCD3E0C-039E-16E4-0408-7A545928A44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D2C52BF-7714-5202-FFFC-0C09A046B7C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842751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01D4D-9318-7E67-FF3A-154B51F1E5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BF00BE3-ADD1-BF74-BD21-5634A6BFC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C4E25AF-FBC2-3984-82AC-855743F8A5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2F4706-6E3E-BF49-F819-007EDC70235B}"/>
              </a:ext>
            </a:extLst>
          </p:cNvPr>
          <p:cNvSpPr>
            <a:spLocks noGrp="1"/>
          </p:cNvSpPr>
          <p:nvPr>
            <p:ph type="dt" sz="half" idx="10"/>
          </p:nvPr>
        </p:nvSpPr>
        <p:spPr/>
        <p:txBody>
          <a:bodyPr/>
          <a:lstStyle/>
          <a:p>
            <a:fld id="{D4605E03-BC17-41A7-854C-DFAB672737DC}" type="datetime1">
              <a:rPr lang="en-US" smtClean="0"/>
              <a:t>6/11/2023</a:t>
            </a:fld>
            <a:endParaRPr lang="en-US" dirty="0"/>
          </a:p>
        </p:txBody>
      </p:sp>
      <p:sp>
        <p:nvSpPr>
          <p:cNvPr id="6" name="Footer Placeholder 5">
            <a:extLst>
              <a:ext uri="{FF2B5EF4-FFF2-40B4-BE49-F238E27FC236}">
                <a16:creationId xmlns:a16="http://schemas.microsoft.com/office/drawing/2014/main" id="{9F80C55E-4FD5-BE60-A949-6D275A0625F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46B98EA-E6E1-CD3C-98F0-5541EECAB6B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102289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BD174B-F7A8-1159-77B9-B395DD5A68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C96FF02-90A4-B14C-A7A3-186887CAEA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1152F8-65DA-3F1C-3BFD-3CEC76A8D9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08324-A84C-4A45-93B6-78D079CCE772}" type="datetime1">
              <a:rPr lang="en-US" smtClean="0"/>
              <a:t>6/11/2023</a:t>
            </a:fld>
            <a:endParaRPr lang="en-US" dirty="0"/>
          </a:p>
        </p:txBody>
      </p:sp>
      <p:sp>
        <p:nvSpPr>
          <p:cNvPr id="5" name="Footer Placeholder 4">
            <a:extLst>
              <a:ext uri="{FF2B5EF4-FFF2-40B4-BE49-F238E27FC236}">
                <a16:creationId xmlns:a16="http://schemas.microsoft.com/office/drawing/2014/main" id="{C52F40F4-67A9-F4C1-15A0-D14583415C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54DF2A7-D789-FD89-C7B8-ED17A4661F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618453763"/>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customXml" Target="../ink/ink49.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customXml" Target="../ink/ink5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customXml" Target="../ink/ink5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customXml" Target="../ink/ink6.xml"/><Relationship Id="rId18" Type="http://schemas.openxmlformats.org/officeDocument/2006/relationships/image" Target="../media/image10.png"/><Relationship Id="rId3" Type="http://schemas.openxmlformats.org/officeDocument/2006/relationships/customXml" Target="../ink/ink1.xml"/><Relationship Id="rId7" Type="http://schemas.openxmlformats.org/officeDocument/2006/relationships/customXml" Target="../ink/ink3.xml"/><Relationship Id="rId12" Type="http://schemas.openxmlformats.org/officeDocument/2006/relationships/image" Target="../media/image7.png"/><Relationship Id="rId17" Type="http://schemas.openxmlformats.org/officeDocument/2006/relationships/customXml" Target="../ink/ink8.xml"/><Relationship Id="rId2" Type="http://schemas.openxmlformats.org/officeDocument/2006/relationships/image" Target="../media/image2.jpg"/><Relationship Id="rId16"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customXml" Target="../ink/ink5.xml"/><Relationship Id="rId5" Type="http://schemas.openxmlformats.org/officeDocument/2006/relationships/customXml" Target="../ink/ink2.xml"/><Relationship Id="rId15" Type="http://schemas.openxmlformats.org/officeDocument/2006/relationships/customXml" Target="../ink/ink7.xml"/><Relationship Id="rId10" Type="http://schemas.openxmlformats.org/officeDocument/2006/relationships/image" Target="../media/image6.png"/><Relationship Id="rId4" Type="http://schemas.openxmlformats.org/officeDocument/2006/relationships/image" Target="../media/image3.png"/><Relationship Id="rId9" Type="http://schemas.openxmlformats.org/officeDocument/2006/relationships/customXml" Target="../ink/ink4.xml"/><Relationship Id="rId14" Type="http://schemas.openxmlformats.org/officeDocument/2006/relationships/image" Target="../media/image8.png"/></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customXml" Target="../ink/ink14.xml"/><Relationship Id="rId18" Type="http://schemas.openxmlformats.org/officeDocument/2006/relationships/image" Target="../media/image10.png"/><Relationship Id="rId3" Type="http://schemas.openxmlformats.org/officeDocument/2006/relationships/customXml" Target="../ink/ink9.xml"/><Relationship Id="rId7" Type="http://schemas.openxmlformats.org/officeDocument/2006/relationships/customXml" Target="../ink/ink11.xml"/><Relationship Id="rId12" Type="http://schemas.openxmlformats.org/officeDocument/2006/relationships/image" Target="../media/image7.png"/><Relationship Id="rId17" Type="http://schemas.openxmlformats.org/officeDocument/2006/relationships/customXml" Target="../ink/ink16.xml"/><Relationship Id="rId2" Type="http://schemas.openxmlformats.org/officeDocument/2006/relationships/image" Target="../media/image2.jpg"/><Relationship Id="rId16"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customXml" Target="../ink/ink13.xml"/><Relationship Id="rId5" Type="http://schemas.openxmlformats.org/officeDocument/2006/relationships/customXml" Target="../ink/ink10.xml"/><Relationship Id="rId15" Type="http://schemas.openxmlformats.org/officeDocument/2006/relationships/customXml" Target="../ink/ink15.xml"/><Relationship Id="rId10" Type="http://schemas.openxmlformats.org/officeDocument/2006/relationships/image" Target="../media/image6.png"/><Relationship Id="rId4" Type="http://schemas.openxmlformats.org/officeDocument/2006/relationships/image" Target="../media/image3.png"/><Relationship Id="rId9" Type="http://schemas.openxmlformats.org/officeDocument/2006/relationships/customXml" Target="../ink/ink12.xml"/><Relationship Id="rId14" Type="http://schemas.openxmlformats.org/officeDocument/2006/relationships/image" Target="../media/image8.png"/></Relationships>
</file>

<file path=ppt/slides/_rels/slide4.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customXml" Target="../ink/ink22.xml"/><Relationship Id="rId18" Type="http://schemas.openxmlformats.org/officeDocument/2006/relationships/image" Target="../media/image10.png"/><Relationship Id="rId3" Type="http://schemas.openxmlformats.org/officeDocument/2006/relationships/customXml" Target="../ink/ink17.xml"/><Relationship Id="rId7" Type="http://schemas.openxmlformats.org/officeDocument/2006/relationships/customXml" Target="../ink/ink19.xml"/><Relationship Id="rId12" Type="http://schemas.openxmlformats.org/officeDocument/2006/relationships/image" Target="../media/image7.png"/><Relationship Id="rId17" Type="http://schemas.openxmlformats.org/officeDocument/2006/relationships/customXml" Target="../ink/ink24.xml"/><Relationship Id="rId2" Type="http://schemas.openxmlformats.org/officeDocument/2006/relationships/image" Target="../media/image2.jpg"/><Relationship Id="rId16"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customXml" Target="../ink/ink21.xml"/><Relationship Id="rId5" Type="http://schemas.openxmlformats.org/officeDocument/2006/relationships/customXml" Target="../ink/ink18.xml"/><Relationship Id="rId15" Type="http://schemas.openxmlformats.org/officeDocument/2006/relationships/customXml" Target="../ink/ink23.xml"/><Relationship Id="rId10" Type="http://schemas.openxmlformats.org/officeDocument/2006/relationships/image" Target="../media/image6.png"/><Relationship Id="rId4" Type="http://schemas.openxmlformats.org/officeDocument/2006/relationships/image" Target="../media/image3.png"/><Relationship Id="rId9" Type="http://schemas.openxmlformats.org/officeDocument/2006/relationships/customXml" Target="../ink/ink20.xml"/><Relationship Id="rId14" Type="http://schemas.openxmlformats.org/officeDocument/2006/relationships/image" Target="../media/image8.png"/></Relationships>
</file>

<file path=ppt/slides/_rels/slide5.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customXml" Target="../ink/ink30.xml"/><Relationship Id="rId18" Type="http://schemas.openxmlformats.org/officeDocument/2006/relationships/image" Target="../media/image10.png"/><Relationship Id="rId3" Type="http://schemas.openxmlformats.org/officeDocument/2006/relationships/customXml" Target="../ink/ink25.xml"/><Relationship Id="rId7" Type="http://schemas.openxmlformats.org/officeDocument/2006/relationships/customXml" Target="../ink/ink27.xml"/><Relationship Id="rId12" Type="http://schemas.openxmlformats.org/officeDocument/2006/relationships/image" Target="../media/image7.png"/><Relationship Id="rId17" Type="http://schemas.openxmlformats.org/officeDocument/2006/relationships/customXml" Target="../ink/ink32.xml"/><Relationship Id="rId2" Type="http://schemas.openxmlformats.org/officeDocument/2006/relationships/image" Target="../media/image2.jpg"/><Relationship Id="rId16"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customXml" Target="../ink/ink29.xml"/><Relationship Id="rId5" Type="http://schemas.openxmlformats.org/officeDocument/2006/relationships/customXml" Target="../ink/ink26.xml"/><Relationship Id="rId15" Type="http://schemas.openxmlformats.org/officeDocument/2006/relationships/customXml" Target="../ink/ink31.xml"/><Relationship Id="rId10" Type="http://schemas.openxmlformats.org/officeDocument/2006/relationships/image" Target="../media/image6.png"/><Relationship Id="rId4" Type="http://schemas.openxmlformats.org/officeDocument/2006/relationships/image" Target="../media/image3.png"/><Relationship Id="rId9" Type="http://schemas.openxmlformats.org/officeDocument/2006/relationships/customXml" Target="../ink/ink28.xml"/><Relationship Id="rId14" Type="http://schemas.openxmlformats.org/officeDocument/2006/relationships/image" Target="../media/image8.png"/></Relationships>
</file>

<file path=ppt/slides/_rels/slide6.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customXml" Target="../ink/ink38.xml"/><Relationship Id="rId18" Type="http://schemas.openxmlformats.org/officeDocument/2006/relationships/image" Target="../media/image10.png"/><Relationship Id="rId3" Type="http://schemas.openxmlformats.org/officeDocument/2006/relationships/customXml" Target="../ink/ink33.xml"/><Relationship Id="rId7" Type="http://schemas.openxmlformats.org/officeDocument/2006/relationships/customXml" Target="../ink/ink35.xml"/><Relationship Id="rId12" Type="http://schemas.openxmlformats.org/officeDocument/2006/relationships/image" Target="../media/image7.png"/><Relationship Id="rId17" Type="http://schemas.openxmlformats.org/officeDocument/2006/relationships/customXml" Target="../ink/ink40.xml"/><Relationship Id="rId2" Type="http://schemas.openxmlformats.org/officeDocument/2006/relationships/image" Target="../media/image2.jpg"/><Relationship Id="rId16"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customXml" Target="../ink/ink37.xml"/><Relationship Id="rId5" Type="http://schemas.openxmlformats.org/officeDocument/2006/relationships/customXml" Target="../ink/ink34.xml"/><Relationship Id="rId15" Type="http://schemas.openxmlformats.org/officeDocument/2006/relationships/customXml" Target="../ink/ink39.xml"/><Relationship Id="rId10" Type="http://schemas.openxmlformats.org/officeDocument/2006/relationships/image" Target="../media/image6.png"/><Relationship Id="rId4" Type="http://schemas.openxmlformats.org/officeDocument/2006/relationships/image" Target="../media/image3.png"/><Relationship Id="rId9" Type="http://schemas.openxmlformats.org/officeDocument/2006/relationships/customXml" Target="../ink/ink36.xml"/><Relationship Id="rId14" Type="http://schemas.openxmlformats.org/officeDocument/2006/relationships/image" Target="../media/image8.png"/></Relationships>
</file>

<file path=ppt/slides/_rels/slide7.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customXml" Target="../ink/ink46.xml"/><Relationship Id="rId18" Type="http://schemas.openxmlformats.org/officeDocument/2006/relationships/image" Target="../media/image10.png"/><Relationship Id="rId3" Type="http://schemas.openxmlformats.org/officeDocument/2006/relationships/customXml" Target="../ink/ink41.xml"/><Relationship Id="rId7" Type="http://schemas.openxmlformats.org/officeDocument/2006/relationships/customXml" Target="../ink/ink43.xml"/><Relationship Id="rId12" Type="http://schemas.openxmlformats.org/officeDocument/2006/relationships/image" Target="../media/image7.png"/><Relationship Id="rId17" Type="http://schemas.openxmlformats.org/officeDocument/2006/relationships/customXml" Target="../ink/ink48.xml"/><Relationship Id="rId2" Type="http://schemas.openxmlformats.org/officeDocument/2006/relationships/image" Target="../media/image2.jpg"/><Relationship Id="rId16"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customXml" Target="../ink/ink45.xml"/><Relationship Id="rId5" Type="http://schemas.openxmlformats.org/officeDocument/2006/relationships/customXml" Target="../ink/ink42.xml"/><Relationship Id="rId15" Type="http://schemas.openxmlformats.org/officeDocument/2006/relationships/customXml" Target="../ink/ink47.xml"/><Relationship Id="rId10" Type="http://schemas.openxmlformats.org/officeDocument/2006/relationships/image" Target="../media/image6.png"/><Relationship Id="rId4" Type="http://schemas.openxmlformats.org/officeDocument/2006/relationships/image" Target="../media/image3.png"/><Relationship Id="rId9" Type="http://schemas.openxmlformats.org/officeDocument/2006/relationships/customXml" Target="../ink/ink44.xml"/><Relationship Id="rId1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7140101" y="2092817"/>
            <a:ext cx="5051898" cy="1336183"/>
          </a:xfrm>
          <a:prstGeom prst="rect">
            <a:avLst/>
          </a:prstGeom>
        </p:spPr>
        <p:txBody>
          <a:bodyPr vert="horz" lIns="109728" tIns="109728" rIns="109728" bIns="91440" rtlCol="0" anchor="b">
            <a:normAutofit lnSpcReduction="10000"/>
          </a:bodyPr>
          <a:lstStyle/>
          <a:p>
            <a:pPr algn="ctr">
              <a:lnSpc>
                <a:spcPct val="110000"/>
              </a:lnSpc>
              <a:spcBef>
                <a:spcPct val="0"/>
              </a:spcBef>
              <a:spcAft>
                <a:spcPts val="600"/>
              </a:spcAft>
            </a:pPr>
            <a:r>
              <a:rPr lang="en-US" sz="2000" i="1" spc="150" dirty="0">
                <a:latin typeface="Bookman Old Style" panose="02050604050505020204" pitchFamily="18" charset="0"/>
                <a:ea typeface="+mj-ea"/>
                <a:cs typeface="+mj-cs"/>
              </a:rPr>
              <a:t>The Second Missionary Journey: </a:t>
            </a:r>
          </a:p>
          <a:p>
            <a:pPr algn="ctr">
              <a:lnSpc>
                <a:spcPct val="110000"/>
              </a:lnSpc>
              <a:spcBef>
                <a:spcPct val="0"/>
              </a:spcBef>
              <a:spcAft>
                <a:spcPts val="600"/>
              </a:spcAft>
            </a:pPr>
            <a:r>
              <a:rPr lang="en-US" sz="2400" b="1" spc="150" dirty="0">
                <a:latin typeface="Bookman Old Style" panose="02050604050505020204" pitchFamily="18" charset="0"/>
                <a:ea typeface="+mj-ea"/>
                <a:cs typeface="+mj-cs"/>
              </a:rPr>
              <a:t>“Trusting God’s Guidance”</a:t>
            </a:r>
            <a:endParaRPr lang="en-US" sz="4000" b="1" spc="150" dirty="0">
              <a:latin typeface="Bookman Old Style" panose="02050604050505020204" pitchFamily="18" charset="0"/>
              <a:ea typeface="+mj-ea"/>
              <a:cs typeface="+mj-cs"/>
            </a:endParaRPr>
          </a:p>
          <a:p>
            <a:pPr algn="ctr">
              <a:lnSpc>
                <a:spcPct val="110000"/>
              </a:lnSpc>
              <a:spcBef>
                <a:spcPct val="0"/>
              </a:spcBef>
              <a:spcAft>
                <a:spcPts val="600"/>
              </a:spcAft>
            </a:pPr>
            <a:r>
              <a:rPr lang="en-US" sz="1600" b="1" i="1" spc="150" dirty="0">
                <a:latin typeface="+mj-lt"/>
                <a:ea typeface="+mj-ea"/>
                <a:cs typeface="+mj-cs"/>
              </a:rPr>
              <a:t>Acts 15:36 – Acts 16:5</a:t>
            </a:r>
          </a:p>
        </p:txBody>
      </p:sp>
      <p:sp>
        <p:nvSpPr>
          <p:cNvPr id="2" name="TextBox 1">
            <a:extLst>
              <a:ext uri="{FF2B5EF4-FFF2-40B4-BE49-F238E27FC236}">
                <a16:creationId xmlns:a16="http://schemas.microsoft.com/office/drawing/2014/main" id="{58DB13D8-1E80-B25A-8498-841487ADA961}"/>
              </a:ext>
            </a:extLst>
          </p:cNvPr>
          <p:cNvSpPr txBox="1"/>
          <p:nvPr/>
        </p:nvSpPr>
        <p:spPr>
          <a:xfrm>
            <a:off x="7140102" y="5491841"/>
            <a:ext cx="5051898" cy="768811"/>
          </a:xfrm>
          <a:prstGeom prst="rect">
            <a:avLst/>
          </a:prstGeom>
        </p:spPr>
        <p:txBody>
          <a:bodyPr vert="horz" lIns="109728" tIns="109728" rIns="109728" bIns="91440" rtlCol="0" anchor="b">
            <a:noAutofit/>
          </a:bodyPr>
          <a:lstStyle/>
          <a:p>
            <a:pPr algn="ctr">
              <a:lnSpc>
                <a:spcPct val="110000"/>
              </a:lnSpc>
              <a:spcBef>
                <a:spcPct val="0"/>
              </a:spcBef>
              <a:spcAft>
                <a:spcPts val="600"/>
              </a:spcAft>
            </a:pPr>
            <a:r>
              <a:rPr lang="en-US" sz="1200" b="1" spc="150" dirty="0">
                <a:latin typeface="Bookman Old Style" panose="02050604050505020204" pitchFamily="18" charset="0"/>
                <a:ea typeface="+mj-ea"/>
                <a:cs typeface="+mj-cs"/>
              </a:rPr>
              <a:t>“Be my witnesses in Jerusalem and in all Judea and Samaria, and to the ends of the earth” </a:t>
            </a:r>
          </a:p>
          <a:p>
            <a:pPr algn="r">
              <a:lnSpc>
                <a:spcPct val="110000"/>
              </a:lnSpc>
              <a:spcBef>
                <a:spcPct val="0"/>
              </a:spcBef>
              <a:spcAft>
                <a:spcPts val="600"/>
              </a:spcAft>
            </a:pPr>
            <a:r>
              <a:rPr lang="en-US" sz="1000" b="1" i="1" spc="150" dirty="0">
                <a:latin typeface="Bookman Old Style" panose="02050604050505020204" pitchFamily="18" charset="0"/>
                <a:ea typeface="+mj-ea"/>
                <a:cs typeface="+mj-cs"/>
              </a:rPr>
              <a:t>– Acts 1:8 (ESV)</a:t>
            </a:r>
            <a:endParaRPr lang="en-US" sz="1000" b="1" i="1" spc="150" dirty="0">
              <a:latin typeface="+mj-lt"/>
              <a:ea typeface="+mj-ea"/>
              <a:cs typeface="+mj-cs"/>
            </a:endParaRPr>
          </a:p>
        </p:txBody>
      </p:sp>
      <p:pic>
        <p:nvPicPr>
          <p:cNvPr id="5" name="Picture 4" descr="A picture containing map, text, atlas&#10;&#10;Description automatically generated">
            <a:extLst>
              <a:ext uri="{FF2B5EF4-FFF2-40B4-BE49-F238E27FC236}">
                <a16:creationId xmlns:a16="http://schemas.microsoft.com/office/drawing/2014/main" id="{2AD6B732-6966-F848-9ECA-AD1AC9782E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4831" y="597348"/>
            <a:ext cx="6965270" cy="5663304"/>
          </a:xfrm>
          <a:prstGeom prst="rect">
            <a:avLst/>
          </a:prstGeom>
        </p:spPr>
      </p:pic>
    </p:spTree>
    <p:extLst>
      <p:ext uri="{BB962C8B-B14F-4D97-AF65-F5344CB8AC3E}">
        <p14:creationId xmlns:p14="http://schemas.microsoft.com/office/powerpoint/2010/main" val="1744375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4E1D823-C94F-AC0F-4319-C147BD9E6300}"/>
              </a:ext>
            </a:extLst>
          </p:cNvPr>
          <p:cNvSpPr txBox="1"/>
          <p:nvPr/>
        </p:nvSpPr>
        <p:spPr>
          <a:xfrm>
            <a:off x="0" y="0"/>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 Trust God to guide you through </a:t>
            </a:r>
            <a:r>
              <a:rPr kumimoji="0" lang="en-US" sz="2400" b="1"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conflict</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1600" b="0"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 name="TextBox 3">
            <a:extLst>
              <a:ext uri="{FF2B5EF4-FFF2-40B4-BE49-F238E27FC236}">
                <a16:creationId xmlns:a16="http://schemas.microsoft.com/office/drawing/2014/main" id="{863F16E4-6175-D373-B787-E0D8B14FFB4E}"/>
              </a:ext>
            </a:extLst>
          </p:cNvPr>
          <p:cNvSpPr txBox="1"/>
          <p:nvPr/>
        </p:nvSpPr>
        <p:spPr>
          <a:xfrm>
            <a:off x="0" y="1240674"/>
            <a:ext cx="12191999"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Acts 4:36</a:t>
            </a:r>
            <a:r>
              <a:rPr kumimoji="0" lang="en-US" sz="1800" b="1" i="0" u="none" strike="noStrike" kern="1200" cap="none" spc="0" normalizeH="0" noProof="0" dirty="0">
                <a:ln>
                  <a:noFill/>
                </a:ln>
                <a:solidFill>
                  <a:prstClr val="black"/>
                </a:solidFill>
                <a:effectLst/>
                <a:uLnTx/>
                <a:uFillTx/>
                <a:latin typeface="Calibri" panose="020F0502020204030204"/>
                <a:ea typeface="+mn-ea"/>
                <a:cs typeface="+mn-cs"/>
              </a:rPr>
              <a:t> -37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r>
              <a:rPr lang="en-US" dirty="0">
                <a:solidFill>
                  <a:prstClr val="black"/>
                </a:solidFill>
              </a:rPr>
              <a:t>Thus Joseph, who was also called by the apostles </a:t>
            </a:r>
            <a:r>
              <a:rPr lang="en-US" b="1" dirty="0">
                <a:solidFill>
                  <a:srgbClr val="C00000"/>
                </a:solidFill>
              </a:rPr>
              <a:t>Barnabas</a:t>
            </a:r>
            <a:r>
              <a:rPr lang="en-US" b="1" dirty="0">
                <a:solidFill>
                  <a:prstClr val="black"/>
                </a:solidFill>
              </a:rPr>
              <a:t> (which means son of encouragement), </a:t>
            </a:r>
            <a:r>
              <a:rPr lang="en-US" dirty="0">
                <a:solidFill>
                  <a:prstClr val="black"/>
                </a:solidFill>
              </a:rPr>
              <a:t>a Levite, a native of Cyprus, </a:t>
            </a:r>
            <a:r>
              <a:rPr lang="en-US" b="1" dirty="0">
                <a:solidFill>
                  <a:prstClr val="black"/>
                </a:solidFill>
              </a:rPr>
              <a:t>sold a field that belonged to him and brought the money and laid it at the apostles’ feet</a:t>
            </a:r>
            <a:r>
              <a:rPr lang="en-US" dirty="0">
                <a:solidFill>
                  <a:prstClr val="black"/>
                </a:solidFill>
              </a:rPr>
              <a:t>.</a:t>
            </a:r>
          </a:p>
        </p:txBody>
      </p:sp>
      <p:sp>
        <p:nvSpPr>
          <p:cNvPr id="2" name="TextBox 1">
            <a:extLst>
              <a:ext uri="{FF2B5EF4-FFF2-40B4-BE49-F238E27FC236}">
                <a16:creationId xmlns:a16="http://schemas.microsoft.com/office/drawing/2014/main" id="{0C4CD54B-926B-CF7D-3851-FEF55232F910}"/>
              </a:ext>
            </a:extLst>
          </p:cNvPr>
          <p:cNvSpPr txBox="1"/>
          <p:nvPr/>
        </p:nvSpPr>
        <p:spPr>
          <a:xfrm>
            <a:off x="0" y="2432845"/>
            <a:ext cx="12192000"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Acts 9:26-27</a:t>
            </a:r>
            <a:r>
              <a:rPr kumimoji="0" lang="en-US" sz="1800" b="1" i="0" u="none" strike="noStrike" kern="1200" cap="none" spc="0" normalizeH="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dirty="0">
                <a:solidFill>
                  <a:prstClr val="black"/>
                </a:solidFill>
              </a:rPr>
              <a:t>And when </a:t>
            </a:r>
            <a:r>
              <a:rPr lang="en-US" b="1" dirty="0">
                <a:solidFill>
                  <a:prstClr val="black"/>
                </a:solidFill>
              </a:rPr>
              <a:t>he (</a:t>
            </a:r>
            <a:r>
              <a:rPr lang="en-US" sz="1200" b="1" i="1" dirty="0">
                <a:solidFill>
                  <a:prstClr val="black"/>
                </a:solidFill>
              </a:rPr>
              <a:t>Saul/Paul</a:t>
            </a:r>
            <a:r>
              <a:rPr lang="en-US" b="1" dirty="0">
                <a:solidFill>
                  <a:prstClr val="black"/>
                </a:solidFill>
              </a:rPr>
              <a:t>) </a:t>
            </a:r>
            <a:r>
              <a:rPr lang="en-US" dirty="0">
                <a:solidFill>
                  <a:prstClr val="black"/>
                </a:solidFill>
              </a:rPr>
              <a:t>had come to Jerusalem, he </a:t>
            </a:r>
            <a:r>
              <a:rPr lang="en-US" b="1" dirty="0">
                <a:solidFill>
                  <a:prstClr val="black"/>
                </a:solidFill>
              </a:rPr>
              <a:t>attempted to join the disciples</a:t>
            </a:r>
            <a:r>
              <a:rPr lang="en-US" dirty="0">
                <a:solidFill>
                  <a:prstClr val="black"/>
                </a:solidFill>
              </a:rPr>
              <a:t>. </a:t>
            </a:r>
            <a:r>
              <a:rPr lang="en-US" b="1" dirty="0">
                <a:solidFill>
                  <a:prstClr val="black"/>
                </a:solidFill>
              </a:rPr>
              <a:t>And they were all afraid of him</a:t>
            </a:r>
            <a:r>
              <a:rPr lang="en-US" dirty="0">
                <a:solidFill>
                  <a:prstClr val="black"/>
                </a:solidFill>
              </a:rPr>
              <a:t>, for they did not believe that he was a disciple. </a:t>
            </a:r>
            <a:r>
              <a:rPr lang="en-US" b="1" dirty="0">
                <a:solidFill>
                  <a:prstClr val="black"/>
                </a:solidFill>
              </a:rPr>
              <a:t>But </a:t>
            </a:r>
            <a:r>
              <a:rPr lang="en-US" b="1" dirty="0">
                <a:solidFill>
                  <a:srgbClr val="C00000"/>
                </a:solidFill>
              </a:rPr>
              <a:t>Barnabas</a:t>
            </a:r>
            <a:r>
              <a:rPr lang="en-US" b="1" dirty="0">
                <a:solidFill>
                  <a:prstClr val="black"/>
                </a:solidFill>
              </a:rPr>
              <a:t> took him and brought him to the apostles </a:t>
            </a:r>
            <a:r>
              <a:rPr lang="en-US" dirty="0">
                <a:solidFill>
                  <a:prstClr val="black"/>
                </a:solidFill>
              </a:rPr>
              <a:t>and declared to them how on the road he had seen the Lord, who spoke to him, and how at Damascus he had preached boldly in the name of Jesus.</a:t>
            </a:r>
          </a:p>
        </p:txBody>
      </p:sp>
      <p:sp>
        <p:nvSpPr>
          <p:cNvPr id="3" name="TextBox 2">
            <a:extLst>
              <a:ext uri="{FF2B5EF4-FFF2-40B4-BE49-F238E27FC236}">
                <a16:creationId xmlns:a16="http://schemas.microsoft.com/office/drawing/2014/main" id="{759B201A-D52A-AB68-69AC-BC26CD0DE510}"/>
              </a:ext>
            </a:extLst>
          </p:cNvPr>
          <p:cNvSpPr txBox="1"/>
          <p:nvPr/>
        </p:nvSpPr>
        <p:spPr>
          <a:xfrm>
            <a:off x="0" y="3902016"/>
            <a:ext cx="12191999"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Acts 11:21-22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dirty="0">
                <a:solidFill>
                  <a:prstClr val="black"/>
                </a:solidFill>
              </a:rPr>
              <a:t>And the hand of the Lord was with them, and a great number who believed turned to the Lord. </a:t>
            </a:r>
            <a:r>
              <a:rPr lang="en-US" b="1" dirty="0">
                <a:solidFill>
                  <a:prstClr val="black"/>
                </a:solidFill>
              </a:rPr>
              <a:t>The report of this came to the ears of the church in Jerusalem, and </a:t>
            </a:r>
            <a:r>
              <a:rPr lang="en-US" b="1" dirty="0">
                <a:solidFill>
                  <a:srgbClr val="C00000"/>
                </a:solidFill>
              </a:rPr>
              <a:t>they sent Barnabas </a:t>
            </a:r>
            <a:r>
              <a:rPr lang="en-US" b="1" dirty="0">
                <a:solidFill>
                  <a:prstClr val="black"/>
                </a:solidFill>
              </a:rPr>
              <a:t>to Antioch</a:t>
            </a:r>
            <a:r>
              <a:rPr lang="en-US" dirty="0">
                <a:solidFill>
                  <a:prstClr val="black"/>
                </a:solidFill>
              </a:rPr>
              <a:t>.</a:t>
            </a:r>
          </a:p>
        </p:txBody>
      </p:sp>
      <p:sp>
        <p:nvSpPr>
          <p:cNvPr id="5" name="TextBox 4">
            <a:extLst>
              <a:ext uri="{FF2B5EF4-FFF2-40B4-BE49-F238E27FC236}">
                <a16:creationId xmlns:a16="http://schemas.microsoft.com/office/drawing/2014/main" id="{52E5BB05-D958-5B37-D53A-1F94459E9DB6}"/>
              </a:ext>
            </a:extLst>
          </p:cNvPr>
          <p:cNvSpPr txBox="1"/>
          <p:nvPr/>
        </p:nvSpPr>
        <p:spPr>
          <a:xfrm>
            <a:off x="-1" y="5171533"/>
            <a:ext cx="12191999"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Acts 11:24b-26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defRPr/>
            </a:pPr>
            <a:r>
              <a:rPr lang="en-US" dirty="0">
                <a:solidFill>
                  <a:prstClr val="black"/>
                </a:solidFill>
              </a:rPr>
              <a:t>And a great many people were added to the Lord. </a:t>
            </a:r>
            <a:r>
              <a:rPr lang="en-US" b="1" dirty="0">
                <a:solidFill>
                  <a:prstClr val="black"/>
                </a:solidFill>
              </a:rPr>
              <a:t>So </a:t>
            </a:r>
            <a:r>
              <a:rPr lang="en-US" b="1" dirty="0">
                <a:solidFill>
                  <a:srgbClr val="C00000"/>
                </a:solidFill>
              </a:rPr>
              <a:t>Barnabas</a:t>
            </a:r>
            <a:r>
              <a:rPr lang="en-US" b="1" dirty="0">
                <a:solidFill>
                  <a:prstClr val="black"/>
                </a:solidFill>
              </a:rPr>
              <a:t> went to Tarsus to look for Saul</a:t>
            </a:r>
            <a:r>
              <a:rPr lang="en-US" dirty="0">
                <a:solidFill>
                  <a:prstClr val="black"/>
                </a:solidFill>
              </a:rPr>
              <a:t>, </a:t>
            </a:r>
            <a:r>
              <a:rPr lang="en-US" dirty="0"/>
              <a:t>and when he had found him, he brought him to Antioch. </a:t>
            </a:r>
            <a:r>
              <a:rPr lang="en-US" b="1" dirty="0"/>
              <a:t>For a whole year they met with the church and taught a great many people</a:t>
            </a:r>
            <a:r>
              <a:rPr lang="en-US" dirty="0"/>
              <a:t>. And in Antioch the disciples were first called Christians.</a:t>
            </a:r>
          </a:p>
        </p:txBody>
      </p:sp>
    </p:spTree>
    <p:extLst>
      <p:ext uri="{BB962C8B-B14F-4D97-AF65-F5344CB8AC3E}">
        <p14:creationId xmlns:p14="http://schemas.microsoft.com/office/powerpoint/2010/main" val="2501993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out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arn(inVertic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arn(outVertical)">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3"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4E1D823-C94F-AC0F-4319-C147BD9E6300}"/>
              </a:ext>
            </a:extLst>
          </p:cNvPr>
          <p:cNvSpPr txBox="1"/>
          <p:nvPr/>
        </p:nvSpPr>
        <p:spPr>
          <a:xfrm>
            <a:off x="0" y="0"/>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 Trust God to guide you through </a:t>
            </a:r>
            <a:r>
              <a:rPr kumimoji="0" lang="en-US" sz="2400" b="1"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conflict</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1600" b="0"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 name="TextBox 3">
            <a:extLst>
              <a:ext uri="{FF2B5EF4-FFF2-40B4-BE49-F238E27FC236}">
                <a16:creationId xmlns:a16="http://schemas.microsoft.com/office/drawing/2014/main" id="{863F16E4-6175-D373-B787-E0D8B14FFB4E}"/>
              </a:ext>
            </a:extLst>
          </p:cNvPr>
          <p:cNvSpPr txBox="1"/>
          <p:nvPr/>
        </p:nvSpPr>
        <p:spPr>
          <a:xfrm>
            <a:off x="2092410" y="1940896"/>
            <a:ext cx="8007178"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Hebrews 10:24-25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r>
              <a:rPr lang="en-US" dirty="0"/>
              <a:t>And let us consider how to </a:t>
            </a:r>
            <a:r>
              <a:rPr lang="en-US" b="1" dirty="0">
                <a:solidFill>
                  <a:srgbClr val="C00000"/>
                </a:solidFill>
              </a:rPr>
              <a:t>stir up </a:t>
            </a:r>
            <a:r>
              <a:rPr lang="en-US" b="1" dirty="0">
                <a:solidFill>
                  <a:schemeClr val="accent4">
                    <a:lumMod val="50000"/>
                  </a:schemeClr>
                </a:solidFill>
              </a:rPr>
              <a:t>(</a:t>
            </a:r>
            <a:r>
              <a:rPr lang="en-US" sz="1400" b="1" i="1" dirty="0" err="1">
                <a:solidFill>
                  <a:schemeClr val="accent4">
                    <a:lumMod val="50000"/>
                  </a:schemeClr>
                </a:solidFill>
              </a:rPr>
              <a:t>paroxysmos</a:t>
            </a:r>
            <a:r>
              <a:rPr lang="en-US" b="1" dirty="0">
                <a:solidFill>
                  <a:schemeClr val="accent4">
                    <a:lumMod val="50000"/>
                  </a:schemeClr>
                </a:solidFill>
              </a:rPr>
              <a:t>) </a:t>
            </a:r>
            <a:r>
              <a:rPr lang="en-US" dirty="0"/>
              <a:t>one another to love and good works, not neglecting to meet together, as is the habit of some, but encouraging one another, and all the more as you see the Day drawing near.</a:t>
            </a:r>
          </a:p>
        </p:txBody>
      </p:sp>
      <p:sp>
        <p:nvSpPr>
          <p:cNvPr id="2" name="TextBox 1">
            <a:extLst>
              <a:ext uri="{FF2B5EF4-FFF2-40B4-BE49-F238E27FC236}">
                <a16:creationId xmlns:a16="http://schemas.microsoft.com/office/drawing/2014/main" id="{0C4CD54B-926B-CF7D-3851-FEF55232F910}"/>
              </a:ext>
            </a:extLst>
          </p:cNvPr>
          <p:cNvSpPr txBox="1"/>
          <p:nvPr/>
        </p:nvSpPr>
        <p:spPr>
          <a:xfrm>
            <a:off x="2809617" y="3401592"/>
            <a:ext cx="6572764"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Deuteronomy 29:28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dirty="0">
                <a:solidFill>
                  <a:prstClr val="black"/>
                </a:solidFill>
              </a:rPr>
              <a:t>and the LORD uprooted them from their land in anger and fury and </a:t>
            </a:r>
            <a:r>
              <a:rPr lang="en-US" b="1" dirty="0">
                <a:solidFill>
                  <a:prstClr val="black"/>
                </a:solidFill>
              </a:rPr>
              <a:t>great wrath </a:t>
            </a:r>
            <a:r>
              <a:rPr lang="en-US" b="1" dirty="0">
                <a:solidFill>
                  <a:schemeClr val="accent4">
                    <a:lumMod val="50000"/>
                  </a:schemeClr>
                </a:solidFill>
              </a:rPr>
              <a:t>(</a:t>
            </a:r>
            <a:r>
              <a:rPr lang="en-US" sz="1400" b="1" i="1" dirty="0" err="1">
                <a:solidFill>
                  <a:schemeClr val="accent4">
                    <a:lumMod val="50000"/>
                  </a:schemeClr>
                </a:solidFill>
              </a:rPr>
              <a:t>paroxymos</a:t>
            </a:r>
            <a:r>
              <a:rPr lang="en-US" b="1" dirty="0">
                <a:solidFill>
                  <a:schemeClr val="accent4">
                    <a:lumMod val="50000"/>
                  </a:schemeClr>
                </a:solidFill>
              </a:rPr>
              <a:t>)</a:t>
            </a:r>
            <a:r>
              <a:rPr lang="en-US" dirty="0">
                <a:solidFill>
                  <a:schemeClr val="accent4">
                    <a:lumMod val="50000"/>
                  </a:schemeClr>
                </a:solidFill>
              </a:rPr>
              <a:t> </a:t>
            </a:r>
            <a:r>
              <a:rPr lang="en-US" dirty="0">
                <a:solidFill>
                  <a:prstClr val="black"/>
                </a:solidFill>
              </a:rPr>
              <a:t>and cast them into another land, as they are this day.’</a:t>
            </a:r>
          </a:p>
        </p:txBody>
      </p:sp>
      <p:sp>
        <p:nvSpPr>
          <p:cNvPr id="3" name="TextBox 2">
            <a:extLst>
              <a:ext uri="{FF2B5EF4-FFF2-40B4-BE49-F238E27FC236}">
                <a16:creationId xmlns:a16="http://schemas.microsoft.com/office/drawing/2014/main" id="{759B201A-D52A-AB68-69AC-BC26CD0DE510}"/>
              </a:ext>
            </a:extLst>
          </p:cNvPr>
          <p:cNvSpPr txBox="1"/>
          <p:nvPr/>
        </p:nvSpPr>
        <p:spPr>
          <a:xfrm>
            <a:off x="3666867" y="4807205"/>
            <a:ext cx="4858264" cy="178510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Jeremiah 32:37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dirty="0">
                <a:solidFill>
                  <a:prstClr val="black"/>
                </a:solidFill>
              </a:rPr>
              <a:t>Behold, I will gather them from all the countries to which I drove them in my anger and my wrath and in </a:t>
            </a:r>
            <a:r>
              <a:rPr lang="en-US" b="1" dirty="0">
                <a:solidFill>
                  <a:srgbClr val="C00000"/>
                </a:solidFill>
              </a:rPr>
              <a:t>great indignation </a:t>
            </a:r>
            <a:r>
              <a:rPr lang="en-US" b="1" dirty="0">
                <a:solidFill>
                  <a:schemeClr val="accent4">
                    <a:lumMod val="50000"/>
                  </a:schemeClr>
                </a:solidFill>
              </a:rPr>
              <a:t>(</a:t>
            </a:r>
            <a:r>
              <a:rPr lang="en-US" sz="1400" b="1" i="1" dirty="0" err="1">
                <a:solidFill>
                  <a:schemeClr val="accent4">
                    <a:lumMod val="50000"/>
                  </a:schemeClr>
                </a:solidFill>
              </a:rPr>
              <a:t>paroxymos</a:t>
            </a:r>
            <a:r>
              <a:rPr lang="en-US" b="1" dirty="0">
                <a:solidFill>
                  <a:schemeClr val="accent4">
                    <a:lumMod val="50000"/>
                  </a:schemeClr>
                </a:solidFill>
              </a:rPr>
              <a:t>)</a:t>
            </a:r>
            <a:r>
              <a:rPr lang="en-US" dirty="0"/>
              <a:t>.</a:t>
            </a:r>
            <a:r>
              <a:rPr lang="en-US" dirty="0">
                <a:solidFill>
                  <a:schemeClr val="accent4">
                    <a:lumMod val="50000"/>
                  </a:schemeClr>
                </a:solidFill>
              </a:rPr>
              <a:t> </a:t>
            </a:r>
            <a:r>
              <a:rPr lang="en-US" dirty="0">
                <a:solidFill>
                  <a:prstClr val="black"/>
                </a:solidFill>
              </a:rPr>
              <a:t>I will bring them back to this place, and I will make them dwell in safety.</a:t>
            </a:r>
          </a:p>
        </p:txBody>
      </p:sp>
      <p:sp>
        <p:nvSpPr>
          <p:cNvPr id="8" name="TextBox 7">
            <a:extLst>
              <a:ext uri="{FF2B5EF4-FFF2-40B4-BE49-F238E27FC236}">
                <a16:creationId xmlns:a16="http://schemas.microsoft.com/office/drawing/2014/main" id="{D64153AD-E61E-DB3F-AB8C-659BB6A1B0E8}"/>
              </a:ext>
            </a:extLst>
          </p:cNvPr>
          <p:cNvSpPr txBox="1"/>
          <p:nvPr/>
        </p:nvSpPr>
        <p:spPr>
          <a:xfrm>
            <a:off x="1977082" y="1178197"/>
            <a:ext cx="7194206"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“Sharp</a:t>
            </a:r>
            <a:r>
              <a:rPr kumimoji="0" lang="en-US" sz="1800" b="1" i="0" u="none" strike="noStrike" kern="1200" cap="none" spc="0" normalizeH="0" noProof="0" dirty="0">
                <a:ln>
                  <a:noFill/>
                </a:ln>
                <a:solidFill>
                  <a:prstClr val="black"/>
                </a:solidFill>
                <a:effectLst/>
                <a:uLnTx/>
                <a:uFillTx/>
                <a:latin typeface="Calibri" panose="020F0502020204030204"/>
                <a:ea typeface="+mn-ea"/>
                <a:cs typeface="+mn-cs"/>
              </a:rPr>
              <a:t> Disagreement</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 = Greek, “</a:t>
            </a:r>
            <a:r>
              <a:rPr kumimoji="0" lang="en-US" sz="1800" b="1" i="1" u="none" strike="noStrike" kern="1200" cap="none" spc="0" normalizeH="0" baseline="0" noProof="0" dirty="0" err="1">
                <a:ln>
                  <a:noFill/>
                </a:ln>
                <a:solidFill>
                  <a:srgbClr val="FFC000">
                    <a:lumMod val="50000"/>
                  </a:srgbClr>
                </a:solidFill>
                <a:effectLst/>
                <a:uLnTx/>
                <a:uFillTx/>
                <a:latin typeface="Calibri" panose="020F0502020204030204"/>
                <a:ea typeface="+mn-ea"/>
                <a:cs typeface="+mn-cs"/>
              </a:rPr>
              <a:t>paroxysmos</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 = English, “paroxysm”</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17311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outVertical)">
                                      <p:cBhvr>
                                        <p:cTn id="17" dur="500"/>
                                        <p:tgtEl>
                                          <p:spTgt spid="2"/>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barn(inVertical)">
                                      <p:cBhvr>
                                        <p:cTn id="2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3"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4E1D823-C94F-AC0F-4319-C147BD9E6300}"/>
              </a:ext>
            </a:extLst>
          </p:cNvPr>
          <p:cNvSpPr txBox="1"/>
          <p:nvPr/>
        </p:nvSpPr>
        <p:spPr>
          <a:xfrm>
            <a:off x="0" y="0"/>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 Trust God to guide you through </a:t>
            </a:r>
            <a:r>
              <a:rPr kumimoji="0" lang="en-US" sz="2400" b="1"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conflict</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1600" b="0"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 name="TextBox 3">
            <a:extLst>
              <a:ext uri="{FF2B5EF4-FFF2-40B4-BE49-F238E27FC236}">
                <a16:creationId xmlns:a16="http://schemas.microsoft.com/office/drawing/2014/main" id="{863F16E4-6175-D373-B787-E0D8B14FFB4E}"/>
              </a:ext>
            </a:extLst>
          </p:cNvPr>
          <p:cNvSpPr txBox="1"/>
          <p:nvPr/>
        </p:nvSpPr>
        <p:spPr>
          <a:xfrm>
            <a:off x="2092410" y="2551837"/>
            <a:ext cx="8007178" cy="175432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Revelation 6:12-14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r>
              <a:rPr lang="en-US" dirty="0">
                <a:solidFill>
                  <a:prstClr val="black"/>
                </a:solidFill>
              </a:rPr>
              <a:t>When he opened the sixth seal, I looked, and behold, there was a great earthquake, and the sun became black as sackcloth, the full moon became like blood, and the stars of the sky fell to the earth as the fig tree sheds its winter fruit when shaken by a gale. </a:t>
            </a:r>
            <a:r>
              <a:rPr lang="en-US" b="1" dirty="0">
                <a:solidFill>
                  <a:prstClr val="black"/>
                </a:solidFill>
              </a:rPr>
              <a:t>The sky </a:t>
            </a:r>
            <a:r>
              <a:rPr lang="en-US" b="1" dirty="0">
                <a:solidFill>
                  <a:srgbClr val="C00000"/>
                </a:solidFill>
              </a:rPr>
              <a:t>vanished</a:t>
            </a:r>
            <a:r>
              <a:rPr lang="en-US" b="1" dirty="0">
                <a:solidFill>
                  <a:prstClr val="black"/>
                </a:solidFill>
              </a:rPr>
              <a:t> (</a:t>
            </a:r>
            <a:r>
              <a:rPr lang="en-US" sz="1400" b="1" i="1" dirty="0" err="1">
                <a:solidFill>
                  <a:schemeClr val="accent4">
                    <a:lumMod val="50000"/>
                  </a:schemeClr>
                </a:solidFill>
              </a:rPr>
              <a:t>apochorizo</a:t>
            </a:r>
            <a:r>
              <a:rPr lang="en-US" b="1" dirty="0">
                <a:solidFill>
                  <a:prstClr val="black"/>
                </a:solidFill>
              </a:rPr>
              <a:t>) like a scroll that is being rolled up, and every mountain and island was removed from its place.</a:t>
            </a:r>
          </a:p>
        </p:txBody>
      </p:sp>
      <p:sp>
        <p:nvSpPr>
          <p:cNvPr id="8" name="TextBox 7">
            <a:extLst>
              <a:ext uri="{FF2B5EF4-FFF2-40B4-BE49-F238E27FC236}">
                <a16:creationId xmlns:a16="http://schemas.microsoft.com/office/drawing/2014/main" id="{D64153AD-E61E-DB3F-AB8C-659BB6A1B0E8}"/>
              </a:ext>
            </a:extLst>
          </p:cNvPr>
          <p:cNvSpPr txBox="1"/>
          <p:nvPr/>
        </p:nvSpPr>
        <p:spPr>
          <a:xfrm>
            <a:off x="1977082" y="1178197"/>
            <a:ext cx="7194206"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“Separated” = Greek, “</a:t>
            </a:r>
            <a:r>
              <a:rPr lang="en-US" b="1" i="1" dirty="0" err="1">
                <a:solidFill>
                  <a:schemeClr val="accent4">
                    <a:lumMod val="50000"/>
                  </a:schemeClr>
                </a:solidFill>
                <a:latin typeface="Calibri" panose="020F0502020204030204"/>
              </a:rPr>
              <a:t>apochorizo</a:t>
            </a:r>
            <a:r>
              <a:rPr lang="en-US" b="1" dirty="0">
                <a:solidFill>
                  <a:prstClr val="black"/>
                </a:solidFill>
                <a:latin typeface="Calibri" panose="020F0502020204030204"/>
              </a:rPr>
              <a:t>”</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31580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6" presetClass="entr" presetSubtype="21"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animEffect transition="in" filter="barn(inVertical)">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4E1D823-C94F-AC0F-4319-C147BD9E6300}"/>
              </a:ext>
            </a:extLst>
          </p:cNvPr>
          <p:cNvSpPr txBox="1"/>
          <p:nvPr/>
        </p:nvSpPr>
        <p:spPr>
          <a:xfrm>
            <a:off x="0" y="0"/>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 Trust God to guide you through </a:t>
            </a:r>
            <a:r>
              <a:rPr kumimoji="0" lang="en-US" sz="2400" b="1"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conflict</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1600" b="0"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 name="TextBox 3">
            <a:extLst>
              <a:ext uri="{FF2B5EF4-FFF2-40B4-BE49-F238E27FC236}">
                <a16:creationId xmlns:a16="http://schemas.microsoft.com/office/drawing/2014/main" id="{863F16E4-6175-D373-B787-E0D8B14FFB4E}"/>
              </a:ext>
            </a:extLst>
          </p:cNvPr>
          <p:cNvSpPr txBox="1"/>
          <p:nvPr/>
        </p:nvSpPr>
        <p:spPr>
          <a:xfrm>
            <a:off x="2092410" y="1847322"/>
            <a:ext cx="8007178"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Hebrews 10:24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And let us consider how to </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stir up one another to love and good works</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2" name="TextBox 1">
            <a:extLst>
              <a:ext uri="{FF2B5EF4-FFF2-40B4-BE49-F238E27FC236}">
                <a16:creationId xmlns:a16="http://schemas.microsoft.com/office/drawing/2014/main" id="{5630F38C-B004-BBE0-3418-F2FAFA081F29}"/>
              </a:ext>
            </a:extLst>
          </p:cNvPr>
          <p:cNvSpPr txBox="1"/>
          <p:nvPr/>
        </p:nvSpPr>
        <p:spPr>
          <a:xfrm>
            <a:off x="1828800" y="3879310"/>
            <a:ext cx="8270788" cy="147732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James 4:1-3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What causes quarrels and what causes fights among you? Is it not this, that </a:t>
            </a:r>
            <a:r>
              <a:rPr kumimoji="0" lang="en-US" sz="1800" b="1" i="0" u="none" strike="noStrike" kern="1200" cap="none" spc="0" normalizeH="0" baseline="0" noProof="0" dirty="0">
                <a:ln>
                  <a:noFill/>
                </a:ln>
                <a:solidFill>
                  <a:srgbClr val="C00000"/>
                </a:solidFill>
                <a:effectLst/>
                <a:uLnTx/>
                <a:uFillTx/>
                <a:latin typeface="Calibri" panose="020F0502020204030204"/>
                <a:ea typeface="+mn-ea"/>
                <a:cs typeface="+mn-cs"/>
              </a:rPr>
              <a:t>your passions</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 are at war within you?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You desire and do not have, so you murder. You covet and cannot obtain, so you fight and quarrel. You do not have, because you do not ask. You ask and do not receive, because you ask wrongly, to spend it on your passions.</a:t>
            </a:r>
          </a:p>
        </p:txBody>
      </p:sp>
    </p:spTree>
    <p:extLst>
      <p:ext uri="{BB962C8B-B14F-4D97-AF65-F5344CB8AC3E}">
        <p14:creationId xmlns:p14="http://schemas.microsoft.com/office/powerpoint/2010/main" val="1388283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4E1D823-C94F-AC0F-4319-C147BD9E6300}"/>
              </a:ext>
            </a:extLst>
          </p:cNvPr>
          <p:cNvSpPr txBox="1"/>
          <p:nvPr/>
        </p:nvSpPr>
        <p:spPr>
          <a:xfrm>
            <a:off x="0" y="0"/>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solidFill>
                  <a:prstClr val="black"/>
                </a:solidFill>
                <a:latin typeface="Times New Roman" panose="02020603050405020304" pitchFamily="18" charset="0"/>
                <a:cs typeface="Times New Roman" panose="02020603050405020304" pitchFamily="18" charset="0"/>
              </a:rPr>
              <a:t>2</a:t>
            </a:r>
            <a:r>
              <a:rPr kumimoji="0" lang="en-US" sz="24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Trust God to guide you through </a:t>
            </a:r>
            <a:r>
              <a:rPr kumimoji="0" lang="en-US" sz="2400" b="1"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conflict</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1600" b="0"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 name="TextBox 3">
            <a:extLst>
              <a:ext uri="{FF2B5EF4-FFF2-40B4-BE49-F238E27FC236}">
                <a16:creationId xmlns:a16="http://schemas.microsoft.com/office/drawing/2014/main" id="{863F16E4-6175-D373-B787-E0D8B14FFB4E}"/>
              </a:ext>
            </a:extLst>
          </p:cNvPr>
          <p:cNvSpPr txBox="1"/>
          <p:nvPr/>
        </p:nvSpPr>
        <p:spPr>
          <a:xfrm>
            <a:off x="2783617" y="1749600"/>
            <a:ext cx="5581135"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1.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There are now two missionary teams instead of one.</a:t>
            </a:r>
          </a:p>
        </p:txBody>
      </p:sp>
      <p:sp>
        <p:nvSpPr>
          <p:cNvPr id="8" name="TextBox 7">
            <a:extLst>
              <a:ext uri="{FF2B5EF4-FFF2-40B4-BE49-F238E27FC236}">
                <a16:creationId xmlns:a16="http://schemas.microsoft.com/office/drawing/2014/main" id="{D64153AD-E61E-DB3F-AB8C-659BB6A1B0E8}"/>
              </a:ext>
            </a:extLst>
          </p:cNvPr>
          <p:cNvSpPr txBox="1"/>
          <p:nvPr/>
        </p:nvSpPr>
        <p:spPr>
          <a:xfrm>
            <a:off x="1977082" y="1178197"/>
            <a:ext cx="7194206"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Calibri" panose="020F0502020204030204"/>
                <a:ea typeface="+mn-ea"/>
                <a:cs typeface="+mn-cs"/>
              </a:rPr>
              <a:t>3 Ways God guided this conflict</a:t>
            </a:r>
            <a:endPar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5630F38C-B004-BBE0-3418-F2FAFA081F29}"/>
              </a:ext>
            </a:extLst>
          </p:cNvPr>
          <p:cNvSpPr txBox="1"/>
          <p:nvPr/>
        </p:nvSpPr>
        <p:spPr>
          <a:xfrm>
            <a:off x="2783616" y="2264061"/>
            <a:ext cx="5581135"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2.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The churches were strengthened by these teams.</a:t>
            </a:r>
          </a:p>
        </p:txBody>
      </p:sp>
      <p:sp>
        <p:nvSpPr>
          <p:cNvPr id="3" name="TextBox 2">
            <a:extLst>
              <a:ext uri="{FF2B5EF4-FFF2-40B4-BE49-F238E27FC236}">
                <a16:creationId xmlns:a16="http://schemas.microsoft.com/office/drawing/2014/main" id="{9C4C9A7E-03ED-B6D4-FD95-87FF097A7792}"/>
              </a:ext>
            </a:extLst>
          </p:cNvPr>
          <p:cNvSpPr txBox="1"/>
          <p:nvPr/>
        </p:nvSpPr>
        <p:spPr>
          <a:xfrm>
            <a:off x="2783615" y="2778522"/>
            <a:ext cx="5581135"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3.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 faithful disciple grew, and the Gospel spread.</a:t>
            </a:r>
          </a:p>
        </p:txBody>
      </p:sp>
    </p:spTree>
    <p:extLst>
      <p:ext uri="{BB962C8B-B14F-4D97-AF65-F5344CB8AC3E}">
        <p14:creationId xmlns:p14="http://schemas.microsoft.com/office/powerpoint/2010/main" val="697999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22" presetClass="entr" presetSubtype="4"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animEffect transition="in" filter="wipe(down)">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down)">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wipe(down)">
                                      <p:cBhvr>
                                        <p:cTn id="1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2" grpId="0"/>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4E1D823-C94F-AC0F-4319-C147BD9E6300}"/>
              </a:ext>
            </a:extLst>
          </p:cNvPr>
          <p:cNvSpPr txBox="1"/>
          <p:nvPr/>
        </p:nvSpPr>
        <p:spPr>
          <a:xfrm>
            <a:off x="0" y="0"/>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solidFill>
                  <a:prstClr val="black"/>
                </a:solidFill>
                <a:latin typeface="Times New Roman" panose="02020603050405020304" pitchFamily="18" charset="0"/>
                <a:cs typeface="Times New Roman" panose="02020603050405020304" pitchFamily="18" charset="0"/>
              </a:rPr>
              <a:t>2</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Trust God to guide you through </a:t>
            </a:r>
            <a:r>
              <a:rPr kumimoji="0" lang="en-US" sz="2400" b="1"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conflict</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1600" b="0"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 name="TextBox 2">
            <a:extLst>
              <a:ext uri="{FF2B5EF4-FFF2-40B4-BE49-F238E27FC236}">
                <a16:creationId xmlns:a16="http://schemas.microsoft.com/office/drawing/2014/main" id="{9C4C9A7E-03ED-B6D4-FD95-87FF097A7792}"/>
              </a:ext>
            </a:extLst>
          </p:cNvPr>
          <p:cNvSpPr txBox="1"/>
          <p:nvPr/>
        </p:nvSpPr>
        <p:spPr>
          <a:xfrm>
            <a:off x="3305431" y="716413"/>
            <a:ext cx="5581135"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i="0" u="none" strike="noStrike" kern="1200" cap="none" spc="0" normalizeH="0" baseline="0" noProof="0" dirty="0">
                <a:ln>
                  <a:noFill/>
                </a:ln>
                <a:solidFill>
                  <a:prstClr val="black"/>
                </a:solidFill>
                <a:effectLst/>
                <a:uLnTx/>
                <a:uFillTx/>
                <a:latin typeface="Calibri" panose="020F0502020204030204"/>
                <a:ea typeface="+mn-ea"/>
                <a:cs typeface="+mn-cs"/>
              </a:rPr>
              <a:t>A faithful disciple grew, and </a:t>
            </a:r>
            <a:r>
              <a:rPr lang="en-US" dirty="0">
                <a:solidFill>
                  <a:prstClr val="black"/>
                </a:solidFill>
                <a:latin typeface="Calibri" panose="020F0502020204030204"/>
              </a:rPr>
              <a:t>t</a:t>
            </a:r>
            <a:r>
              <a:rPr kumimoji="0" lang="en-US" sz="1800" i="0" u="none" strike="noStrike" kern="1200" cap="none" spc="0" normalizeH="0" baseline="0" noProof="0" dirty="0">
                <a:ln>
                  <a:noFill/>
                </a:ln>
                <a:solidFill>
                  <a:prstClr val="black"/>
                </a:solidFill>
                <a:effectLst/>
                <a:uLnTx/>
                <a:uFillTx/>
                <a:latin typeface="Calibri" panose="020F0502020204030204"/>
                <a:ea typeface="+mn-ea"/>
                <a:cs typeface="+mn-cs"/>
              </a:rPr>
              <a:t>he Gospel spread:</a:t>
            </a:r>
          </a:p>
        </p:txBody>
      </p:sp>
      <p:sp>
        <p:nvSpPr>
          <p:cNvPr id="5" name="TextBox 4">
            <a:extLst>
              <a:ext uri="{FF2B5EF4-FFF2-40B4-BE49-F238E27FC236}">
                <a16:creationId xmlns:a16="http://schemas.microsoft.com/office/drawing/2014/main" id="{F39CEEFD-9222-FA72-E809-0B6E20B5ADE1}"/>
              </a:ext>
            </a:extLst>
          </p:cNvPr>
          <p:cNvSpPr txBox="1"/>
          <p:nvPr/>
        </p:nvSpPr>
        <p:spPr>
          <a:xfrm>
            <a:off x="1414010" y="1457120"/>
            <a:ext cx="9363973"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Colossians 4:10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Aristarchus my fellow prisoner </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greets you, and </a:t>
            </a:r>
            <a:r>
              <a:rPr kumimoji="0" lang="en-US" sz="1800" b="1" i="0" u="none" strike="noStrike" kern="1200" cap="none" spc="0" normalizeH="0" baseline="0" noProof="0" dirty="0">
                <a:ln>
                  <a:noFill/>
                </a:ln>
                <a:solidFill>
                  <a:srgbClr val="C00000"/>
                </a:solidFill>
                <a:effectLst/>
                <a:uLnTx/>
                <a:uFillTx/>
                <a:latin typeface="Calibri" panose="020F0502020204030204"/>
                <a:ea typeface="+mn-ea"/>
                <a:cs typeface="+mn-cs"/>
              </a:rPr>
              <a:t>Mark</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 the cousin of Barnabas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concerning whom you have received instructions</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if he comes to you, </a:t>
            </a:r>
            <a:r>
              <a:rPr kumimoji="0" lang="en-US" sz="1800" b="1" i="0" u="none" strike="noStrike" kern="1200" cap="none" spc="0" normalizeH="0" baseline="0" noProof="0" dirty="0">
                <a:ln>
                  <a:noFill/>
                </a:ln>
                <a:solidFill>
                  <a:srgbClr val="C00000"/>
                </a:solidFill>
                <a:effectLst/>
                <a:uLnTx/>
                <a:uFillTx/>
                <a:latin typeface="Calibri" panose="020F0502020204030204"/>
                <a:ea typeface="+mn-ea"/>
                <a:cs typeface="+mn-cs"/>
              </a:rPr>
              <a:t>welcome him</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7" name="TextBox 6">
            <a:extLst>
              <a:ext uri="{FF2B5EF4-FFF2-40B4-BE49-F238E27FC236}">
                <a16:creationId xmlns:a16="http://schemas.microsoft.com/office/drawing/2014/main" id="{9D005C50-EA1C-E44E-C396-E48661F85942}"/>
              </a:ext>
            </a:extLst>
          </p:cNvPr>
          <p:cNvSpPr txBox="1"/>
          <p:nvPr/>
        </p:nvSpPr>
        <p:spPr>
          <a:xfrm>
            <a:off x="1414010" y="2660596"/>
            <a:ext cx="9363973"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Philemon 23-24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Epaphras, </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my fellow prisoner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in Christ Jesus, </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sends greetings to you, and so do </a:t>
            </a:r>
            <a:r>
              <a:rPr kumimoji="0" lang="en-US" sz="1800" b="1" i="0" u="none" strike="noStrike" kern="1200" cap="none" spc="0" normalizeH="0" baseline="0" noProof="0" dirty="0">
                <a:ln>
                  <a:noFill/>
                </a:ln>
                <a:solidFill>
                  <a:srgbClr val="C00000"/>
                </a:solidFill>
                <a:effectLst/>
                <a:uLnTx/>
                <a:uFillTx/>
                <a:latin typeface="Calibri" panose="020F0502020204030204"/>
                <a:ea typeface="+mn-ea"/>
                <a:cs typeface="+mn-cs"/>
              </a:rPr>
              <a:t>Mark</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Aristarchus, Demas, and Luke, </a:t>
            </a:r>
            <a:r>
              <a:rPr kumimoji="0" lang="en-US" sz="1800" b="1" i="0" u="none" strike="noStrike" kern="1200" cap="none" spc="0" normalizeH="0" baseline="0" noProof="0" dirty="0">
                <a:ln>
                  <a:noFill/>
                </a:ln>
                <a:solidFill>
                  <a:srgbClr val="C00000"/>
                </a:solidFill>
                <a:effectLst/>
                <a:uLnTx/>
                <a:uFillTx/>
                <a:latin typeface="Calibri" panose="020F0502020204030204"/>
                <a:ea typeface="+mn-ea"/>
                <a:cs typeface="+mn-cs"/>
              </a:rPr>
              <a:t>my fellow workers</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9" name="TextBox 8">
            <a:extLst>
              <a:ext uri="{FF2B5EF4-FFF2-40B4-BE49-F238E27FC236}">
                <a16:creationId xmlns:a16="http://schemas.microsoft.com/office/drawing/2014/main" id="{BB223615-C524-E3D5-C894-0B8934F4234A}"/>
              </a:ext>
            </a:extLst>
          </p:cNvPr>
          <p:cNvSpPr txBox="1"/>
          <p:nvPr/>
        </p:nvSpPr>
        <p:spPr>
          <a:xfrm>
            <a:off x="1414010" y="3955301"/>
            <a:ext cx="9363973"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2 Timothy 4:11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Luke alone is with me. </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Get </a:t>
            </a:r>
            <a:r>
              <a:rPr kumimoji="0" lang="en-US" sz="1800" b="1" i="0" u="none" strike="noStrike" kern="1200" cap="none" spc="0" normalizeH="0" baseline="0" noProof="0" dirty="0">
                <a:ln>
                  <a:noFill/>
                </a:ln>
                <a:solidFill>
                  <a:srgbClr val="C00000"/>
                </a:solidFill>
                <a:effectLst/>
                <a:uLnTx/>
                <a:uFillTx/>
                <a:latin typeface="Calibri" panose="020F0502020204030204"/>
                <a:ea typeface="+mn-ea"/>
                <a:cs typeface="+mn-cs"/>
              </a:rPr>
              <a:t>Mark</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 and bring him with you, for he </a:t>
            </a:r>
            <a:r>
              <a:rPr kumimoji="0" lang="en-US" sz="1800" b="1" i="0" u="none" strike="noStrike" kern="1200" cap="none" spc="0" normalizeH="0" baseline="0" noProof="0" dirty="0">
                <a:ln>
                  <a:noFill/>
                </a:ln>
                <a:solidFill>
                  <a:srgbClr val="C00000"/>
                </a:solidFill>
                <a:effectLst/>
                <a:uLnTx/>
                <a:uFillTx/>
                <a:latin typeface="Calibri" panose="020F0502020204030204"/>
                <a:ea typeface="+mn-ea"/>
                <a:cs typeface="+mn-cs"/>
              </a:rPr>
              <a:t>is very useful to me for ministry</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10" name="TextBox 9">
            <a:extLst>
              <a:ext uri="{FF2B5EF4-FFF2-40B4-BE49-F238E27FC236}">
                <a16:creationId xmlns:a16="http://schemas.microsoft.com/office/drawing/2014/main" id="{E9BB78AE-C4B9-691B-028A-6FD85EC74287}"/>
              </a:ext>
            </a:extLst>
          </p:cNvPr>
          <p:cNvSpPr txBox="1"/>
          <p:nvPr/>
        </p:nvSpPr>
        <p:spPr>
          <a:xfrm>
            <a:off x="1414010" y="5495256"/>
            <a:ext cx="9363973"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1 Peter 5:13</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t>She who is at Babylon, who is likewise chosen, </a:t>
            </a:r>
            <a:r>
              <a:rPr lang="en-US" b="1" dirty="0"/>
              <a:t>sends you greetings, and so does </a:t>
            </a:r>
            <a:r>
              <a:rPr lang="en-US" b="1" dirty="0">
                <a:solidFill>
                  <a:srgbClr val="C00000"/>
                </a:solidFill>
              </a:rPr>
              <a:t>Mark, my son</a:t>
            </a:r>
            <a:r>
              <a:rPr lang="en-US" dirty="0"/>
              <a:t>.</a:t>
            </a:r>
          </a:p>
        </p:txBody>
      </p:sp>
    </p:spTree>
    <p:extLst>
      <p:ext uri="{BB962C8B-B14F-4D97-AF65-F5344CB8AC3E}">
        <p14:creationId xmlns:p14="http://schemas.microsoft.com/office/powerpoint/2010/main" val="212018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out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arn(outVertical)">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4E1D823-C94F-AC0F-4319-C147BD9E6300}"/>
              </a:ext>
            </a:extLst>
          </p:cNvPr>
          <p:cNvSpPr txBox="1"/>
          <p:nvPr/>
        </p:nvSpPr>
        <p:spPr>
          <a:xfrm>
            <a:off x="0" y="0"/>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solidFill>
                  <a:prstClr val="black"/>
                </a:solidFill>
                <a:latin typeface="Times New Roman" panose="02020603050405020304" pitchFamily="18" charset="0"/>
                <a:cs typeface="Times New Roman" panose="02020603050405020304" pitchFamily="18" charset="0"/>
              </a:rPr>
              <a:t>3</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Trust God to guide you to the right </a:t>
            </a:r>
            <a:r>
              <a:rPr kumimoji="0" lang="en-US" sz="2400" b="1"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partnerships</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1600" b="0"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pic>
        <p:nvPicPr>
          <p:cNvPr id="4" name="Picture 3" descr="A picture containing map, text, atlas&#10;&#10;Description automatically generated">
            <a:extLst>
              <a:ext uri="{FF2B5EF4-FFF2-40B4-BE49-F238E27FC236}">
                <a16:creationId xmlns:a16="http://schemas.microsoft.com/office/drawing/2014/main" id="{6C93F401-98AE-A014-5208-B56C943C51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56979" y="688931"/>
            <a:ext cx="7478039" cy="6080224"/>
          </a:xfrm>
          <a:prstGeom prst="rect">
            <a:avLst/>
          </a:prstGeom>
        </p:spPr>
      </p:pic>
      <p:sp>
        <p:nvSpPr>
          <p:cNvPr id="8" name="Oval 7">
            <a:extLst>
              <a:ext uri="{FF2B5EF4-FFF2-40B4-BE49-F238E27FC236}">
                <a16:creationId xmlns:a16="http://schemas.microsoft.com/office/drawing/2014/main" id="{A34B89B7-A3B5-8959-FA76-244526192286}"/>
              </a:ext>
            </a:extLst>
          </p:cNvPr>
          <p:cNvSpPr/>
          <p:nvPr/>
        </p:nvSpPr>
        <p:spPr>
          <a:xfrm>
            <a:off x="8329808" y="3883068"/>
            <a:ext cx="726510" cy="275573"/>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4E386E7E-8AB7-FCF5-3FCC-BE226B53F346}"/>
              </a:ext>
            </a:extLst>
          </p:cNvPr>
          <p:cNvSpPr/>
          <p:nvPr/>
        </p:nvSpPr>
        <p:spPr>
          <a:xfrm>
            <a:off x="7853819" y="3429000"/>
            <a:ext cx="977030" cy="407095"/>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3F6C8796-891F-58DD-0F7E-3D4B351F3EEA}"/>
              </a:ext>
            </a:extLst>
          </p:cNvPr>
          <p:cNvSpPr/>
          <p:nvPr/>
        </p:nvSpPr>
        <p:spPr>
          <a:xfrm>
            <a:off x="8830849" y="4561561"/>
            <a:ext cx="726510" cy="275573"/>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F23F690F-E670-95BD-05EC-99C697BFDE43}"/>
              </a:ext>
            </a:extLst>
          </p:cNvPr>
          <p:cNvSpPr/>
          <p:nvPr/>
        </p:nvSpPr>
        <p:spPr>
          <a:xfrm>
            <a:off x="7492651" y="3382027"/>
            <a:ext cx="524007" cy="227267"/>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8DC1FE40-C1A8-7D6B-9A48-CE19E312901A}"/>
              </a:ext>
            </a:extLst>
          </p:cNvPr>
          <p:cNvSpPr/>
          <p:nvPr/>
        </p:nvSpPr>
        <p:spPr>
          <a:xfrm>
            <a:off x="6653407" y="3154761"/>
            <a:ext cx="524007" cy="227266"/>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16261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12"/>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animBg="1"/>
      <p:bldP spid="11" grpId="0" animBg="1"/>
      <p:bldP spid="12" grpId="0" animBg="1"/>
      <p:bldP spid="14" grpId="0" animBg="1"/>
      <p:bldP spid="1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4E1D823-C94F-AC0F-4319-C147BD9E6300}"/>
              </a:ext>
            </a:extLst>
          </p:cNvPr>
          <p:cNvSpPr txBox="1"/>
          <p:nvPr/>
        </p:nvSpPr>
        <p:spPr>
          <a:xfrm>
            <a:off x="0" y="0"/>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3. Trust God to guide you to the right </a:t>
            </a:r>
            <a:r>
              <a:rPr kumimoji="0" lang="en-US" sz="2400" b="1"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partnerships</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1600" b="0"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 name="TextBox 1">
            <a:extLst>
              <a:ext uri="{FF2B5EF4-FFF2-40B4-BE49-F238E27FC236}">
                <a16:creationId xmlns:a16="http://schemas.microsoft.com/office/drawing/2014/main" id="{84F8169A-1B28-A93F-619A-BA1182594D25}"/>
              </a:ext>
            </a:extLst>
          </p:cNvPr>
          <p:cNvSpPr txBox="1"/>
          <p:nvPr/>
        </p:nvSpPr>
        <p:spPr>
          <a:xfrm>
            <a:off x="1414010" y="1457120"/>
            <a:ext cx="9363973"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2 Timothy 1:5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r>
              <a:rPr lang="en-US" dirty="0">
                <a:solidFill>
                  <a:prstClr val="black"/>
                </a:solidFill>
              </a:rPr>
              <a:t>I am reminded of your sincere faith, a faith that dwelt first in </a:t>
            </a:r>
            <a:r>
              <a:rPr lang="en-US" b="1" dirty="0">
                <a:solidFill>
                  <a:prstClr val="black"/>
                </a:solidFill>
              </a:rPr>
              <a:t>your grandmother Lois and your mother Eunice</a:t>
            </a:r>
            <a:r>
              <a:rPr lang="en-US" dirty="0">
                <a:solidFill>
                  <a:prstClr val="black"/>
                </a:solidFill>
              </a:rPr>
              <a:t> and now, I am sure, dwells in you as well.</a:t>
            </a:r>
          </a:p>
        </p:txBody>
      </p:sp>
      <p:sp>
        <p:nvSpPr>
          <p:cNvPr id="3" name="TextBox 2">
            <a:extLst>
              <a:ext uri="{FF2B5EF4-FFF2-40B4-BE49-F238E27FC236}">
                <a16:creationId xmlns:a16="http://schemas.microsoft.com/office/drawing/2014/main" id="{233244D1-9CE7-8F43-5F96-3B2B430E0F84}"/>
              </a:ext>
            </a:extLst>
          </p:cNvPr>
          <p:cNvSpPr txBox="1"/>
          <p:nvPr/>
        </p:nvSpPr>
        <p:spPr>
          <a:xfrm>
            <a:off x="1414010" y="2914240"/>
            <a:ext cx="9363973"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2 Timothy 3:14-15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r>
              <a:rPr lang="en-US" dirty="0">
                <a:solidFill>
                  <a:prstClr val="black"/>
                </a:solidFill>
              </a:rPr>
              <a:t>But as for you, continue in what you have learned and have firmly believed, knowing from whom you learned it and </a:t>
            </a:r>
            <a:r>
              <a:rPr lang="en-US" b="1" dirty="0">
                <a:solidFill>
                  <a:prstClr val="black"/>
                </a:solidFill>
              </a:rPr>
              <a:t>how from childhood you have been acquainted with the sacred writings</a:t>
            </a:r>
            <a:r>
              <a:rPr lang="en-US" dirty="0">
                <a:solidFill>
                  <a:prstClr val="black"/>
                </a:solidFill>
              </a:rPr>
              <a:t>, which are able to make you wise for salvation through faith in Christ Jesus.</a:t>
            </a:r>
          </a:p>
        </p:txBody>
      </p:sp>
      <mc:AlternateContent xmlns:mc="http://schemas.openxmlformats.org/markup-compatibility/2006" xmlns:p14="http://schemas.microsoft.com/office/powerpoint/2010/main">
        <mc:Choice Requires="p14">
          <p:contentPart p14:bwMode="auto" r:id="rId2">
            <p14:nvContentPartPr>
              <p14:cNvPr id="5" name="Ink 4">
                <a:extLst>
                  <a:ext uri="{FF2B5EF4-FFF2-40B4-BE49-F238E27FC236}">
                    <a16:creationId xmlns:a16="http://schemas.microsoft.com/office/drawing/2014/main" id="{D1BBFD0C-DE5D-F3BE-13B5-66B5AA44AA88}"/>
                  </a:ext>
                </a:extLst>
              </p14:cNvPr>
              <p14:cNvContentPartPr/>
              <p14:nvPr/>
            </p14:nvContentPartPr>
            <p14:xfrm>
              <a:off x="5110387" y="1891055"/>
              <a:ext cx="2232720" cy="51480"/>
            </p14:xfrm>
          </p:contentPart>
        </mc:Choice>
        <mc:Fallback xmlns="">
          <p:pic>
            <p:nvPicPr>
              <p:cNvPr id="5" name="Ink 4">
                <a:extLst>
                  <a:ext uri="{FF2B5EF4-FFF2-40B4-BE49-F238E27FC236}">
                    <a16:creationId xmlns:a16="http://schemas.microsoft.com/office/drawing/2014/main" id="{D1BBFD0C-DE5D-F3BE-13B5-66B5AA44AA88}"/>
                  </a:ext>
                </a:extLst>
              </p:cNvPr>
              <p:cNvPicPr/>
              <p:nvPr/>
            </p:nvPicPr>
            <p:blipFill>
              <a:blip r:embed="rId3"/>
              <a:stretch>
                <a:fillRect/>
              </a:stretch>
            </p:blipFill>
            <p:spPr>
              <a:xfrm>
                <a:off x="5056387" y="1783055"/>
                <a:ext cx="2340360" cy="26712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7" name="Ink 6">
                <a:extLst>
                  <a:ext uri="{FF2B5EF4-FFF2-40B4-BE49-F238E27FC236}">
                    <a16:creationId xmlns:a16="http://schemas.microsoft.com/office/drawing/2014/main" id="{1CE1DC8F-FEDB-7025-2765-886A8B0E82AD}"/>
                  </a:ext>
                </a:extLst>
              </p14:cNvPr>
              <p14:cNvContentPartPr/>
              <p14:nvPr/>
            </p14:nvContentPartPr>
            <p14:xfrm>
              <a:off x="4972507" y="2203895"/>
              <a:ext cx="3662280" cy="27360"/>
            </p14:xfrm>
          </p:contentPart>
        </mc:Choice>
        <mc:Fallback xmlns="">
          <p:pic>
            <p:nvPicPr>
              <p:cNvPr id="7" name="Ink 6">
                <a:extLst>
                  <a:ext uri="{FF2B5EF4-FFF2-40B4-BE49-F238E27FC236}">
                    <a16:creationId xmlns:a16="http://schemas.microsoft.com/office/drawing/2014/main" id="{1CE1DC8F-FEDB-7025-2765-886A8B0E82AD}"/>
                  </a:ext>
                </a:extLst>
              </p:cNvPr>
              <p:cNvPicPr/>
              <p:nvPr/>
            </p:nvPicPr>
            <p:blipFill>
              <a:blip r:embed="rId5"/>
              <a:stretch>
                <a:fillRect/>
              </a:stretch>
            </p:blipFill>
            <p:spPr>
              <a:xfrm>
                <a:off x="4918867" y="2096255"/>
                <a:ext cx="3769920" cy="243000"/>
              </a:xfrm>
              <a:prstGeom prst="rect">
                <a:avLst/>
              </a:prstGeom>
            </p:spPr>
          </p:pic>
        </mc:Fallback>
      </mc:AlternateContent>
      <p:sp>
        <p:nvSpPr>
          <p:cNvPr id="9" name="TextBox 8">
            <a:extLst>
              <a:ext uri="{FF2B5EF4-FFF2-40B4-BE49-F238E27FC236}">
                <a16:creationId xmlns:a16="http://schemas.microsoft.com/office/drawing/2014/main" id="{638CA5D9-9695-77C2-49F8-47F9DA85A932}"/>
              </a:ext>
            </a:extLst>
          </p:cNvPr>
          <p:cNvSpPr txBox="1"/>
          <p:nvPr/>
        </p:nvSpPr>
        <p:spPr>
          <a:xfrm>
            <a:off x="1544760" y="4800715"/>
            <a:ext cx="9363973"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1</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 Timothy 4:12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r>
              <a:rPr lang="en-US" b="1" dirty="0">
                <a:solidFill>
                  <a:prstClr val="black"/>
                </a:solidFill>
              </a:rPr>
              <a:t>Let no one despise you </a:t>
            </a:r>
            <a:r>
              <a:rPr lang="en-US" b="1" dirty="0">
                <a:solidFill>
                  <a:prstClr val="black"/>
                </a:solidFill>
                <a:highlight>
                  <a:srgbClr val="FFFF00"/>
                </a:highlight>
              </a:rPr>
              <a:t>for your youth</a:t>
            </a:r>
            <a:r>
              <a:rPr lang="en-US" dirty="0">
                <a:solidFill>
                  <a:prstClr val="black"/>
                </a:solidFill>
              </a:rPr>
              <a:t>, but set the believers an example in speech, in conduct, in love, in faith, in purity.</a:t>
            </a:r>
          </a:p>
        </p:txBody>
      </p:sp>
    </p:spTree>
    <p:extLst>
      <p:ext uri="{BB962C8B-B14F-4D97-AF65-F5344CB8AC3E}">
        <p14:creationId xmlns:p14="http://schemas.microsoft.com/office/powerpoint/2010/main" val="1165311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par>
                                <p:cTn id="18" presetID="22" presetClass="entr" presetSubtype="4" fill="hold" nodeType="withEffect">
                                  <p:stCondLst>
                                    <p:cond delay="500"/>
                                  </p:stCondLst>
                                  <p:childTnLst>
                                    <p:set>
                                      <p:cBhvr>
                                        <p:cTn id="19" dur="1" fill="hold">
                                          <p:stCondLst>
                                            <p:cond delay="0"/>
                                          </p:stCondLst>
                                        </p:cTn>
                                        <p:tgtEl>
                                          <p:spTgt spid="7"/>
                                        </p:tgtEl>
                                        <p:attrNameLst>
                                          <p:attrName>style.visibility</p:attrName>
                                        </p:attrNameLst>
                                      </p:cBhvr>
                                      <p:to>
                                        <p:strVal val="visible"/>
                                      </p:to>
                                    </p:set>
                                    <p:animEffect transition="in" filter="wipe(down)">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barn(inVertical)">
                                      <p:cBhvr>
                                        <p:cTn id="2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4E1D823-C94F-AC0F-4319-C147BD9E6300}"/>
              </a:ext>
            </a:extLst>
          </p:cNvPr>
          <p:cNvSpPr txBox="1"/>
          <p:nvPr/>
        </p:nvSpPr>
        <p:spPr>
          <a:xfrm>
            <a:off x="0" y="0"/>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3. Trust God to guide you to the right </a:t>
            </a:r>
            <a:r>
              <a:rPr kumimoji="0" lang="en-US" sz="2400" b="1"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partnerships</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1600" b="0"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 name="TextBox 2">
            <a:extLst>
              <a:ext uri="{FF2B5EF4-FFF2-40B4-BE49-F238E27FC236}">
                <a16:creationId xmlns:a16="http://schemas.microsoft.com/office/drawing/2014/main" id="{233244D1-9CE7-8F43-5F96-3B2B430E0F84}"/>
              </a:ext>
            </a:extLst>
          </p:cNvPr>
          <p:cNvSpPr txBox="1"/>
          <p:nvPr/>
        </p:nvSpPr>
        <p:spPr>
          <a:xfrm>
            <a:off x="1414010" y="2914240"/>
            <a:ext cx="9363973" cy="147732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2 Timothy 3:10-12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r>
              <a:rPr lang="en-US" dirty="0">
                <a:solidFill>
                  <a:prstClr val="black"/>
                </a:solidFill>
              </a:rPr>
              <a:t>You, however, have followed my teaching, my conduct, my aim in life, my faith, my patience, my love, my steadfastness, </a:t>
            </a:r>
            <a:r>
              <a:rPr lang="en-US" b="1" dirty="0">
                <a:solidFill>
                  <a:prstClr val="black"/>
                </a:solidFill>
              </a:rPr>
              <a:t>my persecutions and sufferings that happened to me at Antioch, at Iconium, and at Lystra</a:t>
            </a:r>
            <a:r>
              <a:rPr lang="en-US" dirty="0">
                <a:solidFill>
                  <a:prstClr val="black"/>
                </a:solidFill>
              </a:rPr>
              <a:t>—which persecutions I endured; yet from them all the Lord rescued me. Indeed, </a:t>
            </a:r>
            <a:r>
              <a:rPr lang="en-US" b="1" dirty="0">
                <a:solidFill>
                  <a:prstClr val="black"/>
                </a:solidFill>
              </a:rPr>
              <a:t>all who desire to live a godly life in Christ Jesus will be persecuted</a:t>
            </a:r>
            <a:r>
              <a:rPr lang="en-US" dirty="0">
                <a:solidFill>
                  <a:prstClr val="black"/>
                </a:solidFill>
              </a:rPr>
              <a:t>,</a:t>
            </a:r>
          </a:p>
        </p:txBody>
      </p:sp>
    </p:spTree>
    <p:extLst>
      <p:ext uri="{BB962C8B-B14F-4D97-AF65-F5344CB8AC3E}">
        <p14:creationId xmlns:p14="http://schemas.microsoft.com/office/powerpoint/2010/main" val="3362807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4E1D823-C94F-AC0F-4319-C147BD9E6300}"/>
              </a:ext>
            </a:extLst>
          </p:cNvPr>
          <p:cNvSpPr txBox="1"/>
          <p:nvPr/>
        </p:nvSpPr>
        <p:spPr>
          <a:xfrm>
            <a:off x="0" y="0"/>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solidFill>
                  <a:prstClr val="black"/>
                </a:solidFill>
                <a:latin typeface="Times New Roman" panose="02020603050405020304" pitchFamily="18" charset="0"/>
                <a:cs typeface="Times New Roman" panose="02020603050405020304" pitchFamily="18" charset="0"/>
              </a:rPr>
              <a:t>4</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Trust God to guide you in the best ways to be His </a:t>
            </a:r>
            <a:r>
              <a:rPr kumimoji="0" lang="en-US" sz="2400" b="1"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witness</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1600" b="0"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 name="TextBox 2">
            <a:extLst>
              <a:ext uri="{FF2B5EF4-FFF2-40B4-BE49-F238E27FC236}">
                <a16:creationId xmlns:a16="http://schemas.microsoft.com/office/drawing/2014/main" id="{233244D1-9CE7-8F43-5F96-3B2B430E0F84}"/>
              </a:ext>
            </a:extLst>
          </p:cNvPr>
          <p:cNvSpPr txBox="1"/>
          <p:nvPr/>
        </p:nvSpPr>
        <p:spPr>
          <a:xfrm>
            <a:off x="1" y="1021366"/>
            <a:ext cx="12191999"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1 Corinthians 7:19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rtl="0"/>
            <a:r>
              <a:rPr lang="en-US" dirty="0"/>
              <a:t>For neither circumcision counts for anything nor uncircumcision, but keeping the commandments of God.</a:t>
            </a:r>
          </a:p>
        </p:txBody>
      </p:sp>
      <p:sp>
        <p:nvSpPr>
          <p:cNvPr id="2" name="TextBox 1">
            <a:extLst>
              <a:ext uri="{FF2B5EF4-FFF2-40B4-BE49-F238E27FC236}">
                <a16:creationId xmlns:a16="http://schemas.microsoft.com/office/drawing/2014/main" id="{7AB2FA7C-8F82-7CBE-20B4-7C8996370624}"/>
              </a:ext>
            </a:extLst>
          </p:cNvPr>
          <p:cNvSpPr txBox="1"/>
          <p:nvPr/>
        </p:nvSpPr>
        <p:spPr>
          <a:xfrm>
            <a:off x="-1" y="2227398"/>
            <a:ext cx="12191999" cy="175432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1 Corinthians 9:19-23a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rtl="0"/>
            <a:r>
              <a:rPr lang="en-US" dirty="0"/>
              <a:t>For though I am free from all, I have made myself a servant to all, </a:t>
            </a:r>
            <a:r>
              <a:rPr lang="en-US" b="1" dirty="0"/>
              <a:t>that I might win more of them</a:t>
            </a:r>
            <a:r>
              <a:rPr lang="en-US" dirty="0"/>
              <a:t>. </a:t>
            </a:r>
            <a:r>
              <a:rPr lang="en-US" b="1" dirty="0"/>
              <a:t>To the Jews I became as a Jew, in order to win Jews. To those under the law I became as one under the law (though not being myself under the law) that I might win those under the law</a:t>
            </a:r>
            <a:r>
              <a:rPr lang="en-US" dirty="0"/>
              <a:t>. To those outside the law I became as one outside the law (not being outside the law of God but under the law of Christ) that I might win those outside the law. To the weak I became weak, that I might win the weak. </a:t>
            </a:r>
            <a:r>
              <a:rPr lang="en-US" b="1" dirty="0"/>
              <a:t>I have become all things to all people, that by all means I might save some. I do it all for the sake of the gospel…</a:t>
            </a:r>
            <a:endParaRPr lang="en-US" dirty="0"/>
          </a:p>
        </p:txBody>
      </p:sp>
      <p:sp>
        <p:nvSpPr>
          <p:cNvPr id="4" name="TextBox 3">
            <a:extLst>
              <a:ext uri="{FF2B5EF4-FFF2-40B4-BE49-F238E27FC236}">
                <a16:creationId xmlns:a16="http://schemas.microsoft.com/office/drawing/2014/main" id="{3F615A0C-1F75-9BEF-9AC5-5B5BAE89E1B0}"/>
              </a:ext>
            </a:extLst>
          </p:cNvPr>
          <p:cNvSpPr txBox="1"/>
          <p:nvPr/>
        </p:nvSpPr>
        <p:spPr>
          <a:xfrm>
            <a:off x="1" y="4409015"/>
            <a:ext cx="12191999" cy="203132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Galatians 2:1-5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rtl="0"/>
            <a:r>
              <a:rPr lang="en-US" dirty="0"/>
              <a:t>Then after fourteen years I went up again to Jerusalem with Barnabas, </a:t>
            </a:r>
            <a:r>
              <a:rPr lang="en-US" b="1" dirty="0"/>
              <a:t>taking Titus along with me</a:t>
            </a:r>
            <a:r>
              <a:rPr lang="en-US" dirty="0"/>
              <a:t>. I went up because of a revelation and set before them (though privately before those who seemed influential) the gospel that I proclaim among the Gentiles, in order to make sure I was not running or had not run in vain. </a:t>
            </a:r>
            <a:r>
              <a:rPr lang="en-US" b="1" dirty="0"/>
              <a:t>But even Titus, who was with me, was not forced to be circumcised, though he was a Greek</a:t>
            </a:r>
            <a:r>
              <a:rPr lang="en-US" dirty="0"/>
              <a:t>. Yet because of false brothers secretly brought in—who slipped in to spy out our freedom that we have in Christ Jesus, so that they might bring us into slavery— to them </a:t>
            </a:r>
            <a:r>
              <a:rPr lang="en-US" b="1" dirty="0"/>
              <a:t>we did not yield in submission even for a moment, so that the truth of the gospel might be preserved for you</a:t>
            </a:r>
            <a:r>
              <a:rPr lang="en-US" dirty="0"/>
              <a:t>.</a:t>
            </a:r>
          </a:p>
        </p:txBody>
      </p:sp>
      <mc:AlternateContent xmlns:mc="http://schemas.openxmlformats.org/markup-compatibility/2006" xmlns:p14="http://schemas.microsoft.com/office/powerpoint/2010/main">
        <mc:Choice Requires="p14">
          <p:contentPart p14:bwMode="auto" r:id="rId2">
            <p14:nvContentPartPr>
              <p14:cNvPr id="5" name="Ink 4">
                <a:extLst>
                  <a:ext uri="{FF2B5EF4-FFF2-40B4-BE49-F238E27FC236}">
                    <a16:creationId xmlns:a16="http://schemas.microsoft.com/office/drawing/2014/main" id="{DCBFD346-6A8E-77F9-5443-1F54AFEC34F3}"/>
                  </a:ext>
                </a:extLst>
              </p14:cNvPr>
              <p14:cNvContentPartPr/>
              <p14:nvPr/>
            </p14:nvContentPartPr>
            <p14:xfrm>
              <a:off x="1264951" y="1439670"/>
              <a:ext cx="5841000" cy="114480"/>
            </p14:xfrm>
          </p:contentPart>
        </mc:Choice>
        <mc:Fallback xmlns="">
          <p:pic>
            <p:nvPicPr>
              <p:cNvPr id="5" name="Ink 4">
                <a:extLst>
                  <a:ext uri="{FF2B5EF4-FFF2-40B4-BE49-F238E27FC236}">
                    <a16:creationId xmlns:a16="http://schemas.microsoft.com/office/drawing/2014/main" id="{DCBFD346-6A8E-77F9-5443-1F54AFEC34F3}"/>
                  </a:ext>
                </a:extLst>
              </p:cNvPr>
              <p:cNvPicPr/>
              <p:nvPr/>
            </p:nvPicPr>
            <p:blipFill>
              <a:blip r:embed="rId3"/>
              <a:stretch>
                <a:fillRect/>
              </a:stretch>
            </p:blipFill>
            <p:spPr>
              <a:xfrm>
                <a:off x="1210951" y="1331670"/>
                <a:ext cx="5948640" cy="330120"/>
              </a:xfrm>
              <a:prstGeom prst="rect">
                <a:avLst/>
              </a:prstGeom>
            </p:spPr>
          </p:pic>
        </mc:Fallback>
      </mc:AlternateContent>
    </p:spTree>
    <p:extLst>
      <p:ext uri="{BB962C8B-B14F-4D97-AF65-F5344CB8AC3E}">
        <p14:creationId xmlns:p14="http://schemas.microsoft.com/office/powerpoint/2010/main" val="1800593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inVertical)">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arn(inVertic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down)">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P spid="2"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4E1D823-C94F-AC0F-4319-C147BD9E6300}"/>
              </a:ext>
            </a:extLst>
          </p:cNvPr>
          <p:cNvSpPr txBox="1"/>
          <p:nvPr/>
        </p:nvSpPr>
        <p:spPr>
          <a:xfrm>
            <a:off x="0" y="0"/>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latin typeface="Times New Roman" panose="02020603050405020304" pitchFamily="18" charset="0"/>
                <a:cs typeface="Times New Roman" panose="02020603050405020304" pitchFamily="18" charset="0"/>
              </a:rPr>
              <a:t>1. Trust God to guide you towards His </a:t>
            </a:r>
            <a:r>
              <a:rPr lang="en-US" sz="2400" b="1" u="sng" dirty="0">
                <a:solidFill>
                  <a:srgbClr val="C00000"/>
                </a:solidFill>
                <a:latin typeface="Times New Roman" panose="02020603050405020304" pitchFamily="18" charset="0"/>
                <a:cs typeface="Times New Roman" panose="02020603050405020304" pitchFamily="18" charset="0"/>
              </a:rPr>
              <a:t>Great</a:t>
            </a:r>
            <a:r>
              <a:rPr lang="en-US" sz="2400" b="1" dirty="0">
                <a:latin typeface="Times New Roman" panose="02020603050405020304" pitchFamily="18" charset="0"/>
                <a:cs typeface="Times New Roman" panose="02020603050405020304" pitchFamily="18" charset="0"/>
              </a:rPr>
              <a:t> </a:t>
            </a:r>
            <a:r>
              <a:rPr lang="en-US" sz="2400" b="1" u="sng" dirty="0">
                <a:solidFill>
                  <a:srgbClr val="C00000"/>
                </a:solidFill>
                <a:latin typeface="Times New Roman" panose="02020603050405020304" pitchFamily="18" charset="0"/>
                <a:cs typeface="Times New Roman" panose="02020603050405020304" pitchFamily="18" charset="0"/>
              </a:rPr>
              <a:t>Commission</a:t>
            </a:r>
            <a:r>
              <a:rPr lang="en-US" sz="2400" b="1" dirty="0">
                <a:latin typeface="Times New Roman" panose="02020603050405020304" pitchFamily="18" charset="0"/>
                <a:cs typeface="Times New Roman" panose="02020603050405020304" pitchFamily="18" charset="0"/>
              </a:rPr>
              <a:t>.</a:t>
            </a:r>
            <a:endParaRPr kumimoji="0" lang="en-US" sz="1600" b="0" i="0" u="sng"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endParaRPr>
          </a:p>
        </p:txBody>
      </p:sp>
      <p:pic>
        <p:nvPicPr>
          <p:cNvPr id="9" name="Picture 8" descr="A picture containing map, text, atlas&#10;&#10;Description automatically generated">
            <a:extLst>
              <a:ext uri="{FF2B5EF4-FFF2-40B4-BE49-F238E27FC236}">
                <a16:creationId xmlns:a16="http://schemas.microsoft.com/office/drawing/2014/main" id="{A622C8C2-838B-E4DD-BEA9-FFF0B38AB8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14427"/>
            <a:ext cx="6101246" cy="4443573"/>
          </a:xfrm>
          <a:prstGeom prst="rect">
            <a:avLst/>
          </a:prstGeom>
        </p:spPr>
      </p:pic>
      <mc:AlternateContent xmlns:mc="http://schemas.openxmlformats.org/markup-compatibility/2006" xmlns:p14="http://schemas.microsoft.com/office/powerpoint/2010/main">
        <mc:Choice Requires="p14">
          <p:contentPart p14:bwMode="auto" r:id="rId3">
            <p14:nvContentPartPr>
              <p14:cNvPr id="12" name="Ink 11">
                <a:extLst>
                  <a:ext uri="{FF2B5EF4-FFF2-40B4-BE49-F238E27FC236}">
                    <a16:creationId xmlns:a16="http://schemas.microsoft.com/office/drawing/2014/main" id="{18549A59-6F7A-56DE-42CD-F8B3D1A89A89}"/>
                  </a:ext>
                </a:extLst>
              </p14:cNvPr>
              <p14:cNvContentPartPr/>
              <p14:nvPr/>
            </p14:nvContentPartPr>
            <p14:xfrm>
              <a:off x="3448019" y="5054776"/>
              <a:ext cx="1771920" cy="936720"/>
            </p14:xfrm>
          </p:contentPart>
        </mc:Choice>
        <mc:Fallback xmlns="">
          <p:pic>
            <p:nvPicPr>
              <p:cNvPr id="12" name="Ink 11">
                <a:extLst>
                  <a:ext uri="{FF2B5EF4-FFF2-40B4-BE49-F238E27FC236}">
                    <a16:creationId xmlns:a16="http://schemas.microsoft.com/office/drawing/2014/main" id="{18549A59-6F7A-56DE-42CD-F8B3D1A89A89}"/>
                  </a:ext>
                </a:extLst>
              </p:cNvPr>
              <p:cNvPicPr/>
              <p:nvPr/>
            </p:nvPicPr>
            <p:blipFill>
              <a:blip r:embed="rId4"/>
              <a:stretch>
                <a:fillRect/>
              </a:stretch>
            </p:blipFill>
            <p:spPr>
              <a:xfrm>
                <a:off x="3439379" y="5045776"/>
                <a:ext cx="1789560" cy="9543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4" name="Ink 13">
                <a:extLst>
                  <a:ext uri="{FF2B5EF4-FFF2-40B4-BE49-F238E27FC236}">
                    <a16:creationId xmlns:a16="http://schemas.microsoft.com/office/drawing/2014/main" id="{958C3CEF-71A7-F2A2-940F-24C9C2D91F8E}"/>
                  </a:ext>
                </a:extLst>
              </p14:cNvPr>
              <p14:cNvContentPartPr/>
              <p14:nvPr/>
            </p14:nvContentPartPr>
            <p14:xfrm>
              <a:off x="2132219" y="6051256"/>
              <a:ext cx="1258200" cy="514800"/>
            </p14:xfrm>
          </p:contentPart>
        </mc:Choice>
        <mc:Fallback xmlns="">
          <p:pic>
            <p:nvPicPr>
              <p:cNvPr id="14" name="Ink 13">
                <a:extLst>
                  <a:ext uri="{FF2B5EF4-FFF2-40B4-BE49-F238E27FC236}">
                    <a16:creationId xmlns:a16="http://schemas.microsoft.com/office/drawing/2014/main" id="{958C3CEF-71A7-F2A2-940F-24C9C2D91F8E}"/>
                  </a:ext>
                </a:extLst>
              </p:cNvPr>
              <p:cNvPicPr/>
              <p:nvPr/>
            </p:nvPicPr>
            <p:blipFill>
              <a:blip r:embed="rId6"/>
              <a:stretch>
                <a:fillRect/>
              </a:stretch>
            </p:blipFill>
            <p:spPr>
              <a:xfrm>
                <a:off x="2123579" y="6042616"/>
                <a:ext cx="1275840" cy="53244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5" name="Ink 14">
                <a:extLst>
                  <a:ext uri="{FF2B5EF4-FFF2-40B4-BE49-F238E27FC236}">
                    <a16:creationId xmlns:a16="http://schemas.microsoft.com/office/drawing/2014/main" id="{15D58494-EFE4-8568-F8CF-FFB5079286AC}"/>
                  </a:ext>
                </a:extLst>
              </p14:cNvPr>
              <p14:cNvContentPartPr/>
              <p14:nvPr/>
            </p14:nvContentPartPr>
            <p14:xfrm>
              <a:off x="1002899" y="4022296"/>
              <a:ext cx="1020960" cy="2450520"/>
            </p14:xfrm>
          </p:contentPart>
        </mc:Choice>
        <mc:Fallback xmlns="">
          <p:pic>
            <p:nvPicPr>
              <p:cNvPr id="15" name="Ink 14">
                <a:extLst>
                  <a:ext uri="{FF2B5EF4-FFF2-40B4-BE49-F238E27FC236}">
                    <a16:creationId xmlns:a16="http://schemas.microsoft.com/office/drawing/2014/main" id="{15D58494-EFE4-8568-F8CF-FFB5079286AC}"/>
                  </a:ext>
                </a:extLst>
              </p:cNvPr>
              <p:cNvPicPr/>
              <p:nvPr/>
            </p:nvPicPr>
            <p:blipFill>
              <a:blip r:embed="rId8"/>
              <a:stretch>
                <a:fillRect/>
              </a:stretch>
            </p:blipFill>
            <p:spPr>
              <a:xfrm>
                <a:off x="994259" y="4013296"/>
                <a:ext cx="1038600" cy="246816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6" name="Ink 15">
                <a:extLst>
                  <a:ext uri="{FF2B5EF4-FFF2-40B4-BE49-F238E27FC236}">
                    <a16:creationId xmlns:a16="http://schemas.microsoft.com/office/drawing/2014/main" id="{E230142A-090D-40CB-5D95-C928FD08FF25}"/>
                  </a:ext>
                </a:extLst>
              </p14:cNvPr>
              <p14:cNvContentPartPr/>
              <p14:nvPr/>
            </p14:nvContentPartPr>
            <p14:xfrm>
              <a:off x="707339" y="2563216"/>
              <a:ext cx="279360" cy="1402920"/>
            </p14:xfrm>
          </p:contentPart>
        </mc:Choice>
        <mc:Fallback xmlns="">
          <p:pic>
            <p:nvPicPr>
              <p:cNvPr id="16" name="Ink 15">
                <a:extLst>
                  <a:ext uri="{FF2B5EF4-FFF2-40B4-BE49-F238E27FC236}">
                    <a16:creationId xmlns:a16="http://schemas.microsoft.com/office/drawing/2014/main" id="{E230142A-090D-40CB-5D95-C928FD08FF25}"/>
                  </a:ext>
                </a:extLst>
              </p:cNvPr>
              <p:cNvPicPr/>
              <p:nvPr/>
            </p:nvPicPr>
            <p:blipFill>
              <a:blip r:embed="rId10"/>
              <a:stretch>
                <a:fillRect/>
              </a:stretch>
            </p:blipFill>
            <p:spPr>
              <a:xfrm>
                <a:off x="698339" y="2554576"/>
                <a:ext cx="297000" cy="142056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8" name="Ink 17">
                <a:extLst>
                  <a:ext uri="{FF2B5EF4-FFF2-40B4-BE49-F238E27FC236}">
                    <a16:creationId xmlns:a16="http://schemas.microsoft.com/office/drawing/2014/main" id="{E1032232-81C2-DEB6-02AE-393C62B8EA80}"/>
                  </a:ext>
                </a:extLst>
              </p14:cNvPr>
              <p14:cNvContentPartPr/>
              <p14:nvPr/>
            </p14:nvContentPartPr>
            <p14:xfrm>
              <a:off x="969779" y="2574736"/>
              <a:ext cx="1177920" cy="428040"/>
            </p14:xfrm>
          </p:contentPart>
        </mc:Choice>
        <mc:Fallback xmlns="">
          <p:pic>
            <p:nvPicPr>
              <p:cNvPr id="18" name="Ink 17">
                <a:extLst>
                  <a:ext uri="{FF2B5EF4-FFF2-40B4-BE49-F238E27FC236}">
                    <a16:creationId xmlns:a16="http://schemas.microsoft.com/office/drawing/2014/main" id="{E1032232-81C2-DEB6-02AE-393C62B8EA80}"/>
                  </a:ext>
                </a:extLst>
              </p:cNvPr>
              <p:cNvPicPr/>
              <p:nvPr/>
            </p:nvPicPr>
            <p:blipFill>
              <a:blip r:embed="rId12"/>
              <a:stretch>
                <a:fillRect/>
              </a:stretch>
            </p:blipFill>
            <p:spPr>
              <a:xfrm>
                <a:off x="961139" y="2565736"/>
                <a:ext cx="1195560" cy="44568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9" name="Ink 18">
                <a:extLst>
                  <a:ext uri="{FF2B5EF4-FFF2-40B4-BE49-F238E27FC236}">
                    <a16:creationId xmlns:a16="http://schemas.microsoft.com/office/drawing/2014/main" id="{69DCDFBD-C355-FEBB-6E94-BE4849109AD5}"/>
                  </a:ext>
                </a:extLst>
              </p14:cNvPr>
              <p14:cNvContentPartPr/>
              <p14:nvPr/>
            </p14:nvContentPartPr>
            <p14:xfrm>
              <a:off x="2028539" y="3040936"/>
              <a:ext cx="98280" cy="358560"/>
            </p14:xfrm>
          </p:contentPart>
        </mc:Choice>
        <mc:Fallback xmlns="">
          <p:pic>
            <p:nvPicPr>
              <p:cNvPr id="19" name="Ink 18">
                <a:extLst>
                  <a:ext uri="{FF2B5EF4-FFF2-40B4-BE49-F238E27FC236}">
                    <a16:creationId xmlns:a16="http://schemas.microsoft.com/office/drawing/2014/main" id="{69DCDFBD-C355-FEBB-6E94-BE4849109AD5}"/>
                  </a:ext>
                </a:extLst>
              </p:cNvPr>
              <p:cNvPicPr/>
              <p:nvPr/>
            </p:nvPicPr>
            <p:blipFill>
              <a:blip r:embed="rId14"/>
              <a:stretch>
                <a:fillRect/>
              </a:stretch>
            </p:blipFill>
            <p:spPr>
              <a:xfrm>
                <a:off x="2019899" y="3031936"/>
                <a:ext cx="115920" cy="3762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0" name="Ink 19">
                <a:extLst>
                  <a:ext uri="{FF2B5EF4-FFF2-40B4-BE49-F238E27FC236}">
                    <a16:creationId xmlns:a16="http://schemas.microsoft.com/office/drawing/2014/main" id="{728D5262-0D77-B41A-86C4-6D4C65CFEF4A}"/>
                  </a:ext>
                </a:extLst>
              </p14:cNvPr>
              <p14:cNvContentPartPr/>
              <p14:nvPr/>
            </p14:nvContentPartPr>
            <p14:xfrm>
              <a:off x="2035379" y="3411016"/>
              <a:ext cx="813240" cy="382320"/>
            </p14:xfrm>
          </p:contentPart>
        </mc:Choice>
        <mc:Fallback xmlns="">
          <p:pic>
            <p:nvPicPr>
              <p:cNvPr id="20" name="Ink 19">
                <a:extLst>
                  <a:ext uri="{FF2B5EF4-FFF2-40B4-BE49-F238E27FC236}">
                    <a16:creationId xmlns:a16="http://schemas.microsoft.com/office/drawing/2014/main" id="{728D5262-0D77-B41A-86C4-6D4C65CFEF4A}"/>
                  </a:ext>
                </a:extLst>
              </p:cNvPr>
              <p:cNvPicPr/>
              <p:nvPr/>
            </p:nvPicPr>
            <p:blipFill>
              <a:blip r:embed="rId16"/>
              <a:stretch>
                <a:fillRect/>
              </a:stretch>
            </p:blipFill>
            <p:spPr>
              <a:xfrm>
                <a:off x="2026379" y="3402016"/>
                <a:ext cx="830880" cy="399960"/>
              </a:xfrm>
              <a:prstGeom prst="rect">
                <a:avLst/>
              </a:prstGeom>
            </p:spPr>
          </p:pic>
        </mc:Fallback>
      </mc:AlternateContent>
      <p:sp>
        <p:nvSpPr>
          <p:cNvPr id="21" name="Oval 20">
            <a:extLst>
              <a:ext uri="{FF2B5EF4-FFF2-40B4-BE49-F238E27FC236}">
                <a16:creationId xmlns:a16="http://schemas.microsoft.com/office/drawing/2014/main" id="{2D1D7631-7308-DB04-04F7-ED1A6B52C9CA}"/>
              </a:ext>
            </a:extLst>
          </p:cNvPr>
          <p:cNvSpPr/>
          <p:nvPr/>
        </p:nvSpPr>
        <p:spPr>
          <a:xfrm>
            <a:off x="959008" y="3929055"/>
            <a:ext cx="493294" cy="175833"/>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C4F03BC3-45D9-6781-E288-4A744D505FD4}"/>
              </a:ext>
            </a:extLst>
          </p:cNvPr>
          <p:cNvSpPr/>
          <p:nvPr/>
        </p:nvSpPr>
        <p:spPr>
          <a:xfrm>
            <a:off x="2023859" y="6272004"/>
            <a:ext cx="600317" cy="294052"/>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BD607CB5-DAE4-7AAF-D4B7-12AE698E428B}"/>
              </a:ext>
            </a:extLst>
          </p:cNvPr>
          <p:cNvSpPr/>
          <p:nvPr/>
        </p:nvSpPr>
        <p:spPr>
          <a:xfrm>
            <a:off x="881623" y="2414427"/>
            <a:ext cx="570679" cy="254443"/>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EE2D5A06-8D96-C5BB-87F2-A11F3A1DDE4A}"/>
              </a:ext>
            </a:extLst>
          </p:cNvPr>
          <p:cNvSpPr/>
          <p:nvPr/>
        </p:nvSpPr>
        <p:spPr>
          <a:xfrm>
            <a:off x="2763748" y="5866544"/>
            <a:ext cx="735031" cy="184712"/>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677818FC-F8EF-F63A-6135-2944144A6464}"/>
              </a:ext>
            </a:extLst>
          </p:cNvPr>
          <p:cNvSpPr/>
          <p:nvPr/>
        </p:nvSpPr>
        <p:spPr>
          <a:xfrm>
            <a:off x="2104725" y="2885861"/>
            <a:ext cx="659023" cy="173454"/>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0EAEADDF-8513-7EE2-EE93-7289B6BF794B}"/>
              </a:ext>
            </a:extLst>
          </p:cNvPr>
          <p:cNvSpPr/>
          <p:nvPr/>
        </p:nvSpPr>
        <p:spPr>
          <a:xfrm>
            <a:off x="2031855" y="3223524"/>
            <a:ext cx="592322" cy="214132"/>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4B1B4DE6-9567-FA97-EC1B-433986253901}"/>
              </a:ext>
            </a:extLst>
          </p:cNvPr>
          <p:cNvSpPr/>
          <p:nvPr/>
        </p:nvSpPr>
        <p:spPr>
          <a:xfrm>
            <a:off x="2682863" y="3411016"/>
            <a:ext cx="604867" cy="221404"/>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p14="http://schemas.microsoft.com/office/powerpoint/2010/main">
        <mc:Choice Requires="p14">
          <p:contentPart p14:bwMode="auto" r:id="rId17">
            <p14:nvContentPartPr>
              <p14:cNvPr id="28" name="Ink 27">
                <a:extLst>
                  <a:ext uri="{FF2B5EF4-FFF2-40B4-BE49-F238E27FC236}">
                    <a16:creationId xmlns:a16="http://schemas.microsoft.com/office/drawing/2014/main" id="{A4E4530C-93C7-07E0-ED74-C61D28321CBF}"/>
                  </a:ext>
                </a:extLst>
              </p14:cNvPr>
              <p14:cNvContentPartPr/>
              <p14:nvPr/>
            </p14:nvContentPartPr>
            <p14:xfrm>
              <a:off x="5259899" y="4879816"/>
              <a:ext cx="154440" cy="92880"/>
            </p14:xfrm>
          </p:contentPart>
        </mc:Choice>
        <mc:Fallback xmlns="">
          <p:pic>
            <p:nvPicPr>
              <p:cNvPr id="28" name="Ink 27">
                <a:extLst>
                  <a:ext uri="{FF2B5EF4-FFF2-40B4-BE49-F238E27FC236}">
                    <a16:creationId xmlns:a16="http://schemas.microsoft.com/office/drawing/2014/main" id="{A4E4530C-93C7-07E0-ED74-C61D28321CBF}"/>
                  </a:ext>
                </a:extLst>
              </p:cNvPr>
              <p:cNvPicPr/>
              <p:nvPr/>
            </p:nvPicPr>
            <p:blipFill>
              <a:blip r:embed="rId18"/>
              <a:stretch>
                <a:fillRect/>
              </a:stretch>
            </p:blipFill>
            <p:spPr>
              <a:xfrm>
                <a:off x="5251259" y="4871176"/>
                <a:ext cx="172080" cy="110520"/>
              </a:xfrm>
              <a:prstGeom prst="rect">
                <a:avLst/>
              </a:prstGeom>
            </p:spPr>
          </p:pic>
        </mc:Fallback>
      </mc:AlternateContent>
      <p:sp>
        <p:nvSpPr>
          <p:cNvPr id="29" name="Oval 28">
            <a:extLst>
              <a:ext uri="{FF2B5EF4-FFF2-40B4-BE49-F238E27FC236}">
                <a16:creationId xmlns:a16="http://schemas.microsoft.com/office/drawing/2014/main" id="{B4B03FF7-0459-AEBF-A3E5-A2637AF99086}"/>
              </a:ext>
            </a:extLst>
          </p:cNvPr>
          <p:cNvSpPr/>
          <p:nvPr/>
        </p:nvSpPr>
        <p:spPr>
          <a:xfrm>
            <a:off x="5414339" y="4654193"/>
            <a:ext cx="681660" cy="318503"/>
          </a:xfrm>
          <a:prstGeom prst="ellipse">
            <a:avLst/>
          </a:prstGeom>
          <a:no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40787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29"/>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28"/>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12"/>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24"/>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14"/>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22"/>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15"/>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21"/>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16"/>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23"/>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18"/>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25"/>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19"/>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26"/>
                                        </p:tgtEl>
                                        <p:attrNameLst>
                                          <p:attrName>style.visibility</p:attrName>
                                        </p:attrNameLst>
                                      </p:cBhvr>
                                      <p:to>
                                        <p:strVal val="visible"/>
                                      </p:to>
                                    </p:set>
                                  </p:childTnLst>
                                </p:cTn>
                              </p:par>
                              <p:par>
                                <p:cTn id="40" presetID="1" presetClass="entr" presetSubtype="0" fill="hold" nodeType="withEffect">
                                  <p:stCondLst>
                                    <p:cond delay="0"/>
                                  </p:stCondLst>
                                  <p:childTnLst>
                                    <p:set>
                                      <p:cBhvr>
                                        <p:cTn id="41" dur="1" fill="hold">
                                          <p:stCondLst>
                                            <p:cond delay="0"/>
                                          </p:stCondLst>
                                        </p:cTn>
                                        <p:tgtEl>
                                          <p:spTgt spid="20"/>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1" grpId="0" animBg="1"/>
      <p:bldP spid="22" grpId="0" animBg="1"/>
      <p:bldP spid="23" grpId="0" animBg="1"/>
      <p:bldP spid="24" grpId="0" animBg="1"/>
      <p:bldP spid="25" grpId="0" animBg="1"/>
      <p:bldP spid="26" grpId="0" animBg="1"/>
      <p:bldP spid="27" grpId="0" animBg="1"/>
      <p:bldP spid="2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4E1D823-C94F-AC0F-4319-C147BD9E6300}"/>
              </a:ext>
            </a:extLst>
          </p:cNvPr>
          <p:cNvSpPr txBox="1"/>
          <p:nvPr/>
        </p:nvSpPr>
        <p:spPr>
          <a:xfrm>
            <a:off x="0" y="0"/>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 Trust God to guide you towards His </a:t>
            </a:r>
            <a:r>
              <a:rPr kumimoji="0" lang="en-US" sz="2400" b="1"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Great</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Commission</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1600" b="0"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 name="TextBox 3">
            <a:extLst>
              <a:ext uri="{FF2B5EF4-FFF2-40B4-BE49-F238E27FC236}">
                <a16:creationId xmlns:a16="http://schemas.microsoft.com/office/drawing/2014/main" id="{863F16E4-6175-D373-B787-E0D8B14FFB4E}"/>
              </a:ext>
            </a:extLst>
          </p:cNvPr>
          <p:cNvSpPr txBox="1"/>
          <p:nvPr/>
        </p:nvSpPr>
        <p:spPr>
          <a:xfrm>
            <a:off x="6090755" y="1042873"/>
            <a:ext cx="6101245"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Exodus 4:31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And the people believed; and when they heard that </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the LORD had </a:t>
            </a:r>
            <a:r>
              <a:rPr kumimoji="0" lang="en-US" sz="1800" b="1" i="0" u="none" strike="noStrike" kern="1200" cap="none" spc="0" normalizeH="0" baseline="0" noProof="0" dirty="0">
                <a:ln>
                  <a:noFill/>
                </a:ln>
                <a:solidFill>
                  <a:srgbClr val="C00000"/>
                </a:solidFill>
                <a:effectLst/>
                <a:uLnTx/>
                <a:uFillTx/>
                <a:latin typeface="Calibri" panose="020F0502020204030204"/>
                <a:ea typeface="+mn-ea"/>
                <a:cs typeface="+mn-cs"/>
              </a:rPr>
              <a:t>visited</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 the people</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of Israel and that he had </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seen their affliction</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they bowed their heads and worshiped.</a:t>
            </a:r>
          </a:p>
        </p:txBody>
      </p:sp>
      <p:pic>
        <p:nvPicPr>
          <p:cNvPr id="9" name="Picture 8" descr="A picture containing map, text, atlas&#10;&#10;Description automatically generated">
            <a:extLst>
              <a:ext uri="{FF2B5EF4-FFF2-40B4-BE49-F238E27FC236}">
                <a16:creationId xmlns:a16="http://schemas.microsoft.com/office/drawing/2014/main" id="{A622C8C2-838B-E4DD-BEA9-FFF0B38AB8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14427"/>
            <a:ext cx="6101246" cy="4443573"/>
          </a:xfrm>
          <a:prstGeom prst="rect">
            <a:avLst/>
          </a:prstGeom>
        </p:spPr>
      </p:pic>
      <mc:AlternateContent xmlns:mc="http://schemas.openxmlformats.org/markup-compatibility/2006" xmlns:p14="http://schemas.microsoft.com/office/powerpoint/2010/main">
        <mc:Choice Requires="p14">
          <p:contentPart p14:bwMode="auto" r:id="rId3">
            <p14:nvContentPartPr>
              <p14:cNvPr id="12" name="Ink 11">
                <a:extLst>
                  <a:ext uri="{FF2B5EF4-FFF2-40B4-BE49-F238E27FC236}">
                    <a16:creationId xmlns:a16="http://schemas.microsoft.com/office/drawing/2014/main" id="{18549A59-6F7A-56DE-42CD-F8B3D1A89A89}"/>
                  </a:ext>
                </a:extLst>
              </p14:cNvPr>
              <p14:cNvContentPartPr/>
              <p14:nvPr/>
            </p14:nvContentPartPr>
            <p14:xfrm>
              <a:off x="3448019" y="5054776"/>
              <a:ext cx="1771920" cy="936720"/>
            </p14:xfrm>
          </p:contentPart>
        </mc:Choice>
        <mc:Fallback xmlns="">
          <p:pic>
            <p:nvPicPr>
              <p:cNvPr id="12" name="Ink 11">
                <a:extLst>
                  <a:ext uri="{FF2B5EF4-FFF2-40B4-BE49-F238E27FC236}">
                    <a16:creationId xmlns:a16="http://schemas.microsoft.com/office/drawing/2014/main" id="{18549A59-6F7A-56DE-42CD-F8B3D1A89A89}"/>
                  </a:ext>
                </a:extLst>
              </p:cNvPr>
              <p:cNvPicPr/>
              <p:nvPr/>
            </p:nvPicPr>
            <p:blipFill>
              <a:blip r:embed="rId4"/>
              <a:stretch>
                <a:fillRect/>
              </a:stretch>
            </p:blipFill>
            <p:spPr>
              <a:xfrm>
                <a:off x="3439379" y="5045776"/>
                <a:ext cx="1789560" cy="9543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4" name="Ink 13">
                <a:extLst>
                  <a:ext uri="{FF2B5EF4-FFF2-40B4-BE49-F238E27FC236}">
                    <a16:creationId xmlns:a16="http://schemas.microsoft.com/office/drawing/2014/main" id="{958C3CEF-71A7-F2A2-940F-24C9C2D91F8E}"/>
                  </a:ext>
                </a:extLst>
              </p14:cNvPr>
              <p14:cNvContentPartPr/>
              <p14:nvPr/>
            </p14:nvContentPartPr>
            <p14:xfrm>
              <a:off x="2132219" y="6051256"/>
              <a:ext cx="1258200" cy="514800"/>
            </p14:xfrm>
          </p:contentPart>
        </mc:Choice>
        <mc:Fallback xmlns="">
          <p:pic>
            <p:nvPicPr>
              <p:cNvPr id="14" name="Ink 13">
                <a:extLst>
                  <a:ext uri="{FF2B5EF4-FFF2-40B4-BE49-F238E27FC236}">
                    <a16:creationId xmlns:a16="http://schemas.microsoft.com/office/drawing/2014/main" id="{958C3CEF-71A7-F2A2-940F-24C9C2D91F8E}"/>
                  </a:ext>
                </a:extLst>
              </p:cNvPr>
              <p:cNvPicPr/>
              <p:nvPr/>
            </p:nvPicPr>
            <p:blipFill>
              <a:blip r:embed="rId6"/>
              <a:stretch>
                <a:fillRect/>
              </a:stretch>
            </p:blipFill>
            <p:spPr>
              <a:xfrm>
                <a:off x="2123579" y="6042616"/>
                <a:ext cx="1275840" cy="53244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5" name="Ink 14">
                <a:extLst>
                  <a:ext uri="{FF2B5EF4-FFF2-40B4-BE49-F238E27FC236}">
                    <a16:creationId xmlns:a16="http://schemas.microsoft.com/office/drawing/2014/main" id="{15D58494-EFE4-8568-F8CF-FFB5079286AC}"/>
                  </a:ext>
                </a:extLst>
              </p14:cNvPr>
              <p14:cNvContentPartPr/>
              <p14:nvPr/>
            </p14:nvContentPartPr>
            <p14:xfrm>
              <a:off x="1002899" y="4022296"/>
              <a:ext cx="1020960" cy="2450520"/>
            </p14:xfrm>
          </p:contentPart>
        </mc:Choice>
        <mc:Fallback xmlns="">
          <p:pic>
            <p:nvPicPr>
              <p:cNvPr id="15" name="Ink 14">
                <a:extLst>
                  <a:ext uri="{FF2B5EF4-FFF2-40B4-BE49-F238E27FC236}">
                    <a16:creationId xmlns:a16="http://schemas.microsoft.com/office/drawing/2014/main" id="{15D58494-EFE4-8568-F8CF-FFB5079286AC}"/>
                  </a:ext>
                </a:extLst>
              </p:cNvPr>
              <p:cNvPicPr/>
              <p:nvPr/>
            </p:nvPicPr>
            <p:blipFill>
              <a:blip r:embed="rId8"/>
              <a:stretch>
                <a:fillRect/>
              </a:stretch>
            </p:blipFill>
            <p:spPr>
              <a:xfrm>
                <a:off x="994259" y="4013296"/>
                <a:ext cx="1038600" cy="246816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6" name="Ink 15">
                <a:extLst>
                  <a:ext uri="{FF2B5EF4-FFF2-40B4-BE49-F238E27FC236}">
                    <a16:creationId xmlns:a16="http://schemas.microsoft.com/office/drawing/2014/main" id="{E230142A-090D-40CB-5D95-C928FD08FF25}"/>
                  </a:ext>
                </a:extLst>
              </p14:cNvPr>
              <p14:cNvContentPartPr/>
              <p14:nvPr/>
            </p14:nvContentPartPr>
            <p14:xfrm>
              <a:off x="707339" y="2563216"/>
              <a:ext cx="279360" cy="1402920"/>
            </p14:xfrm>
          </p:contentPart>
        </mc:Choice>
        <mc:Fallback xmlns="">
          <p:pic>
            <p:nvPicPr>
              <p:cNvPr id="16" name="Ink 15">
                <a:extLst>
                  <a:ext uri="{FF2B5EF4-FFF2-40B4-BE49-F238E27FC236}">
                    <a16:creationId xmlns:a16="http://schemas.microsoft.com/office/drawing/2014/main" id="{E230142A-090D-40CB-5D95-C928FD08FF25}"/>
                  </a:ext>
                </a:extLst>
              </p:cNvPr>
              <p:cNvPicPr/>
              <p:nvPr/>
            </p:nvPicPr>
            <p:blipFill>
              <a:blip r:embed="rId10"/>
              <a:stretch>
                <a:fillRect/>
              </a:stretch>
            </p:blipFill>
            <p:spPr>
              <a:xfrm>
                <a:off x="698339" y="2554576"/>
                <a:ext cx="297000" cy="142056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8" name="Ink 17">
                <a:extLst>
                  <a:ext uri="{FF2B5EF4-FFF2-40B4-BE49-F238E27FC236}">
                    <a16:creationId xmlns:a16="http://schemas.microsoft.com/office/drawing/2014/main" id="{E1032232-81C2-DEB6-02AE-393C62B8EA80}"/>
                  </a:ext>
                </a:extLst>
              </p14:cNvPr>
              <p14:cNvContentPartPr/>
              <p14:nvPr/>
            </p14:nvContentPartPr>
            <p14:xfrm>
              <a:off x="969779" y="2574736"/>
              <a:ext cx="1177920" cy="428040"/>
            </p14:xfrm>
          </p:contentPart>
        </mc:Choice>
        <mc:Fallback xmlns="">
          <p:pic>
            <p:nvPicPr>
              <p:cNvPr id="18" name="Ink 17">
                <a:extLst>
                  <a:ext uri="{FF2B5EF4-FFF2-40B4-BE49-F238E27FC236}">
                    <a16:creationId xmlns:a16="http://schemas.microsoft.com/office/drawing/2014/main" id="{E1032232-81C2-DEB6-02AE-393C62B8EA80}"/>
                  </a:ext>
                </a:extLst>
              </p:cNvPr>
              <p:cNvPicPr/>
              <p:nvPr/>
            </p:nvPicPr>
            <p:blipFill>
              <a:blip r:embed="rId12"/>
              <a:stretch>
                <a:fillRect/>
              </a:stretch>
            </p:blipFill>
            <p:spPr>
              <a:xfrm>
                <a:off x="961139" y="2565736"/>
                <a:ext cx="1195560" cy="44568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9" name="Ink 18">
                <a:extLst>
                  <a:ext uri="{FF2B5EF4-FFF2-40B4-BE49-F238E27FC236}">
                    <a16:creationId xmlns:a16="http://schemas.microsoft.com/office/drawing/2014/main" id="{69DCDFBD-C355-FEBB-6E94-BE4849109AD5}"/>
                  </a:ext>
                </a:extLst>
              </p14:cNvPr>
              <p14:cNvContentPartPr/>
              <p14:nvPr/>
            </p14:nvContentPartPr>
            <p14:xfrm>
              <a:off x="2028539" y="3040936"/>
              <a:ext cx="98280" cy="358560"/>
            </p14:xfrm>
          </p:contentPart>
        </mc:Choice>
        <mc:Fallback xmlns="">
          <p:pic>
            <p:nvPicPr>
              <p:cNvPr id="19" name="Ink 18">
                <a:extLst>
                  <a:ext uri="{FF2B5EF4-FFF2-40B4-BE49-F238E27FC236}">
                    <a16:creationId xmlns:a16="http://schemas.microsoft.com/office/drawing/2014/main" id="{69DCDFBD-C355-FEBB-6E94-BE4849109AD5}"/>
                  </a:ext>
                </a:extLst>
              </p:cNvPr>
              <p:cNvPicPr/>
              <p:nvPr/>
            </p:nvPicPr>
            <p:blipFill>
              <a:blip r:embed="rId14"/>
              <a:stretch>
                <a:fillRect/>
              </a:stretch>
            </p:blipFill>
            <p:spPr>
              <a:xfrm>
                <a:off x="2019899" y="3031936"/>
                <a:ext cx="115920" cy="3762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0" name="Ink 19">
                <a:extLst>
                  <a:ext uri="{FF2B5EF4-FFF2-40B4-BE49-F238E27FC236}">
                    <a16:creationId xmlns:a16="http://schemas.microsoft.com/office/drawing/2014/main" id="{728D5262-0D77-B41A-86C4-6D4C65CFEF4A}"/>
                  </a:ext>
                </a:extLst>
              </p14:cNvPr>
              <p14:cNvContentPartPr/>
              <p14:nvPr/>
            </p14:nvContentPartPr>
            <p14:xfrm>
              <a:off x="2035379" y="3411016"/>
              <a:ext cx="813240" cy="382320"/>
            </p14:xfrm>
          </p:contentPart>
        </mc:Choice>
        <mc:Fallback xmlns="">
          <p:pic>
            <p:nvPicPr>
              <p:cNvPr id="20" name="Ink 19">
                <a:extLst>
                  <a:ext uri="{FF2B5EF4-FFF2-40B4-BE49-F238E27FC236}">
                    <a16:creationId xmlns:a16="http://schemas.microsoft.com/office/drawing/2014/main" id="{728D5262-0D77-B41A-86C4-6D4C65CFEF4A}"/>
                  </a:ext>
                </a:extLst>
              </p:cNvPr>
              <p:cNvPicPr/>
              <p:nvPr/>
            </p:nvPicPr>
            <p:blipFill>
              <a:blip r:embed="rId16"/>
              <a:stretch>
                <a:fillRect/>
              </a:stretch>
            </p:blipFill>
            <p:spPr>
              <a:xfrm>
                <a:off x="2026379" y="3402016"/>
                <a:ext cx="830880" cy="399960"/>
              </a:xfrm>
              <a:prstGeom prst="rect">
                <a:avLst/>
              </a:prstGeom>
            </p:spPr>
          </p:pic>
        </mc:Fallback>
      </mc:AlternateContent>
      <p:sp>
        <p:nvSpPr>
          <p:cNvPr id="21" name="Oval 20">
            <a:extLst>
              <a:ext uri="{FF2B5EF4-FFF2-40B4-BE49-F238E27FC236}">
                <a16:creationId xmlns:a16="http://schemas.microsoft.com/office/drawing/2014/main" id="{2D1D7631-7308-DB04-04F7-ED1A6B52C9CA}"/>
              </a:ext>
            </a:extLst>
          </p:cNvPr>
          <p:cNvSpPr/>
          <p:nvPr/>
        </p:nvSpPr>
        <p:spPr>
          <a:xfrm>
            <a:off x="959008" y="3929055"/>
            <a:ext cx="493294" cy="175833"/>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Oval 21">
            <a:extLst>
              <a:ext uri="{FF2B5EF4-FFF2-40B4-BE49-F238E27FC236}">
                <a16:creationId xmlns:a16="http://schemas.microsoft.com/office/drawing/2014/main" id="{C4F03BC3-45D9-6781-E288-4A744D505FD4}"/>
              </a:ext>
            </a:extLst>
          </p:cNvPr>
          <p:cNvSpPr/>
          <p:nvPr/>
        </p:nvSpPr>
        <p:spPr>
          <a:xfrm>
            <a:off x="2023859" y="6272004"/>
            <a:ext cx="600317" cy="294052"/>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Oval 22">
            <a:extLst>
              <a:ext uri="{FF2B5EF4-FFF2-40B4-BE49-F238E27FC236}">
                <a16:creationId xmlns:a16="http://schemas.microsoft.com/office/drawing/2014/main" id="{BD607CB5-DAE4-7AAF-D4B7-12AE698E428B}"/>
              </a:ext>
            </a:extLst>
          </p:cNvPr>
          <p:cNvSpPr/>
          <p:nvPr/>
        </p:nvSpPr>
        <p:spPr>
          <a:xfrm>
            <a:off x="881623" y="2414427"/>
            <a:ext cx="570679" cy="254443"/>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Oval 23">
            <a:extLst>
              <a:ext uri="{FF2B5EF4-FFF2-40B4-BE49-F238E27FC236}">
                <a16:creationId xmlns:a16="http://schemas.microsoft.com/office/drawing/2014/main" id="{EE2D5A06-8D96-C5BB-87F2-A11F3A1DDE4A}"/>
              </a:ext>
            </a:extLst>
          </p:cNvPr>
          <p:cNvSpPr/>
          <p:nvPr/>
        </p:nvSpPr>
        <p:spPr>
          <a:xfrm>
            <a:off x="2763748" y="5866544"/>
            <a:ext cx="735031" cy="184712"/>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Oval 24">
            <a:extLst>
              <a:ext uri="{FF2B5EF4-FFF2-40B4-BE49-F238E27FC236}">
                <a16:creationId xmlns:a16="http://schemas.microsoft.com/office/drawing/2014/main" id="{677818FC-F8EF-F63A-6135-2944144A6464}"/>
              </a:ext>
            </a:extLst>
          </p:cNvPr>
          <p:cNvSpPr/>
          <p:nvPr/>
        </p:nvSpPr>
        <p:spPr>
          <a:xfrm>
            <a:off x="2104725" y="2885861"/>
            <a:ext cx="659023" cy="173454"/>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Oval 25">
            <a:extLst>
              <a:ext uri="{FF2B5EF4-FFF2-40B4-BE49-F238E27FC236}">
                <a16:creationId xmlns:a16="http://schemas.microsoft.com/office/drawing/2014/main" id="{0EAEADDF-8513-7EE2-EE93-7289B6BF794B}"/>
              </a:ext>
            </a:extLst>
          </p:cNvPr>
          <p:cNvSpPr/>
          <p:nvPr/>
        </p:nvSpPr>
        <p:spPr>
          <a:xfrm>
            <a:off x="2031855" y="3223524"/>
            <a:ext cx="592322" cy="214132"/>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Oval 26">
            <a:extLst>
              <a:ext uri="{FF2B5EF4-FFF2-40B4-BE49-F238E27FC236}">
                <a16:creationId xmlns:a16="http://schemas.microsoft.com/office/drawing/2014/main" id="{4B1B4DE6-9567-FA97-EC1B-433986253901}"/>
              </a:ext>
            </a:extLst>
          </p:cNvPr>
          <p:cNvSpPr/>
          <p:nvPr/>
        </p:nvSpPr>
        <p:spPr>
          <a:xfrm>
            <a:off x="2682863" y="3411016"/>
            <a:ext cx="604867" cy="221404"/>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mc:AlternateContent xmlns:mc="http://schemas.openxmlformats.org/markup-compatibility/2006" xmlns:p14="http://schemas.microsoft.com/office/powerpoint/2010/main">
        <mc:Choice Requires="p14">
          <p:contentPart p14:bwMode="auto" r:id="rId17">
            <p14:nvContentPartPr>
              <p14:cNvPr id="28" name="Ink 27">
                <a:extLst>
                  <a:ext uri="{FF2B5EF4-FFF2-40B4-BE49-F238E27FC236}">
                    <a16:creationId xmlns:a16="http://schemas.microsoft.com/office/drawing/2014/main" id="{A4E4530C-93C7-07E0-ED74-C61D28321CBF}"/>
                  </a:ext>
                </a:extLst>
              </p14:cNvPr>
              <p14:cNvContentPartPr/>
              <p14:nvPr/>
            </p14:nvContentPartPr>
            <p14:xfrm>
              <a:off x="5259899" y="4879816"/>
              <a:ext cx="154440" cy="92880"/>
            </p14:xfrm>
          </p:contentPart>
        </mc:Choice>
        <mc:Fallback xmlns="">
          <p:pic>
            <p:nvPicPr>
              <p:cNvPr id="28" name="Ink 27">
                <a:extLst>
                  <a:ext uri="{FF2B5EF4-FFF2-40B4-BE49-F238E27FC236}">
                    <a16:creationId xmlns:a16="http://schemas.microsoft.com/office/drawing/2014/main" id="{A4E4530C-93C7-07E0-ED74-C61D28321CBF}"/>
                  </a:ext>
                </a:extLst>
              </p:cNvPr>
              <p:cNvPicPr/>
              <p:nvPr/>
            </p:nvPicPr>
            <p:blipFill>
              <a:blip r:embed="rId18"/>
              <a:stretch>
                <a:fillRect/>
              </a:stretch>
            </p:blipFill>
            <p:spPr>
              <a:xfrm>
                <a:off x="5251259" y="4871176"/>
                <a:ext cx="172080" cy="110520"/>
              </a:xfrm>
              <a:prstGeom prst="rect">
                <a:avLst/>
              </a:prstGeom>
            </p:spPr>
          </p:pic>
        </mc:Fallback>
      </mc:AlternateContent>
      <p:sp>
        <p:nvSpPr>
          <p:cNvPr id="29" name="Oval 28">
            <a:extLst>
              <a:ext uri="{FF2B5EF4-FFF2-40B4-BE49-F238E27FC236}">
                <a16:creationId xmlns:a16="http://schemas.microsoft.com/office/drawing/2014/main" id="{B4B03FF7-0459-AEBF-A3E5-A2637AF99086}"/>
              </a:ext>
            </a:extLst>
          </p:cNvPr>
          <p:cNvSpPr/>
          <p:nvPr/>
        </p:nvSpPr>
        <p:spPr>
          <a:xfrm>
            <a:off x="5414339" y="4654193"/>
            <a:ext cx="681660" cy="318503"/>
          </a:xfrm>
          <a:prstGeom prst="ellipse">
            <a:avLst/>
          </a:prstGeom>
          <a:no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10713802-4865-331A-475F-DD330FC59ED8}"/>
              </a:ext>
            </a:extLst>
          </p:cNvPr>
          <p:cNvSpPr txBox="1"/>
          <p:nvPr/>
        </p:nvSpPr>
        <p:spPr>
          <a:xfrm>
            <a:off x="6090752" y="4495409"/>
            <a:ext cx="6101246" cy="175432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Jeremiah 2:10-11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“For thus says the LORD: When seventy years are completed for Babylon, </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I will </a:t>
            </a:r>
            <a:r>
              <a:rPr kumimoji="0" lang="en-US" sz="1800" b="1" i="0" u="none" strike="noStrike" kern="1200" cap="none" spc="0" normalizeH="0" baseline="0" noProof="0" dirty="0">
                <a:ln>
                  <a:noFill/>
                </a:ln>
                <a:solidFill>
                  <a:srgbClr val="C00000"/>
                </a:solidFill>
                <a:effectLst/>
                <a:uLnTx/>
                <a:uFillTx/>
                <a:latin typeface="Calibri" panose="020F0502020204030204"/>
                <a:ea typeface="+mn-ea"/>
                <a:cs typeface="+mn-cs"/>
              </a:rPr>
              <a:t>visit</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 you</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and </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I will fulfill to you my promise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and bring you back to this place. For I know the plans I have for you, declares the LORD, </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plans for welfare and not for evil, to give you a future and a hope</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3" name="TextBox 2">
            <a:extLst>
              <a:ext uri="{FF2B5EF4-FFF2-40B4-BE49-F238E27FC236}">
                <a16:creationId xmlns:a16="http://schemas.microsoft.com/office/drawing/2014/main" id="{A71B0702-A4EF-BFF2-F176-ED218C585FBC}"/>
              </a:ext>
            </a:extLst>
          </p:cNvPr>
          <p:cNvSpPr txBox="1"/>
          <p:nvPr/>
        </p:nvSpPr>
        <p:spPr>
          <a:xfrm>
            <a:off x="6090751" y="2810851"/>
            <a:ext cx="6101245"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Psalm 65:9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You </a:t>
            </a:r>
            <a:r>
              <a:rPr kumimoji="0" lang="en-US" sz="1800" b="1" i="0" u="none" strike="noStrike" kern="1200" cap="none" spc="0" normalizeH="0" baseline="0" noProof="0" dirty="0">
                <a:ln>
                  <a:noFill/>
                </a:ln>
                <a:solidFill>
                  <a:srgbClr val="C00000"/>
                </a:solidFill>
                <a:effectLst/>
                <a:uLnTx/>
                <a:uFillTx/>
                <a:latin typeface="Calibri" panose="020F0502020204030204"/>
                <a:ea typeface="+mn-ea"/>
                <a:cs typeface="+mn-cs"/>
              </a:rPr>
              <a:t>visit</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the earth and water it; you greatly enrich it; the river of God is full of water; you provide their grain, for so you have prepared it.</a:t>
            </a:r>
          </a:p>
        </p:txBody>
      </p:sp>
    </p:spTree>
    <p:extLst>
      <p:ext uri="{BB962C8B-B14F-4D97-AF65-F5344CB8AC3E}">
        <p14:creationId xmlns:p14="http://schemas.microsoft.com/office/powerpoint/2010/main" val="1035519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arn(inVertical)">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4E1D823-C94F-AC0F-4319-C147BD9E6300}"/>
              </a:ext>
            </a:extLst>
          </p:cNvPr>
          <p:cNvSpPr txBox="1"/>
          <p:nvPr/>
        </p:nvSpPr>
        <p:spPr>
          <a:xfrm>
            <a:off x="0" y="0"/>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 Trust God to guide you towards His </a:t>
            </a:r>
            <a:r>
              <a:rPr kumimoji="0" lang="en-US" sz="2400" b="1"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Great</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Commission</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1600" b="0"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pic>
        <p:nvPicPr>
          <p:cNvPr id="9" name="Picture 8" descr="A picture containing map, text, atlas&#10;&#10;Description automatically generated">
            <a:extLst>
              <a:ext uri="{FF2B5EF4-FFF2-40B4-BE49-F238E27FC236}">
                <a16:creationId xmlns:a16="http://schemas.microsoft.com/office/drawing/2014/main" id="{A622C8C2-838B-E4DD-BEA9-FFF0B38AB8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14427"/>
            <a:ext cx="6101246" cy="4443573"/>
          </a:xfrm>
          <a:prstGeom prst="rect">
            <a:avLst/>
          </a:prstGeom>
        </p:spPr>
      </p:pic>
      <mc:AlternateContent xmlns:mc="http://schemas.openxmlformats.org/markup-compatibility/2006" xmlns:p14="http://schemas.microsoft.com/office/powerpoint/2010/main">
        <mc:Choice Requires="p14">
          <p:contentPart p14:bwMode="auto" r:id="rId3">
            <p14:nvContentPartPr>
              <p14:cNvPr id="12" name="Ink 11">
                <a:extLst>
                  <a:ext uri="{FF2B5EF4-FFF2-40B4-BE49-F238E27FC236}">
                    <a16:creationId xmlns:a16="http://schemas.microsoft.com/office/drawing/2014/main" id="{18549A59-6F7A-56DE-42CD-F8B3D1A89A89}"/>
                  </a:ext>
                </a:extLst>
              </p14:cNvPr>
              <p14:cNvContentPartPr/>
              <p14:nvPr/>
            </p14:nvContentPartPr>
            <p14:xfrm>
              <a:off x="3448019" y="5054776"/>
              <a:ext cx="1771920" cy="936720"/>
            </p14:xfrm>
          </p:contentPart>
        </mc:Choice>
        <mc:Fallback xmlns="">
          <p:pic>
            <p:nvPicPr>
              <p:cNvPr id="12" name="Ink 11">
                <a:extLst>
                  <a:ext uri="{FF2B5EF4-FFF2-40B4-BE49-F238E27FC236}">
                    <a16:creationId xmlns:a16="http://schemas.microsoft.com/office/drawing/2014/main" id="{18549A59-6F7A-56DE-42CD-F8B3D1A89A89}"/>
                  </a:ext>
                </a:extLst>
              </p:cNvPr>
              <p:cNvPicPr/>
              <p:nvPr/>
            </p:nvPicPr>
            <p:blipFill>
              <a:blip r:embed="rId4"/>
              <a:stretch>
                <a:fillRect/>
              </a:stretch>
            </p:blipFill>
            <p:spPr>
              <a:xfrm>
                <a:off x="3439379" y="5045776"/>
                <a:ext cx="1789560" cy="9543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4" name="Ink 13">
                <a:extLst>
                  <a:ext uri="{FF2B5EF4-FFF2-40B4-BE49-F238E27FC236}">
                    <a16:creationId xmlns:a16="http://schemas.microsoft.com/office/drawing/2014/main" id="{958C3CEF-71A7-F2A2-940F-24C9C2D91F8E}"/>
                  </a:ext>
                </a:extLst>
              </p14:cNvPr>
              <p14:cNvContentPartPr/>
              <p14:nvPr/>
            </p14:nvContentPartPr>
            <p14:xfrm>
              <a:off x="2132219" y="6051256"/>
              <a:ext cx="1258200" cy="514800"/>
            </p14:xfrm>
          </p:contentPart>
        </mc:Choice>
        <mc:Fallback xmlns="">
          <p:pic>
            <p:nvPicPr>
              <p:cNvPr id="14" name="Ink 13">
                <a:extLst>
                  <a:ext uri="{FF2B5EF4-FFF2-40B4-BE49-F238E27FC236}">
                    <a16:creationId xmlns:a16="http://schemas.microsoft.com/office/drawing/2014/main" id="{958C3CEF-71A7-F2A2-940F-24C9C2D91F8E}"/>
                  </a:ext>
                </a:extLst>
              </p:cNvPr>
              <p:cNvPicPr/>
              <p:nvPr/>
            </p:nvPicPr>
            <p:blipFill>
              <a:blip r:embed="rId6"/>
              <a:stretch>
                <a:fillRect/>
              </a:stretch>
            </p:blipFill>
            <p:spPr>
              <a:xfrm>
                <a:off x="2123579" y="6042616"/>
                <a:ext cx="1275840" cy="53244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5" name="Ink 14">
                <a:extLst>
                  <a:ext uri="{FF2B5EF4-FFF2-40B4-BE49-F238E27FC236}">
                    <a16:creationId xmlns:a16="http://schemas.microsoft.com/office/drawing/2014/main" id="{15D58494-EFE4-8568-F8CF-FFB5079286AC}"/>
                  </a:ext>
                </a:extLst>
              </p14:cNvPr>
              <p14:cNvContentPartPr/>
              <p14:nvPr/>
            </p14:nvContentPartPr>
            <p14:xfrm>
              <a:off x="1002899" y="4022296"/>
              <a:ext cx="1020960" cy="2450520"/>
            </p14:xfrm>
          </p:contentPart>
        </mc:Choice>
        <mc:Fallback xmlns="">
          <p:pic>
            <p:nvPicPr>
              <p:cNvPr id="15" name="Ink 14">
                <a:extLst>
                  <a:ext uri="{FF2B5EF4-FFF2-40B4-BE49-F238E27FC236}">
                    <a16:creationId xmlns:a16="http://schemas.microsoft.com/office/drawing/2014/main" id="{15D58494-EFE4-8568-F8CF-FFB5079286AC}"/>
                  </a:ext>
                </a:extLst>
              </p:cNvPr>
              <p:cNvPicPr/>
              <p:nvPr/>
            </p:nvPicPr>
            <p:blipFill>
              <a:blip r:embed="rId8"/>
              <a:stretch>
                <a:fillRect/>
              </a:stretch>
            </p:blipFill>
            <p:spPr>
              <a:xfrm>
                <a:off x="994259" y="4013296"/>
                <a:ext cx="1038600" cy="246816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6" name="Ink 15">
                <a:extLst>
                  <a:ext uri="{FF2B5EF4-FFF2-40B4-BE49-F238E27FC236}">
                    <a16:creationId xmlns:a16="http://schemas.microsoft.com/office/drawing/2014/main" id="{E230142A-090D-40CB-5D95-C928FD08FF25}"/>
                  </a:ext>
                </a:extLst>
              </p14:cNvPr>
              <p14:cNvContentPartPr/>
              <p14:nvPr/>
            </p14:nvContentPartPr>
            <p14:xfrm>
              <a:off x="707339" y="2563216"/>
              <a:ext cx="279360" cy="1402920"/>
            </p14:xfrm>
          </p:contentPart>
        </mc:Choice>
        <mc:Fallback xmlns="">
          <p:pic>
            <p:nvPicPr>
              <p:cNvPr id="16" name="Ink 15">
                <a:extLst>
                  <a:ext uri="{FF2B5EF4-FFF2-40B4-BE49-F238E27FC236}">
                    <a16:creationId xmlns:a16="http://schemas.microsoft.com/office/drawing/2014/main" id="{E230142A-090D-40CB-5D95-C928FD08FF25}"/>
                  </a:ext>
                </a:extLst>
              </p:cNvPr>
              <p:cNvPicPr/>
              <p:nvPr/>
            </p:nvPicPr>
            <p:blipFill>
              <a:blip r:embed="rId10"/>
              <a:stretch>
                <a:fillRect/>
              </a:stretch>
            </p:blipFill>
            <p:spPr>
              <a:xfrm>
                <a:off x="698339" y="2554576"/>
                <a:ext cx="297000" cy="142056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8" name="Ink 17">
                <a:extLst>
                  <a:ext uri="{FF2B5EF4-FFF2-40B4-BE49-F238E27FC236}">
                    <a16:creationId xmlns:a16="http://schemas.microsoft.com/office/drawing/2014/main" id="{E1032232-81C2-DEB6-02AE-393C62B8EA80}"/>
                  </a:ext>
                </a:extLst>
              </p14:cNvPr>
              <p14:cNvContentPartPr/>
              <p14:nvPr/>
            </p14:nvContentPartPr>
            <p14:xfrm>
              <a:off x="969779" y="2574736"/>
              <a:ext cx="1177920" cy="428040"/>
            </p14:xfrm>
          </p:contentPart>
        </mc:Choice>
        <mc:Fallback xmlns="">
          <p:pic>
            <p:nvPicPr>
              <p:cNvPr id="18" name="Ink 17">
                <a:extLst>
                  <a:ext uri="{FF2B5EF4-FFF2-40B4-BE49-F238E27FC236}">
                    <a16:creationId xmlns:a16="http://schemas.microsoft.com/office/drawing/2014/main" id="{E1032232-81C2-DEB6-02AE-393C62B8EA80}"/>
                  </a:ext>
                </a:extLst>
              </p:cNvPr>
              <p:cNvPicPr/>
              <p:nvPr/>
            </p:nvPicPr>
            <p:blipFill>
              <a:blip r:embed="rId12"/>
              <a:stretch>
                <a:fillRect/>
              </a:stretch>
            </p:blipFill>
            <p:spPr>
              <a:xfrm>
                <a:off x="961139" y="2565736"/>
                <a:ext cx="1195560" cy="44568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9" name="Ink 18">
                <a:extLst>
                  <a:ext uri="{FF2B5EF4-FFF2-40B4-BE49-F238E27FC236}">
                    <a16:creationId xmlns:a16="http://schemas.microsoft.com/office/drawing/2014/main" id="{69DCDFBD-C355-FEBB-6E94-BE4849109AD5}"/>
                  </a:ext>
                </a:extLst>
              </p14:cNvPr>
              <p14:cNvContentPartPr/>
              <p14:nvPr/>
            </p14:nvContentPartPr>
            <p14:xfrm>
              <a:off x="2028539" y="3040936"/>
              <a:ext cx="98280" cy="358560"/>
            </p14:xfrm>
          </p:contentPart>
        </mc:Choice>
        <mc:Fallback xmlns="">
          <p:pic>
            <p:nvPicPr>
              <p:cNvPr id="19" name="Ink 18">
                <a:extLst>
                  <a:ext uri="{FF2B5EF4-FFF2-40B4-BE49-F238E27FC236}">
                    <a16:creationId xmlns:a16="http://schemas.microsoft.com/office/drawing/2014/main" id="{69DCDFBD-C355-FEBB-6E94-BE4849109AD5}"/>
                  </a:ext>
                </a:extLst>
              </p:cNvPr>
              <p:cNvPicPr/>
              <p:nvPr/>
            </p:nvPicPr>
            <p:blipFill>
              <a:blip r:embed="rId14"/>
              <a:stretch>
                <a:fillRect/>
              </a:stretch>
            </p:blipFill>
            <p:spPr>
              <a:xfrm>
                <a:off x="2019899" y="3031936"/>
                <a:ext cx="115920" cy="3762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0" name="Ink 19">
                <a:extLst>
                  <a:ext uri="{FF2B5EF4-FFF2-40B4-BE49-F238E27FC236}">
                    <a16:creationId xmlns:a16="http://schemas.microsoft.com/office/drawing/2014/main" id="{728D5262-0D77-B41A-86C4-6D4C65CFEF4A}"/>
                  </a:ext>
                </a:extLst>
              </p14:cNvPr>
              <p14:cNvContentPartPr/>
              <p14:nvPr/>
            </p14:nvContentPartPr>
            <p14:xfrm>
              <a:off x="2035379" y="3411016"/>
              <a:ext cx="813240" cy="382320"/>
            </p14:xfrm>
          </p:contentPart>
        </mc:Choice>
        <mc:Fallback xmlns="">
          <p:pic>
            <p:nvPicPr>
              <p:cNvPr id="20" name="Ink 19">
                <a:extLst>
                  <a:ext uri="{FF2B5EF4-FFF2-40B4-BE49-F238E27FC236}">
                    <a16:creationId xmlns:a16="http://schemas.microsoft.com/office/drawing/2014/main" id="{728D5262-0D77-B41A-86C4-6D4C65CFEF4A}"/>
                  </a:ext>
                </a:extLst>
              </p:cNvPr>
              <p:cNvPicPr/>
              <p:nvPr/>
            </p:nvPicPr>
            <p:blipFill>
              <a:blip r:embed="rId16"/>
              <a:stretch>
                <a:fillRect/>
              </a:stretch>
            </p:blipFill>
            <p:spPr>
              <a:xfrm>
                <a:off x="2026379" y="3402016"/>
                <a:ext cx="830880" cy="399960"/>
              </a:xfrm>
              <a:prstGeom prst="rect">
                <a:avLst/>
              </a:prstGeom>
            </p:spPr>
          </p:pic>
        </mc:Fallback>
      </mc:AlternateContent>
      <p:sp>
        <p:nvSpPr>
          <p:cNvPr id="21" name="Oval 20">
            <a:extLst>
              <a:ext uri="{FF2B5EF4-FFF2-40B4-BE49-F238E27FC236}">
                <a16:creationId xmlns:a16="http://schemas.microsoft.com/office/drawing/2014/main" id="{2D1D7631-7308-DB04-04F7-ED1A6B52C9CA}"/>
              </a:ext>
            </a:extLst>
          </p:cNvPr>
          <p:cNvSpPr/>
          <p:nvPr/>
        </p:nvSpPr>
        <p:spPr>
          <a:xfrm>
            <a:off x="959008" y="3929055"/>
            <a:ext cx="493294" cy="175833"/>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Oval 21">
            <a:extLst>
              <a:ext uri="{FF2B5EF4-FFF2-40B4-BE49-F238E27FC236}">
                <a16:creationId xmlns:a16="http://schemas.microsoft.com/office/drawing/2014/main" id="{C4F03BC3-45D9-6781-E288-4A744D505FD4}"/>
              </a:ext>
            </a:extLst>
          </p:cNvPr>
          <p:cNvSpPr/>
          <p:nvPr/>
        </p:nvSpPr>
        <p:spPr>
          <a:xfrm>
            <a:off x="2023859" y="6272004"/>
            <a:ext cx="600317" cy="294052"/>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Oval 22">
            <a:extLst>
              <a:ext uri="{FF2B5EF4-FFF2-40B4-BE49-F238E27FC236}">
                <a16:creationId xmlns:a16="http://schemas.microsoft.com/office/drawing/2014/main" id="{BD607CB5-DAE4-7AAF-D4B7-12AE698E428B}"/>
              </a:ext>
            </a:extLst>
          </p:cNvPr>
          <p:cNvSpPr/>
          <p:nvPr/>
        </p:nvSpPr>
        <p:spPr>
          <a:xfrm>
            <a:off x="881623" y="2414427"/>
            <a:ext cx="570679" cy="254443"/>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Oval 23">
            <a:extLst>
              <a:ext uri="{FF2B5EF4-FFF2-40B4-BE49-F238E27FC236}">
                <a16:creationId xmlns:a16="http://schemas.microsoft.com/office/drawing/2014/main" id="{EE2D5A06-8D96-C5BB-87F2-A11F3A1DDE4A}"/>
              </a:ext>
            </a:extLst>
          </p:cNvPr>
          <p:cNvSpPr/>
          <p:nvPr/>
        </p:nvSpPr>
        <p:spPr>
          <a:xfrm>
            <a:off x="2763748" y="5866544"/>
            <a:ext cx="735031" cy="184712"/>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Oval 24">
            <a:extLst>
              <a:ext uri="{FF2B5EF4-FFF2-40B4-BE49-F238E27FC236}">
                <a16:creationId xmlns:a16="http://schemas.microsoft.com/office/drawing/2014/main" id="{677818FC-F8EF-F63A-6135-2944144A6464}"/>
              </a:ext>
            </a:extLst>
          </p:cNvPr>
          <p:cNvSpPr/>
          <p:nvPr/>
        </p:nvSpPr>
        <p:spPr>
          <a:xfrm>
            <a:off x="2104725" y="2885861"/>
            <a:ext cx="659023" cy="173454"/>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Oval 25">
            <a:extLst>
              <a:ext uri="{FF2B5EF4-FFF2-40B4-BE49-F238E27FC236}">
                <a16:creationId xmlns:a16="http://schemas.microsoft.com/office/drawing/2014/main" id="{0EAEADDF-8513-7EE2-EE93-7289B6BF794B}"/>
              </a:ext>
            </a:extLst>
          </p:cNvPr>
          <p:cNvSpPr/>
          <p:nvPr/>
        </p:nvSpPr>
        <p:spPr>
          <a:xfrm>
            <a:off x="2031855" y="3223524"/>
            <a:ext cx="592322" cy="214132"/>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Oval 26">
            <a:extLst>
              <a:ext uri="{FF2B5EF4-FFF2-40B4-BE49-F238E27FC236}">
                <a16:creationId xmlns:a16="http://schemas.microsoft.com/office/drawing/2014/main" id="{4B1B4DE6-9567-FA97-EC1B-433986253901}"/>
              </a:ext>
            </a:extLst>
          </p:cNvPr>
          <p:cNvSpPr/>
          <p:nvPr/>
        </p:nvSpPr>
        <p:spPr>
          <a:xfrm>
            <a:off x="2682863" y="3411016"/>
            <a:ext cx="604867" cy="221404"/>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mc:AlternateContent xmlns:mc="http://schemas.openxmlformats.org/markup-compatibility/2006" xmlns:p14="http://schemas.microsoft.com/office/powerpoint/2010/main">
        <mc:Choice Requires="p14">
          <p:contentPart p14:bwMode="auto" r:id="rId17">
            <p14:nvContentPartPr>
              <p14:cNvPr id="28" name="Ink 27">
                <a:extLst>
                  <a:ext uri="{FF2B5EF4-FFF2-40B4-BE49-F238E27FC236}">
                    <a16:creationId xmlns:a16="http://schemas.microsoft.com/office/drawing/2014/main" id="{A4E4530C-93C7-07E0-ED74-C61D28321CBF}"/>
                  </a:ext>
                </a:extLst>
              </p14:cNvPr>
              <p14:cNvContentPartPr/>
              <p14:nvPr/>
            </p14:nvContentPartPr>
            <p14:xfrm>
              <a:off x="5259899" y="4879816"/>
              <a:ext cx="154440" cy="92880"/>
            </p14:xfrm>
          </p:contentPart>
        </mc:Choice>
        <mc:Fallback xmlns="">
          <p:pic>
            <p:nvPicPr>
              <p:cNvPr id="28" name="Ink 27">
                <a:extLst>
                  <a:ext uri="{FF2B5EF4-FFF2-40B4-BE49-F238E27FC236}">
                    <a16:creationId xmlns:a16="http://schemas.microsoft.com/office/drawing/2014/main" id="{A4E4530C-93C7-07E0-ED74-C61D28321CBF}"/>
                  </a:ext>
                </a:extLst>
              </p:cNvPr>
              <p:cNvPicPr/>
              <p:nvPr/>
            </p:nvPicPr>
            <p:blipFill>
              <a:blip r:embed="rId18"/>
              <a:stretch>
                <a:fillRect/>
              </a:stretch>
            </p:blipFill>
            <p:spPr>
              <a:xfrm>
                <a:off x="5251259" y="4871176"/>
                <a:ext cx="172080" cy="110520"/>
              </a:xfrm>
              <a:prstGeom prst="rect">
                <a:avLst/>
              </a:prstGeom>
            </p:spPr>
          </p:pic>
        </mc:Fallback>
      </mc:AlternateContent>
      <p:sp>
        <p:nvSpPr>
          <p:cNvPr id="29" name="Oval 28">
            <a:extLst>
              <a:ext uri="{FF2B5EF4-FFF2-40B4-BE49-F238E27FC236}">
                <a16:creationId xmlns:a16="http://schemas.microsoft.com/office/drawing/2014/main" id="{B4B03FF7-0459-AEBF-A3E5-A2637AF99086}"/>
              </a:ext>
            </a:extLst>
          </p:cNvPr>
          <p:cNvSpPr/>
          <p:nvPr/>
        </p:nvSpPr>
        <p:spPr>
          <a:xfrm>
            <a:off x="5414339" y="4654193"/>
            <a:ext cx="681660" cy="318503"/>
          </a:xfrm>
          <a:prstGeom prst="ellipse">
            <a:avLst/>
          </a:prstGeom>
          <a:no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9709A573-11D2-3FE9-E919-9B49C3B06932}"/>
              </a:ext>
            </a:extLst>
          </p:cNvPr>
          <p:cNvSpPr txBox="1"/>
          <p:nvPr/>
        </p:nvSpPr>
        <p:spPr>
          <a:xfrm>
            <a:off x="6189402" y="1647261"/>
            <a:ext cx="5927124" cy="3970318"/>
          </a:xfrm>
          <a:prstGeom prst="rect">
            <a:avLst/>
          </a:prstGeom>
          <a:noFill/>
        </p:spPr>
        <p:txBody>
          <a:bodyPr wrap="square" rtlCol="0">
            <a:spAutoFit/>
          </a:bodyPr>
          <a:lstStyle/>
          <a:p>
            <a:pPr algn="ctr"/>
            <a:r>
              <a:rPr lang="en-US" b="1" dirty="0"/>
              <a:t>Matthew 25:34-40 </a:t>
            </a:r>
            <a:r>
              <a:rPr lang="en-US" sz="1200" dirty="0"/>
              <a:t>(ESV)</a:t>
            </a:r>
          </a:p>
          <a:p>
            <a:pPr algn="ctr"/>
            <a:r>
              <a:rPr lang="en-US" dirty="0"/>
              <a:t>Then the King will say to those on his right, ‘</a:t>
            </a:r>
            <a:r>
              <a:rPr lang="en-US" b="1" dirty="0"/>
              <a:t>Come, you who are blessed by my Father, inherit the kingdom </a:t>
            </a:r>
            <a:r>
              <a:rPr lang="en-US" dirty="0"/>
              <a:t>prepared for you from the foundation of the world. For I was hungry and you gave me food, I was thirsty and you gave me drink, I was a stranger and you welcomed me, I was naked and you clothed me, </a:t>
            </a:r>
            <a:r>
              <a:rPr lang="en-US" b="1" dirty="0"/>
              <a:t>I was sick and you </a:t>
            </a:r>
            <a:r>
              <a:rPr lang="en-US" b="1" dirty="0">
                <a:solidFill>
                  <a:srgbClr val="C00000"/>
                </a:solidFill>
              </a:rPr>
              <a:t>visited</a:t>
            </a:r>
            <a:r>
              <a:rPr lang="en-US" b="1" dirty="0"/>
              <a:t> me</a:t>
            </a:r>
            <a:r>
              <a:rPr lang="en-US" dirty="0"/>
              <a:t>, I was in prison and you came to me.’ Then the righteous will answer him, saying, ‘Lord, when did we see you hungry and feed you, or thirsty and give you drink? And when did we see you a stranger and welcome you, or naked and clothe you? And when did we see you sick or in prison and visit you?’ And the King will answer them, ‘Truly, I say to you, </a:t>
            </a:r>
            <a:r>
              <a:rPr lang="en-US" b="1" dirty="0"/>
              <a:t>as you did it to one of the least of these my brothers, you did it to me</a:t>
            </a:r>
            <a:r>
              <a:rPr lang="en-US" dirty="0"/>
              <a:t>.’</a:t>
            </a:r>
          </a:p>
        </p:txBody>
      </p:sp>
    </p:spTree>
    <p:extLst>
      <p:ext uri="{BB962C8B-B14F-4D97-AF65-F5344CB8AC3E}">
        <p14:creationId xmlns:p14="http://schemas.microsoft.com/office/powerpoint/2010/main" val="444239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4E1D823-C94F-AC0F-4319-C147BD9E6300}"/>
              </a:ext>
            </a:extLst>
          </p:cNvPr>
          <p:cNvSpPr txBox="1"/>
          <p:nvPr/>
        </p:nvSpPr>
        <p:spPr>
          <a:xfrm>
            <a:off x="0" y="0"/>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 Trust God to guide you towards His </a:t>
            </a:r>
            <a:r>
              <a:rPr kumimoji="0" lang="en-US" sz="2400" b="1"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Great</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Commission</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1600" b="0"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 name="TextBox 3">
            <a:extLst>
              <a:ext uri="{FF2B5EF4-FFF2-40B4-BE49-F238E27FC236}">
                <a16:creationId xmlns:a16="http://schemas.microsoft.com/office/drawing/2014/main" id="{863F16E4-6175-D373-B787-E0D8B14FFB4E}"/>
              </a:ext>
            </a:extLst>
          </p:cNvPr>
          <p:cNvSpPr txBox="1"/>
          <p:nvPr/>
        </p:nvSpPr>
        <p:spPr>
          <a:xfrm>
            <a:off x="6095998" y="2440771"/>
            <a:ext cx="6096001"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James 1:27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r>
              <a:rPr lang="en-US" dirty="0">
                <a:solidFill>
                  <a:prstClr val="black"/>
                </a:solidFill>
              </a:rPr>
              <a:t>Religion that is pure and undefiled before God the Father is this: </a:t>
            </a:r>
            <a:r>
              <a:rPr lang="en-US" b="1" dirty="0">
                <a:solidFill>
                  <a:prstClr val="black"/>
                </a:solidFill>
              </a:rPr>
              <a:t>to </a:t>
            </a:r>
            <a:r>
              <a:rPr lang="en-US" b="1" dirty="0">
                <a:solidFill>
                  <a:srgbClr val="C00000"/>
                </a:solidFill>
              </a:rPr>
              <a:t>visit</a:t>
            </a:r>
            <a:r>
              <a:rPr lang="en-US" b="1" dirty="0">
                <a:solidFill>
                  <a:prstClr val="black"/>
                </a:solidFill>
              </a:rPr>
              <a:t> orphans and widows in their affliction</a:t>
            </a:r>
            <a:r>
              <a:rPr lang="en-US" dirty="0">
                <a:solidFill>
                  <a:prstClr val="black"/>
                </a:solidFill>
              </a:rPr>
              <a:t>, and to keep oneself unstained from the world.</a:t>
            </a:r>
          </a:p>
        </p:txBody>
      </p:sp>
      <p:pic>
        <p:nvPicPr>
          <p:cNvPr id="9" name="Picture 8" descr="A picture containing map, text, atlas&#10;&#10;Description automatically generated">
            <a:extLst>
              <a:ext uri="{FF2B5EF4-FFF2-40B4-BE49-F238E27FC236}">
                <a16:creationId xmlns:a16="http://schemas.microsoft.com/office/drawing/2014/main" id="{A622C8C2-838B-E4DD-BEA9-FFF0B38AB8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14427"/>
            <a:ext cx="6101246" cy="4443573"/>
          </a:xfrm>
          <a:prstGeom prst="rect">
            <a:avLst/>
          </a:prstGeom>
        </p:spPr>
      </p:pic>
      <mc:AlternateContent xmlns:mc="http://schemas.openxmlformats.org/markup-compatibility/2006" xmlns:p14="http://schemas.microsoft.com/office/powerpoint/2010/main">
        <mc:Choice Requires="p14">
          <p:contentPart p14:bwMode="auto" r:id="rId3">
            <p14:nvContentPartPr>
              <p14:cNvPr id="12" name="Ink 11">
                <a:extLst>
                  <a:ext uri="{FF2B5EF4-FFF2-40B4-BE49-F238E27FC236}">
                    <a16:creationId xmlns:a16="http://schemas.microsoft.com/office/drawing/2014/main" id="{18549A59-6F7A-56DE-42CD-F8B3D1A89A89}"/>
                  </a:ext>
                </a:extLst>
              </p14:cNvPr>
              <p14:cNvContentPartPr/>
              <p14:nvPr/>
            </p14:nvContentPartPr>
            <p14:xfrm>
              <a:off x="3448019" y="5054776"/>
              <a:ext cx="1771920" cy="936720"/>
            </p14:xfrm>
          </p:contentPart>
        </mc:Choice>
        <mc:Fallback xmlns="">
          <p:pic>
            <p:nvPicPr>
              <p:cNvPr id="12" name="Ink 11">
                <a:extLst>
                  <a:ext uri="{FF2B5EF4-FFF2-40B4-BE49-F238E27FC236}">
                    <a16:creationId xmlns:a16="http://schemas.microsoft.com/office/drawing/2014/main" id="{18549A59-6F7A-56DE-42CD-F8B3D1A89A89}"/>
                  </a:ext>
                </a:extLst>
              </p:cNvPr>
              <p:cNvPicPr/>
              <p:nvPr/>
            </p:nvPicPr>
            <p:blipFill>
              <a:blip r:embed="rId4"/>
              <a:stretch>
                <a:fillRect/>
              </a:stretch>
            </p:blipFill>
            <p:spPr>
              <a:xfrm>
                <a:off x="3439379" y="5045776"/>
                <a:ext cx="1789560" cy="9543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4" name="Ink 13">
                <a:extLst>
                  <a:ext uri="{FF2B5EF4-FFF2-40B4-BE49-F238E27FC236}">
                    <a16:creationId xmlns:a16="http://schemas.microsoft.com/office/drawing/2014/main" id="{958C3CEF-71A7-F2A2-940F-24C9C2D91F8E}"/>
                  </a:ext>
                </a:extLst>
              </p14:cNvPr>
              <p14:cNvContentPartPr/>
              <p14:nvPr/>
            </p14:nvContentPartPr>
            <p14:xfrm>
              <a:off x="2132219" y="6051256"/>
              <a:ext cx="1258200" cy="514800"/>
            </p14:xfrm>
          </p:contentPart>
        </mc:Choice>
        <mc:Fallback xmlns="">
          <p:pic>
            <p:nvPicPr>
              <p:cNvPr id="14" name="Ink 13">
                <a:extLst>
                  <a:ext uri="{FF2B5EF4-FFF2-40B4-BE49-F238E27FC236}">
                    <a16:creationId xmlns:a16="http://schemas.microsoft.com/office/drawing/2014/main" id="{958C3CEF-71A7-F2A2-940F-24C9C2D91F8E}"/>
                  </a:ext>
                </a:extLst>
              </p:cNvPr>
              <p:cNvPicPr/>
              <p:nvPr/>
            </p:nvPicPr>
            <p:blipFill>
              <a:blip r:embed="rId6"/>
              <a:stretch>
                <a:fillRect/>
              </a:stretch>
            </p:blipFill>
            <p:spPr>
              <a:xfrm>
                <a:off x="2123579" y="6042616"/>
                <a:ext cx="1275840" cy="53244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5" name="Ink 14">
                <a:extLst>
                  <a:ext uri="{FF2B5EF4-FFF2-40B4-BE49-F238E27FC236}">
                    <a16:creationId xmlns:a16="http://schemas.microsoft.com/office/drawing/2014/main" id="{15D58494-EFE4-8568-F8CF-FFB5079286AC}"/>
                  </a:ext>
                </a:extLst>
              </p14:cNvPr>
              <p14:cNvContentPartPr/>
              <p14:nvPr/>
            </p14:nvContentPartPr>
            <p14:xfrm>
              <a:off x="1002899" y="4022296"/>
              <a:ext cx="1020960" cy="2450520"/>
            </p14:xfrm>
          </p:contentPart>
        </mc:Choice>
        <mc:Fallback xmlns="">
          <p:pic>
            <p:nvPicPr>
              <p:cNvPr id="15" name="Ink 14">
                <a:extLst>
                  <a:ext uri="{FF2B5EF4-FFF2-40B4-BE49-F238E27FC236}">
                    <a16:creationId xmlns:a16="http://schemas.microsoft.com/office/drawing/2014/main" id="{15D58494-EFE4-8568-F8CF-FFB5079286AC}"/>
                  </a:ext>
                </a:extLst>
              </p:cNvPr>
              <p:cNvPicPr/>
              <p:nvPr/>
            </p:nvPicPr>
            <p:blipFill>
              <a:blip r:embed="rId8"/>
              <a:stretch>
                <a:fillRect/>
              </a:stretch>
            </p:blipFill>
            <p:spPr>
              <a:xfrm>
                <a:off x="994259" y="4013296"/>
                <a:ext cx="1038600" cy="246816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6" name="Ink 15">
                <a:extLst>
                  <a:ext uri="{FF2B5EF4-FFF2-40B4-BE49-F238E27FC236}">
                    <a16:creationId xmlns:a16="http://schemas.microsoft.com/office/drawing/2014/main" id="{E230142A-090D-40CB-5D95-C928FD08FF25}"/>
                  </a:ext>
                </a:extLst>
              </p14:cNvPr>
              <p14:cNvContentPartPr/>
              <p14:nvPr/>
            </p14:nvContentPartPr>
            <p14:xfrm>
              <a:off x="707339" y="2563216"/>
              <a:ext cx="279360" cy="1402920"/>
            </p14:xfrm>
          </p:contentPart>
        </mc:Choice>
        <mc:Fallback xmlns="">
          <p:pic>
            <p:nvPicPr>
              <p:cNvPr id="16" name="Ink 15">
                <a:extLst>
                  <a:ext uri="{FF2B5EF4-FFF2-40B4-BE49-F238E27FC236}">
                    <a16:creationId xmlns:a16="http://schemas.microsoft.com/office/drawing/2014/main" id="{E230142A-090D-40CB-5D95-C928FD08FF25}"/>
                  </a:ext>
                </a:extLst>
              </p:cNvPr>
              <p:cNvPicPr/>
              <p:nvPr/>
            </p:nvPicPr>
            <p:blipFill>
              <a:blip r:embed="rId10"/>
              <a:stretch>
                <a:fillRect/>
              </a:stretch>
            </p:blipFill>
            <p:spPr>
              <a:xfrm>
                <a:off x="698339" y="2554576"/>
                <a:ext cx="297000" cy="142056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8" name="Ink 17">
                <a:extLst>
                  <a:ext uri="{FF2B5EF4-FFF2-40B4-BE49-F238E27FC236}">
                    <a16:creationId xmlns:a16="http://schemas.microsoft.com/office/drawing/2014/main" id="{E1032232-81C2-DEB6-02AE-393C62B8EA80}"/>
                  </a:ext>
                </a:extLst>
              </p14:cNvPr>
              <p14:cNvContentPartPr/>
              <p14:nvPr/>
            </p14:nvContentPartPr>
            <p14:xfrm>
              <a:off x="969779" y="2574736"/>
              <a:ext cx="1177920" cy="428040"/>
            </p14:xfrm>
          </p:contentPart>
        </mc:Choice>
        <mc:Fallback xmlns="">
          <p:pic>
            <p:nvPicPr>
              <p:cNvPr id="18" name="Ink 17">
                <a:extLst>
                  <a:ext uri="{FF2B5EF4-FFF2-40B4-BE49-F238E27FC236}">
                    <a16:creationId xmlns:a16="http://schemas.microsoft.com/office/drawing/2014/main" id="{E1032232-81C2-DEB6-02AE-393C62B8EA80}"/>
                  </a:ext>
                </a:extLst>
              </p:cNvPr>
              <p:cNvPicPr/>
              <p:nvPr/>
            </p:nvPicPr>
            <p:blipFill>
              <a:blip r:embed="rId12"/>
              <a:stretch>
                <a:fillRect/>
              </a:stretch>
            </p:blipFill>
            <p:spPr>
              <a:xfrm>
                <a:off x="961139" y="2565736"/>
                <a:ext cx="1195560" cy="44568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9" name="Ink 18">
                <a:extLst>
                  <a:ext uri="{FF2B5EF4-FFF2-40B4-BE49-F238E27FC236}">
                    <a16:creationId xmlns:a16="http://schemas.microsoft.com/office/drawing/2014/main" id="{69DCDFBD-C355-FEBB-6E94-BE4849109AD5}"/>
                  </a:ext>
                </a:extLst>
              </p14:cNvPr>
              <p14:cNvContentPartPr/>
              <p14:nvPr/>
            </p14:nvContentPartPr>
            <p14:xfrm>
              <a:off x="2028539" y="3040936"/>
              <a:ext cx="98280" cy="358560"/>
            </p14:xfrm>
          </p:contentPart>
        </mc:Choice>
        <mc:Fallback xmlns="">
          <p:pic>
            <p:nvPicPr>
              <p:cNvPr id="19" name="Ink 18">
                <a:extLst>
                  <a:ext uri="{FF2B5EF4-FFF2-40B4-BE49-F238E27FC236}">
                    <a16:creationId xmlns:a16="http://schemas.microsoft.com/office/drawing/2014/main" id="{69DCDFBD-C355-FEBB-6E94-BE4849109AD5}"/>
                  </a:ext>
                </a:extLst>
              </p:cNvPr>
              <p:cNvPicPr/>
              <p:nvPr/>
            </p:nvPicPr>
            <p:blipFill>
              <a:blip r:embed="rId14"/>
              <a:stretch>
                <a:fillRect/>
              </a:stretch>
            </p:blipFill>
            <p:spPr>
              <a:xfrm>
                <a:off x="2019899" y="3031936"/>
                <a:ext cx="115920" cy="3762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0" name="Ink 19">
                <a:extLst>
                  <a:ext uri="{FF2B5EF4-FFF2-40B4-BE49-F238E27FC236}">
                    <a16:creationId xmlns:a16="http://schemas.microsoft.com/office/drawing/2014/main" id="{728D5262-0D77-B41A-86C4-6D4C65CFEF4A}"/>
                  </a:ext>
                </a:extLst>
              </p14:cNvPr>
              <p14:cNvContentPartPr/>
              <p14:nvPr/>
            </p14:nvContentPartPr>
            <p14:xfrm>
              <a:off x="2035379" y="3411016"/>
              <a:ext cx="813240" cy="382320"/>
            </p14:xfrm>
          </p:contentPart>
        </mc:Choice>
        <mc:Fallback xmlns="">
          <p:pic>
            <p:nvPicPr>
              <p:cNvPr id="20" name="Ink 19">
                <a:extLst>
                  <a:ext uri="{FF2B5EF4-FFF2-40B4-BE49-F238E27FC236}">
                    <a16:creationId xmlns:a16="http://schemas.microsoft.com/office/drawing/2014/main" id="{728D5262-0D77-B41A-86C4-6D4C65CFEF4A}"/>
                  </a:ext>
                </a:extLst>
              </p:cNvPr>
              <p:cNvPicPr/>
              <p:nvPr/>
            </p:nvPicPr>
            <p:blipFill>
              <a:blip r:embed="rId16"/>
              <a:stretch>
                <a:fillRect/>
              </a:stretch>
            </p:blipFill>
            <p:spPr>
              <a:xfrm>
                <a:off x="2026379" y="3402016"/>
                <a:ext cx="830880" cy="399960"/>
              </a:xfrm>
              <a:prstGeom prst="rect">
                <a:avLst/>
              </a:prstGeom>
            </p:spPr>
          </p:pic>
        </mc:Fallback>
      </mc:AlternateContent>
      <p:sp>
        <p:nvSpPr>
          <p:cNvPr id="21" name="Oval 20">
            <a:extLst>
              <a:ext uri="{FF2B5EF4-FFF2-40B4-BE49-F238E27FC236}">
                <a16:creationId xmlns:a16="http://schemas.microsoft.com/office/drawing/2014/main" id="{2D1D7631-7308-DB04-04F7-ED1A6B52C9CA}"/>
              </a:ext>
            </a:extLst>
          </p:cNvPr>
          <p:cNvSpPr/>
          <p:nvPr/>
        </p:nvSpPr>
        <p:spPr>
          <a:xfrm>
            <a:off x="959008" y="3929055"/>
            <a:ext cx="493294" cy="175833"/>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Oval 21">
            <a:extLst>
              <a:ext uri="{FF2B5EF4-FFF2-40B4-BE49-F238E27FC236}">
                <a16:creationId xmlns:a16="http://schemas.microsoft.com/office/drawing/2014/main" id="{C4F03BC3-45D9-6781-E288-4A744D505FD4}"/>
              </a:ext>
            </a:extLst>
          </p:cNvPr>
          <p:cNvSpPr/>
          <p:nvPr/>
        </p:nvSpPr>
        <p:spPr>
          <a:xfrm>
            <a:off x="2023859" y="6272004"/>
            <a:ext cx="600317" cy="294052"/>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Oval 22">
            <a:extLst>
              <a:ext uri="{FF2B5EF4-FFF2-40B4-BE49-F238E27FC236}">
                <a16:creationId xmlns:a16="http://schemas.microsoft.com/office/drawing/2014/main" id="{BD607CB5-DAE4-7AAF-D4B7-12AE698E428B}"/>
              </a:ext>
            </a:extLst>
          </p:cNvPr>
          <p:cNvSpPr/>
          <p:nvPr/>
        </p:nvSpPr>
        <p:spPr>
          <a:xfrm>
            <a:off x="881623" y="2414427"/>
            <a:ext cx="570679" cy="254443"/>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Oval 23">
            <a:extLst>
              <a:ext uri="{FF2B5EF4-FFF2-40B4-BE49-F238E27FC236}">
                <a16:creationId xmlns:a16="http://schemas.microsoft.com/office/drawing/2014/main" id="{EE2D5A06-8D96-C5BB-87F2-A11F3A1DDE4A}"/>
              </a:ext>
            </a:extLst>
          </p:cNvPr>
          <p:cNvSpPr/>
          <p:nvPr/>
        </p:nvSpPr>
        <p:spPr>
          <a:xfrm>
            <a:off x="2763748" y="5866544"/>
            <a:ext cx="735031" cy="184712"/>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Oval 24">
            <a:extLst>
              <a:ext uri="{FF2B5EF4-FFF2-40B4-BE49-F238E27FC236}">
                <a16:creationId xmlns:a16="http://schemas.microsoft.com/office/drawing/2014/main" id="{677818FC-F8EF-F63A-6135-2944144A6464}"/>
              </a:ext>
            </a:extLst>
          </p:cNvPr>
          <p:cNvSpPr/>
          <p:nvPr/>
        </p:nvSpPr>
        <p:spPr>
          <a:xfrm>
            <a:off x="2104725" y="2885861"/>
            <a:ext cx="659023" cy="173454"/>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Oval 25">
            <a:extLst>
              <a:ext uri="{FF2B5EF4-FFF2-40B4-BE49-F238E27FC236}">
                <a16:creationId xmlns:a16="http://schemas.microsoft.com/office/drawing/2014/main" id="{0EAEADDF-8513-7EE2-EE93-7289B6BF794B}"/>
              </a:ext>
            </a:extLst>
          </p:cNvPr>
          <p:cNvSpPr/>
          <p:nvPr/>
        </p:nvSpPr>
        <p:spPr>
          <a:xfrm>
            <a:off x="2031855" y="3223524"/>
            <a:ext cx="592322" cy="214132"/>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Oval 26">
            <a:extLst>
              <a:ext uri="{FF2B5EF4-FFF2-40B4-BE49-F238E27FC236}">
                <a16:creationId xmlns:a16="http://schemas.microsoft.com/office/drawing/2014/main" id="{4B1B4DE6-9567-FA97-EC1B-433986253901}"/>
              </a:ext>
            </a:extLst>
          </p:cNvPr>
          <p:cNvSpPr/>
          <p:nvPr/>
        </p:nvSpPr>
        <p:spPr>
          <a:xfrm>
            <a:off x="2682863" y="3411016"/>
            <a:ext cx="604867" cy="221404"/>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mc:AlternateContent xmlns:mc="http://schemas.openxmlformats.org/markup-compatibility/2006" xmlns:p14="http://schemas.microsoft.com/office/powerpoint/2010/main">
        <mc:Choice Requires="p14">
          <p:contentPart p14:bwMode="auto" r:id="rId17">
            <p14:nvContentPartPr>
              <p14:cNvPr id="28" name="Ink 27">
                <a:extLst>
                  <a:ext uri="{FF2B5EF4-FFF2-40B4-BE49-F238E27FC236}">
                    <a16:creationId xmlns:a16="http://schemas.microsoft.com/office/drawing/2014/main" id="{A4E4530C-93C7-07E0-ED74-C61D28321CBF}"/>
                  </a:ext>
                </a:extLst>
              </p14:cNvPr>
              <p14:cNvContentPartPr/>
              <p14:nvPr/>
            </p14:nvContentPartPr>
            <p14:xfrm>
              <a:off x="5259899" y="4879816"/>
              <a:ext cx="154440" cy="92880"/>
            </p14:xfrm>
          </p:contentPart>
        </mc:Choice>
        <mc:Fallback xmlns="">
          <p:pic>
            <p:nvPicPr>
              <p:cNvPr id="28" name="Ink 27">
                <a:extLst>
                  <a:ext uri="{FF2B5EF4-FFF2-40B4-BE49-F238E27FC236}">
                    <a16:creationId xmlns:a16="http://schemas.microsoft.com/office/drawing/2014/main" id="{A4E4530C-93C7-07E0-ED74-C61D28321CBF}"/>
                  </a:ext>
                </a:extLst>
              </p:cNvPr>
              <p:cNvPicPr/>
              <p:nvPr/>
            </p:nvPicPr>
            <p:blipFill>
              <a:blip r:embed="rId18"/>
              <a:stretch>
                <a:fillRect/>
              </a:stretch>
            </p:blipFill>
            <p:spPr>
              <a:xfrm>
                <a:off x="5251259" y="4871176"/>
                <a:ext cx="172080" cy="110520"/>
              </a:xfrm>
              <a:prstGeom prst="rect">
                <a:avLst/>
              </a:prstGeom>
            </p:spPr>
          </p:pic>
        </mc:Fallback>
      </mc:AlternateContent>
      <p:sp>
        <p:nvSpPr>
          <p:cNvPr id="29" name="Oval 28">
            <a:extLst>
              <a:ext uri="{FF2B5EF4-FFF2-40B4-BE49-F238E27FC236}">
                <a16:creationId xmlns:a16="http://schemas.microsoft.com/office/drawing/2014/main" id="{B4B03FF7-0459-AEBF-A3E5-A2637AF99086}"/>
              </a:ext>
            </a:extLst>
          </p:cNvPr>
          <p:cNvSpPr/>
          <p:nvPr/>
        </p:nvSpPr>
        <p:spPr>
          <a:xfrm>
            <a:off x="5414339" y="4654193"/>
            <a:ext cx="681660" cy="318503"/>
          </a:xfrm>
          <a:prstGeom prst="ellipse">
            <a:avLst/>
          </a:prstGeom>
          <a:no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87149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4E1D823-C94F-AC0F-4319-C147BD9E6300}"/>
              </a:ext>
            </a:extLst>
          </p:cNvPr>
          <p:cNvSpPr txBox="1"/>
          <p:nvPr/>
        </p:nvSpPr>
        <p:spPr>
          <a:xfrm>
            <a:off x="0" y="0"/>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 Trust God to guide you towards His </a:t>
            </a:r>
            <a:r>
              <a:rPr kumimoji="0" lang="en-US" sz="2400" b="1"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Great</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Commission</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1600" b="0"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 name="TextBox 3">
            <a:extLst>
              <a:ext uri="{FF2B5EF4-FFF2-40B4-BE49-F238E27FC236}">
                <a16:creationId xmlns:a16="http://schemas.microsoft.com/office/drawing/2014/main" id="{863F16E4-6175-D373-B787-E0D8B14FFB4E}"/>
              </a:ext>
            </a:extLst>
          </p:cNvPr>
          <p:cNvSpPr txBox="1"/>
          <p:nvPr/>
        </p:nvSpPr>
        <p:spPr>
          <a:xfrm>
            <a:off x="6104562" y="3264210"/>
            <a:ext cx="6096001" cy="147732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Matthew 28:19-20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Go therefore and </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make disciples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of all nations, </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baptizing them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in the name of the Father and of the Son and of the Holy Spirit, </a:t>
            </a:r>
            <a:r>
              <a:rPr kumimoji="0" lang="en-US" sz="1800" b="1" i="0" u="none" strike="noStrike" kern="1200" cap="none" spc="0" normalizeH="0" baseline="0" noProof="0" dirty="0">
                <a:ln>
                  <a:noFill/>
                </a:ln>
                <a:solidFill>
                  <a:srgbClr val="C00000"/>
                </a:solidFill>
                <a:effectLst/>
                <a:uLnTx/>
                <a:uFillTx/>
                <a:latin typeface="Calibri" panose="020F0502020204030204"/>
                <a:ea typeface="+mn-ea"/>
                <a:cs typeface="+mn-cs"/>
              </a:rPr>
              <a:t>teaching them </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to observe all that I have commanded you</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And behold, I am with you always, to the end of the age.”</a:t>
            </a:r>
          </a:p>
        </p:txBody>
      </p:sp>
      <p:pic>
        <p:nvPicPr>
          <p:cNvPr id="9" name="Picture 8" descr="A picture containing map, text, atlas&#10;&#10;Description automatically generated">
            <a:extLst>
              <a:ext uri="{FF2B5EF4-FFF2-40B4-BE49-F238E27FC236}">
                <a16:creationId xmlns:a16="http://schemas.microsoft.com/office/drawing/2014/main" id="{A622C8C2-838B-E4DD-BEA9-FFF0B38AB8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14427"/>
            <a:ext cx="6101246" cy="4443573"/>
          </a:xfrm>
          <a:prstGeom prst="rect">
            <a:avLst/>
          </a:prstGeom>
        </p:spPr>
      </p:pic>
      <mc:AlternateContent xmlns:mc="http://schemas.openxmlformats.org/markup-compatibility/2006" xmlns:p14="http://schemas.microsoft.com/office/powerpoint/2010/main">
        <mc:Choice Requires="p14">
          <p:contentPart p14:bwMode="auto" r:id="rId3">
            <p14:nvContentPartPr>
              <p14:cNvPr id="12" name="Ink 11">
                <a:extLst>
                  <a:ext uri="{FF2B5EF4-FFF2-40B4-BE49-F238E27FC236}">
                    <a16:creationId xmlns:a16="http://schemas.microsoft.com/office/drawing/2014/main" id="{18549A59-6F7A-56DE-42CD-F8B3D1A89A89}"/>
                  </a:ext>
                </a:extLst>
              </p14:cNvPr>
              <p14:cNvContentPartPr/>
              <p14:nvPr/>
            </p14:nvContentPartPr>
            <p14:xfrm>
              <a:off x="3448019" y="5054776"/>
              <a:ext cx="1771920" cy="936720"/>
            </p14:xfrm>
          </p:contentPart>
        </mc:Choice>
        <mc:Fallback xmlns="">
          <p:pic>
            <p:nvPicPr>
              <p:cNvPr id="12" name="Ink 11">
                <a:extLst>
                  <a:ext uri="{FF2B5EF4-FFF2-40B4-BE49-F238E27FC236}">
                    <a16:creationId xmlns:a16="http://schemas.microsoft.com/office/drawing/2014/main" id="{18549A59-6F7A-56DE-42CD-F8B3D1A89A89}"/>
                  </a:ext>
                </a:extLst>
              </p:cNvPr>
              <p:cNvPicPr/>
              <p:nvPr/>
            </p:nvPicPr>
            <p:blipFill>
              <a:blip r:embed="rId4"/>
              <a:stretch>
                <a:fillRect/>
              </a:stretch>
            </p:blipFill>
            <p:spPr>
              <a:xfrm>
                <a:off x="3439379" y="5045776"/>
                <a:ext cx="1789560" cy="9543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4" name="Ink 13">
                <a:extLst>
                  <a:ext uri="{FF2B5EF4-FFF2-40B4-BE49-F238E27FC236}">
                    <a16:creationId xmlns:a16="http://schemas.microsoft.com/office/drawing/2014/main" id="{958C3CEF-71A7-F2A2-940F-24C9C2D91F8E}"/>
                  </a:ext>
                </a:extLst>
              </p14:cNvPr>
              <p14:cNvContentPartPr/>
              <p14:nvPr/>
            </p14:nvContentPartPr>
            <p14:xfrm>
              <a:off x="2132219" y="6051256"/>
              <a:ext cx="1258200" cy="514800"/>
            </p14:xfrm>
          </p:contentPart>
        </mc:Choice>
        <mc:Fallback xmlns="">
          <p:pic>
            <p:nvPicPr>
              <p:cNvPr id="14" name="Ink 13">
                <a:extLst>
                  <a:ext uri="{FF2B5EF4-FFF2-40B4-BE49-F238E27FC236}">
                    <a16:creationId xmlns:a16="http://schemas.microsoft.com/office/drawing/2014/main" id="{958C3CEF-71A7-F2A2-940F-24C9C2D91F8E}"/>
                  </a:ext>
                </a:extLst>
              </p:cNvPr>
              <p:cNvPicPr/>
              <p:nvPr/>
            </p:nvPicPr>
            <p:blipFill>
              <a:blip r:embed="rId6"/>
              <a:stretch>
                <a:fillRect/>
              </a:stretch>
            </p:blipFill>
            <p:spPr>
              <a:xfrm>
                <a:off x="2123579" y="6042616"/>
                <a:ext cx="1275840" cy="53244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5" name="Ink 14">
                <a:extLst>
                  <a:ext uri="{FF2B5EF4-FFF2-40B4-BE49-F238E27FC236}">
                    <a16:creationId xmlns:a16="http://schemas.microsoft.com/office/drawing/2014/main" id="{15D58494-EFE4-8568-F8CF-FFB5079286AC}"/>
                  </a:ext>
                </a:extLst>
              </p14:cNvPr>
              <p14:cNvContentPartPr/>
              <p14:nvPr/>
            </p14:nvContentPartPr>
            <p14:xfrm>
              <a:off x="1002899" y="4022296"/>
              <a:ext cx="1020960" cy="2450520"/>
            </p14:xfrm>
          </p:contentPart>
        </mc:Choice>
        <mc:Fallback xmlns="">
          <p:pic>
            <p:nvPicPr>
              <p:cNvPr id="15" name="Ink 14">
                <a:extLst>
                  <a:ext uri="{FF2B5EF4-FFF2-40B4-BE49-F238E27FC236}">
                    <a16:creationId xmlns:a16="http://schemas.microsoft.com/office/drawing/2014/main" id="{15D58494-EFE4-8568-F8CF-FFB5079286AC}"/>
                  </a:ext>
                </a:extLst>
              </p:cNvPr>
              <p:cNvPicPr/>
              <p:nvPr/>
            </p:nvPicPr>
            <p:blipFill>
              <a:blip r:embed="rId8"/>
              <a:stretch>
                <a:fillRect/>
              </a:stretch>
            </p:blipFill>
            <p:spPr>
              <a:xfrm>
                <a:off x="994259" y="4013296"/>
                <a:ext cx="1038600" cy="246816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6" name="Ink 15">
                <a:extLst>
                  <a:ext uri="{FF2B5EF4-FFF2-40B4-BE49-F238E27FC236}">
                    <a16:creationId xmlns:a16="http://schemas.microsoft.com/office/drawing/2014/main" id="{E230142A-090D-40CB-5D95-C928FD08FF25}"/>
                  </a:ext>
                </a:extLst>
              </p14:cNvPr>
              <p14:cNvContentPartPr/>
              <p14:nvPr/>
            </p14:nvContentPartPr>
            <p14:xfrm>
              <a:off x="707339" y="2563216"/>
              <a:ext cx="279360" cy="1402920"/>
            </p14:xfrm>
          </p:contentPart>
        </mc:Choice>
        <mc:Fallback xmlns="">
          <p:pic>
            <p:nvPicPr>
              <p:cNvPr id="16" name="Ink 15">
                <a:extLst>
                  <a:ext uri="{FF2B5EF4-FFF2-40B4-BE49-F238E27FC236}">
                    <a16:creationId xmlns:a16="http://schemas.microsoft.com/office/drawing/2014/main" id="{E230142A-090D-40CB-5D95-C928FD08FF25}"/>
                  </a:ext>
                </a:extLst>
              </p:cNvPr>
              <p:cNvPicPr/>
              <p:nvPr/>
            </p:nvPicPr>
            <p:blipFill>
              <a:blip r:embed="rId10"/>
              <a:stretch>
                <a:fillRect/>
              </a:stretch>
            </p:blipFill>
            <p:spPr>
              <a:xfrm>
                <a:off x="698339" y="2554576"/>
                <a:ext cx="297000" cy="142056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8" name="Ink 17">
                <a:extLst>
                  <a:ext uri="{FF2B5EF4-FFF2-40B4-BE49-F238E27FC236}">
                    <a16:creationId xmlns:a16="http://schemas.microsoft.com/office/drawing/2014/main" id="{E1032232-81C2-DEB6-02AE-393C62B8EA80}"/>
                  </a:ext>
                </a:extLst>
              </p14:cNvPr>
              <p14:cNvContentPartPr/>
              <p14:nvPr/>
            </p14:nvContentPartPr>
            <p14:xfrm>
              <a:off x="969779" y="2574736"/>
              <a:ext cx="1177920" cy="428040"/>
            </p14:xfrm>
          </p:contentPart>
        </mc:Choice>
        <mc:Fallback xmlns="">
          <p:pic>
            <p:nvPicPr>
              <p:cNvPr id="18" name="Ink 17">
                <a:extLst>
                  <a:ext uri="{FF2B5EF4-FFF2-40B4-BE49-F238E27FC236}">
                    <a16:creationId xmlns:a16="http://schemas.microsoft.com/office/drawing/2014/main" id="{E1032232-81C2-DEB6-02AE-393C62B8EA80}"/>
                  </a:ext>
                </a:extLst>
              </p:cNvPr>
              <p:cNvPicPr/>
              <p:nvPr/>
            </p:nvPicPr>
            <p:blipFill>
              <a:blip r:embed="rId12"/>
              <a:stretch>
                <a:fillRect/>
              </a:stretch>
            </p:blipFill>
            <p:spPr>
              <a:xfrm>
                <a:off x="961139" y="2565736"/>
                <a:ext cx="1195560" cy="44568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9" name="Ink 18">
                <a:extLst>
                  <a:ext uri="{FF2B5EF4-FFF2-40B4-BE49-F238E27FC236}">
                    <a16:creationId xmlns:a16="http://schemas.microsoft.com/office/drawing/2014/main" id="{69DCDFBD-C355-FEBB-6E94-BE4849109AD5}"/>
                  </a:ext>
                </a:extLst>
              </p14:cNvPr>
              <p14:cNvContentPartPr/>
              <p14:nvPr/>
            </p14:nvContentPartPr>
            <p14:xfrm>
              <a:off x="2028539" y="3040936"/>
              <a:ext cx="98280" cy="358560"/>
            </p14:xfrm>
          </p:contentPart>
        </mc:Choice>
        <mc:Fallback xmlns="">
          <p:pic>
            <p:nvPicPr>
              <p:cNvPr id="19" name="Ink 18">
                <a:extLst>
                  <a:ext uri="{FF2B5EF4-FFF2-40B4-BE49-F238E27FC236}">
                    <a16:creationId xmlns:a16="http://schemas.microsoft.com/office/drawing/2014/main" id="{69DCDFBD-C355-FEBB-6E94-BE4849109AD5}"/>
                  </a:ext>
                </a:extLst>
              </p:cNvPr>
              <p:cNvPicPr/>
              <p:nvPr/>
            </p:nvPicPr>
            <p:blipFill>
              <a:blip r:embed="rId14"/>
              <a:stretch>
                <a:fillRect/>
              </a:stretch>
            </p:blipFill>
            <p:spPr>
              <a:xfrm>
                <a:off x="2019899" y="3031936"/>
                <a:ext cx="115920" cy="3762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0" name="Ink 19">
                <a:extLst>
                  <a:ext uri="{FF2B5EF4-FFF2-40B4-BE49-F238E27FC236}">
                    <a16:creationId xmlns:a16="http://schemas.microsoft.com/office/drawing/2014/main" id="{728D5262-0D77-B41A-86C4-6D4C65CFEF4A}"/>
                  </a:ext>
                </a:extLst>
              </p14:cNvPr>
              <p14:cNvContentPartPr/>
              <p14:nvPr/>
            </p14:nvContentPartPr>
            <p14:xfrm>
              <a:off x="2035379" y="3411016"/>
              <a:ext cx="813240" cy="382320"/>
            </p14:xfrm>
          </p:contentPart>
        </mc:Choice>
        <mc:Fallback xmlns="">
          <p:pic>
            <p:nvPicPr>
              <p:cNvPr id="20" name="Ink 19">
                <a:extLst>
                  <a:ext uri="{FF2B5EF4-FFF2-40B4-BE49-F238E27FC236}">
                    <a16:creationId xmlns:a16="http://schemas.microsoft.com/office/drawing/2014/main" id="{728D5262-0D77-B41A-86C4-6D4C65CFEF4A}"/>
                  </a:ext>
                </a:extLst>
              </p:cNvPr>
              <p:cNvPicPr/>
              <p:nvPr/>
            </p:nvPicPr>
            <p:blipFill>
              <a:blip r:embed="rId16"/>
              <a:stretch>
                <a:fillRect/>
              </a:stretch>
            </p:blipFill>
            <p:spPr>
              <a:xfrm>
                <a:off x="2026379" y="3402016"/>
                <a:ext cx="830880" cy="399960"/>
              </a:xfrm>
              <a:prstGeom prst="rect">
                <a:avLst/>
              </a:prstGeom>
            </p:spPr>
          </p:pic>
        </mc:Fallback>
      </mc:AlternateContent>
      <p:sp>
        <p:nvSpPr>
          <p:cNvPr id="21" name="Oval 20">
            <a:extLst>
              <a:ext uri="{FF2B5EF4-FFF2-40B4-BE49-F238E27FC236}">
                <a16:creationId xmlns:a16="http://schemas.microsoft.com/office/drawing/2014/main" id="{2D1D7631-7308-DB04-04F7-ED1A6B52C9CA}"/>
              </a:ext>
            </a:extLst>
          </p:cNvPr>
          <p:cNvSpPr/>
          <p:nvPr/>
        </p:nvSpPr>
        <p:spPr>
          <a:xfrm>
            <a:off x="959008" y="3929055"/>
            <a:ext cx="493294" cy="175833"/>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Oval 21">
            <a:extLst>
              <a:ext uri="{FF2B5EF4-FFF2-40B4-BE49-F238E27FC236}">
                <a16:creationId xmlns:a16="http://schemas.microsoft.com/office/drawing/2014/main" id="{C4F03BC3-45D9-6781-E288-4A744D505FD4}"/>
              </a:ext>
            </a:extLst>
          </p:cNvPr>
          <p:cNvSpPr/>
          <p:nvPr/>
        </p:nvSpPr>
        <p:spPr>
          <a:xfrm>
            <a:off x="2023859" y="6272004"/>
            <a:ext cx="600317" cy="294052"/>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Oval 22">
            <a:extLst>
              <a:ext uri="{FF2B5EF4-FFF2-40B4-BE49-F238E27FC236}">
                <a16:creationId xmlns:a16="http://schemas.microsoft.com/office/drawing/2014/main" id="{BD607CB5-DAE4-7AAF-D4B7-12AE698E428B}"/>
              </a:ext>
            </a:extLst>
          </p:cNvPr>
          <p:cNvSpPr/>
          <p:nvPr/>
        </p:nvSpPr>
        <p:spPr>
          <a:xfrm>
            <a:off x="881623" y="2414427"/>
            <a:ext cx="570679" cy="254443"/>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Oval 23">
            <a:extLst>
              <a:ext uri="{FF2B5EF4-FFF2-40B4-BE49-F238E27FC236}">
                <a16:creationId xmlns:a16="http://schemas.microsoft.com/office/drawing/2014/main" id="{EE2D5A06-8D96-C5BB-87F2-A11F3A1DDE4A}"/>
              </a:ext>
            </a:extLst>
          </p:cNvPr>
          <p:cNvSpPr/>
          <p:nvPr/>
        </p:nvSpPr>
        <p:spPr>
          <a:xfrm>
            <a:off x="2763748" y="5866544"/>
            <a:ext cx="735031" cy="184712"/>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Oval 24">
            <a:extLst>
              <a:ext uri="{FF2B5EF4-FFF2-40B4-BE49-F238E27FC236}">
                <a16:creationId xmlns:a16="http://schemas.microsoft.com/office/drawing/2014/main" id="{677818FC-F8EF-F63A-6135-2944144A6464}"/>
              </a:ext>
            </a:extLst>
          </p:cNvPr>
          <p:cNvSpPr/>
          <p:nvPr/>
        </p:nvSpPr>
        <p:spPr>
          <a:xfrm>
            <a:off x="2104725" y="2885861"/>
            <a:ext cx="659023" cy="173454"/>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Oval 25">
            <a:extLst>
              <a:ext uri="{FF2B5EF4-FFF2-40B4-BE49-F238E27FC236}">
                <a16:creationId xmlns:a16="http://schemas.microsoft.com/office/drawing/2014/main" id="{0EAEADDF-8513-7EE2-EE93-7289B6BF794B}"/>
              </a:ext>
            </a:extLst>
          </p:cNvPr>
          <p:cNvSpPr/>
          <p:nvPr/>
        </p:nvSpPr>
        <p:spPr>
          <a:xfrm>
            <a:off x="2031855" y="3223524"/>
            <a:ext cx="592322" cy="214132"/>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Oval 26">
            <a:extLst>
              <a:ext uri="{FF2B5EF4-FFF2-40B4-BE49-F238E27FC236}">
                <a16:creationId xmlns:a16="http://schemas.microsoft.com/office/drawing/2014/main" id="{4B1B4DE6-9567-FA97-EC1B-433986253901}"/>
              </a:ext>
            </a:extLst>
          </p:cNvPr>
          <p:cNvSpPr/>
          <p:nvPr/>
        </p:nvSpPr>
        <p:spPr>
          <a:xfrm>
            <a:off x="2682863" y="3411016"/>
            <a:ext cx="604867" cy="221404"/>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mc:AlternateContent xmlns:mc="http://schemas.openxmlformats.org/markup-compatibility/2006" xmlns:p14="http://schemas.microsoft.com/office/powerpoint/2010/main">
        <mc:Choice Requires="p14">
          <p:contentPart p14:bwMode="auto" r:id="rId17">
            <p14:nvContentPartPr>
              <p14:cNvPr id="28" name="Ink 27">
                <a:extLst>
                  <a:ext uri="{FF2B5EF4-FFF2-40B4-BE49-F238E27FC236}">
                    <a16:creationId xmlns:a16="http://schemas.microsoft.com/office/drawing/2014/main" id="{A4E4530C-93C7-07E0-ED74-C61D28321CBF}"/>
                  </a:ext>
                </a:extLst>
              </p14:cNvPr>
              <p14:cNvContentPartPr/>
              <p14:nvPr/>
            </p14:nvContentPartPr>
            <p14:xfrm>
              <a:off x="5259899" y="4879816"/>
              <a:ext cx="154440" cy="92880"/>
            </p14:xfrm>
          </p:contentPart>
        </mc:Choice>
        <mc:Fallback xmlns="">
          <p:pic>
            <p:nvPicPr>
              <p:cNvPr id="28" name="Ink 27">
                <a:extLst>
                  <a:ext uri="{FF2B5EF4-FFF2-40B4-BE49-F238E27FC236}">
                    <a16:creationId xmlns:a16="http://schemas.microsoft.com/office/drawing/2014/main" id="{A4E4530C-93C7-07E0-ED74-C61D28321CBF}"/>
                  </a:ext>
                </a:extLst>
              </p:cNvPr>
              <p:cNvPicPr/>
              <p:nvPr/>
            </p:nvPicPr>
            <p:blipFill>
              <a:blip r:embed="rId18"/>
              <a:stretch>
                <a:fillRect/>
              </a:stretch>
            </p:blipFill>
            <p:spPr>
              <a:xfrm>
                <a:off x="5251259" y="4871176"/>
                <a:ext cx="172080" cy="110520"/>
              </a:xfrm>
              <a:prstGeom prst="rect">
                <a:avLst/>
              </a:prstGeom>
            </p:spPr>
          </p:pic>
        </mc:Fallback>
      </mc:AlternateContent>
      <p:sp>
        <p:nvSpPr>
          <p:cNvPr id="29" name="Oval 28">
            <a:extLst>
              <a:ext uri="{FF2B5EF4-FFF2-40B4-BE49-F238E27FC236}">
                <a16:creationId xmlns:a16="http://schemas.microsoft.com/office/drawing/2014/main" id="{B4B03FF7-0459-AEBF-A3E5-A2637AF99086}"/>
              </a:ext>
            </a:extLst>
          </p:cNvPr>
          <p:cNvSpPr/>
          <p:nvPr/>
        </p:nvSpPr>
        <p:spPr>
          <a:xfrm>
            <a:off x="5414339" y="4654193"/>
            <a:ext cx="681660" cy="318503"/>
          </a:xfrm>
          <a:prstGeom prst="ellipse">
            <a:avLst/>
          </a:prstGeom>
          <a:no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45237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4E1D823-C94F-AC0F-4319-C147BD9E6300}"/>
              </a:ext>
            </a:extLst>
          </p:cNvPr>
          <p:cNvSpPr txBox="1"/>
          <p:nvPr/>
        </p:nvSpPr>
        <p:spPr>
          <a:xfrm>
            <a:off x="0" y="0"/>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 Trust God to guide you towards His </a:t>
            </a:r>
            <a:r>
              <a:rPr kumimoji="0" lang="en-US" sz="2400" b="1"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Great</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Commission</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1600" b="0"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 name="TextBox 3">
            <a:extLst>
              <a:ext uri="{FF2B5EF4-FFF2-40B4-BE49-F238E27FC236}">
                <a16:creationId xmlns:a16="http://schemas.microsoft.com/office/drawing/2014/main" id="{863F16E4-6175-D373-B787-E0D8B14FFB4E}"/>
              </a:ext>
            </a:extLst>
          </p:cNvPr>
          <p:cNvSpPr txBox="1"/>
          <p:nvPr/>
        </p:nvSpPr>
        <p:spPr>
          <a:xfrm>
            <a:off x="6104562" y="3264210"/>
            <a:ext cx="6096001" cy="147732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Acts 13:2-3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While they were worshiping the Lord and fasting, </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the Holy Spirit said, “Set apart for me Barnabas and Saul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for the work to which I have called them.” Then </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after fasting and praying they laid their hands on them and sent them of</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f.</a:t>
            </a:r>
          </a:p>
        </p:txBody>
      </p:sp>
      <p:pic>
        <p:nvPicPr>
          <p:cNvPr id="9" name="Picture 8" descr="A picture containing map, text, atlas&#10;&#10;Description automatically generated">
            <a:extLst>
              <a:ext uri="{FF2B5EF4-FFF2-40B4-BE49-F238E27FC236}">
                <a16:creationId xmlns:a16="http://schemas.microsoft.com/office/drawing/2014/main" id="{A622C8C2-838B-E4DD-BEA9-FFF0B38AB8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14427"/>
            <a:ext cx="6101246" cy="4443573"/>
          </a:xfrm>
          <a:prstGeom prst="rect">
            <a:avLst/>
          </a:prstGeom>
        </p:spPr>
      </p:pic>
      <mc:AlternateContent xmlns:mc="http://schemas.openxmlformats.org/markup-compatibility/2006" xmlns:p14="http://schemas.microsoft.com/office/powerpoint/2010/main">
        <mc:Choice Requires="p14">
          <p:contentPart p14:bwMode="auto" r:id="rId3">
            <p14:nvContentPartPr>
              <p14:cNvPr id="12" name="Ink 11">
                <a:extLst>
                  <a:ext uri="{FF2B5EF4-FFF2-40B4-BE49-F238E27FC236}">
                    <a16:creationId xmlns:a16="http://schemas.microsoft.com/office/drawing/2014/main" id="{18549A59-6F7A-56DE-42CD-F8B3D1A89A89}"/>
                  </a:ext>
                </a:extLst>
              </p14:cNvPr>
              <p14:cNvContentPartPr/>
              <p14:nvPr/>
            </p14:nvContentPartPr>
            <p14:xfrm>
              <a:off x="3448019" y="5054776"/>
              <a:ext cx="1771920" cy="936720"/>
            </p14:xfrm>
          </p:contentPart>
        </mc:Choice>
        <mc:Fallback xmlns="">
          <p:pic>
            <p:nvPicPr>
              <p:cNvPr id="12" name="Ink 11">
                <a:extLst>
                  <a:ext uri="{FF2B5EF4-FFF2-40B4-BE49-F238E27FC236}">
                    <a16:creationId xmlns:a16="http://schemas.microsoft.com/office/drawing/2014/main" id="{18549A59-6F7A-56DE-42CD-F8B3D1A89A89}"/>
                  </a:ext>
                </a:extLst>
              </p:cNvPr>
              <p:cNvPicPr/>
              <p:nvPr/>
            </p:nvPicPr>
            <p:blipFill>
              <a:blip r:embed="rId4"/>
              <a:stretch>
                <a:fillRect/>
              </a:stretch>
            </p:blipFill>
            <p:spPr>
              <a:xfrm>
                <a:off x="3439379" y="5045776"/>
                <a:ext cx="1789560" cy="9543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4" name="Ink 13">
                <a:extLst>
                  <a:ext uri="{FF2B5EF4-FFF2-40B4-BE49-F238E27FC236}">
                    <a16:creationId xmlns:a16="http://schemas.microsoft.com/office/drawing/2014/main" id="{958C3CEF-71A7-F2A2-940F-24C9C2D91F8E}"/>
                  </a:ext>
                </a:extLst>
              </p14:cNvPr>
              <p14:cNvContentPartPr/>
              <p14:nvPr/>
            </p14:nvContentPartPr>
            <p14:xfrm>
              <a:off x="2132219" y="6051256"/>
              <a:ext cx="1258200" cy="514800"/>
            </p14:xfrm>
          </p:contentPart>
        </mc:Choice>
        <mc:Fallback xmlns="">
          <p:pic>
            <p:nvPicPr>
              <p:cNvPr id="14" name="Ink 13">
                <a:extLst>
                  <a:ext uri="{FF2B5EF4-FFF2-40B4-BE49-F238E27FC236}">
                    <a16:creationId xmlns:a16="http://schemas.microsoft.com/office/drawing/2014/main" id="{958C3CEF-71A7-F2A2-940F-24C9C2D91F8E}"/>
                  </a:ext>
                </a:extLst>
              </p:cNvPr>
              <p:cNvPicPr/>
              <p:nvPr/>
            </p:nvPicPr>
            <p:blipFill>
              <a:blip r:embed="rId6"/>
              <a:stretch>
                <a:fillRect/>
              </a:stretch>
            </p:blipFill>
            <p:spPr>
              <a:xfrm>
                <a:off x="2123579" y="6042616"/>
                <a:ext cx="1275840" cy="53244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5" name="Ink 14">
                <a:extLst>
                  <a:ext uri="{FF2B5EF4-FFF2-40B4-BE49-F238E27FC236}">
                    <a16:creationId xmlns:a16="http://schemas.microsoft.com/office/drawing/2014/main" id="{15D58494-EFE4-8568-F8CF-FFB5079286AC}"/>
                  </a:ext>
                </a:extLst>
              </p14:cNvPr>
              <p14:cNvContentPartPr/>
              <p14:nvPr/>
            </p14:nvContentPartPr>
            <p14:xfrm>
              <a:off x="1002899" y="4022296"/>
              <a:ext cx="1020960" cy="2450520"/>
            </p14:xfrm>
          </p:contentPart>
        </mc:Choice>
        <mc:Fallback xmlns="">
          <p:pic>
            <p:nvPicPr>
              <p:cNvPr id="15" name="Ink 14">
                <a:extLst>
                  <a:ext uri="{FF2B5EF4-FFF2-40B4-BE49-F238E27FC236}">
                    <a16:creationId xmlns:a16="http://schemas.microsoft.com/office/drawing/2014/main" id="{15D58494-EFE4-8568-F8CF-FFB5079286AC}"/>
                  </a:ext>
                </a:extLst>
              </p:cNvPr>
              <p:cNvPicPr/>
              <p:nvPr/>
            </p:nvPicPr>
            <p:blipFill>
              <a:blip r:embed="rId8"/>
              <a:stretch>
                <a:fillRect/>
              </a:stretch>
            </p:blipFill>
            <p:spPr>
              <a:xfrm>
                <a:off x="994259" y="4013296"/>
                <a:ext cx="1038600" cy="246816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6" name="Ink 15">
                <a:extLst>
                  <a:ext uri="{FF2B5EF4-FFF2-40B4-BE49-F238E27FC236}">
                    <a16:creationId xmlns:a16="http://schemas.microsoft.com/office/drawing/2014/main" id="{E230142A-090D-40CB-5D95-C928FD08FF25}"/>
                  </a:ext>
                </a:extLst>
              </p14:cNvPr>
              <p14:cNvContentPartPr/>
              <p14:nvPr/>
            </p14:nvContentPartPr>
            <p14:xfrm>
              <a:off x="707339" y="2563216"/>
              <a:ext cx="279360" cy="1402920"/>
            </p14:xfrm>
          </p:contentPart>
        </mc:Choice>
        <mc:Fallback xmlns="">
          <p:pic>
            <p:nvPicPr>
              <p:cNvPr id="16" name="Ink 15">
                <a:extLst>
                  <a:ext uri="{FF2B5EF4-FFF2-40B4-BE49-F238E27FC236}">
                    <a16:creationId xmlns:a16="http://schemas.microsoft.com/office/drawing/2014/main" id="{E230142A-090D-40CB-5D95-C928FD08FF25}"/>
                  </a:ext>
                </a:extLst>
              </p:cNvPr>
              <p:cNvPicPr/>
              <p:nvPr/>
            </p:nvPicPr>
            <p:blipFill>
              <a:blip r:embed="rId10"/>
              <a:stretch>
                <a:fillRect/>
              </a:stretch>
            </p:blipFill>
            <p:spPr>
              <a:xfrm>
                <a:off x="698339" y="2554576"/>
                <a:ext cx="297000" cy="142056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8" name="Ink 17">
                <a:extLst>
                  <a:ext uri="{FF2B5EF4-FFF2-40B4-BE49-F238E27FC236}">
                    <a16:creationId xmlns:a16="http://schemas.microsoft.com/office/drawing/2014/main" id="{E1032232-81C2-DEB6-02AE-393C62B8EA80}"/>
                  </a:ext>
                </a:extLst>
              </p14:cNvPr>
              <p14:cNvContentPartPr/>
              <p14:nvPr/>
            </p14:nvContentPartPr>
            <p14:xfrm>
              <a:off x="969779" y="2574736"/>
              <a:ext cx="1177920" cy="428040"/>
            </p14:xfrm>
          </p:contentPart>
        </mc:Choice>
        <mc:Fallback xmlns="">
          <p:pic>
            <p:nvPicPr>
              <p:cNvPr id="18" name="Ink 17">
                <a:extLst>
                  <a:ext uri="{FF2B5EF4-FFF2-40B4-BE49-F238E27FC236}">
                    <a16:creationId xmlns:a16="http://schemas.microsoft.com/office/drawing/2014/main" id="{E1032232-81C2-DEB6-02AE-393C62B8EA80}"/>
                  </a:ext>
                </a:extLst>
              </p:cNvPr>
              <p:cNvPicPr/>
              <p:nvPr/>
            </p:nvPicPr>
            <p:blipFill>
              <a:blip r:embed="rId12"/>
              <a:stretch>
                <a:fillRect/>
              </a:stretch>
            </p:blipFill>
            <p:spPr>
              <a:xfrm>
                <a:off x="961139" y="2565736"/>
                <a:ext cx="1195560" cy="44568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9" name="Ink 18">
                <a:extLst>
                  <a:ext uri="{FF2B5EF4-FFF2-40B4-BE49-F238E27FC236}">
                    <a16:creationId xmlns:a16="http://schemas.microsoft.com/office/drawing/2014/main" id="{69DCDFBD-C355-FEBB-6E94-BE4849109AD5}"/>
                  </a:ext>
                </a:extLst>
              </p14:cNvPr>
              <p14:cNvContentPartPr/>
              <p14:nvPr/>
            </p14:nvContentPartPr>
            <p14:xfrm>
              <a:off x="2028539" y="3040936"/>
              <a:ext cx="98280" cy="358560"/>
            </p14:xfrm>
          </p:contentPart>
        </mc:Choice>
        <mc:Fallback xmlns="">
          <p:pic>
            <p:nvPicPr>
              <p:cNvPr id="19" name="Ink 18">
                <a:extLst>
                  <a:ext uri="{FF2B5EF4-FFF2-40B4-BE49-F238E27FC236}">
                    <a16:creationId xmlns:a16="http://schemas.microsoft.com/office/drawing/2014/main" id="{69DCDFBD-C355-FEBB-6E94-BE4849109AD5}"/>
                  </a:ext>
                </a:extLst>
              </p:cNvPr>
              <p:cNvPicPr/>
              <p:nvPr/>
            </p:nvPicPr>
            <p:blipFill>
              <a:blip r:embed="rId14"/>
              <a:stretch>
                <a:fillRect/>
              </a:stretch>
            </p:blipFill>
            <p:spPr>
              <a:xfrm>
                <a:off x="2019899" y="3031936"/>
                <a:ext cx="115920" cy="3762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0" name="Ink 19">
                <a:extLst>
                  <a:ext uri="{FF2B5EF4-FFF2-40B4-BE49-F238E27FC236}">
                    <a16:creationId xmlns:a16="http://schemas.microsoft.com/office/drawing/2014/main" id="{728D5262-0D77-B41A-86C4-6D4C65CFEF4A}"/>
                  </a:ext>
                </a:extLst>
              </p14:cNvPr>
              <p14:cNvContentPartPr/>
              <p14:nvPr/>
            </p14:nvContentPartPr>
            <p14:xfrm>
              <a:off x="2035379" y="3411016"/>
              <a:ext cx="813240" cy="382320"/>
            </p14:xfrm>
          </p:contentPart>
        </mc:Choice>
        <mc:Fallback xmlns="">
          <p:pic>
            <p:nvPicPr>
              <p:cNvPr id="20" name="Ink 19">
                <a:extLst>
                  <a:ext uri="{FF2B5EF4-FFF2-40B4-BE49-F238E27FC236}">
                    <a16:creationId xmlns:a16="http://schemas.microsoft.com/office/drawing/2014/main" id="{728D5262-0D77-B41A-86C4-6D4C65CFEF4A}"/>
                  </a:ext>
                </a:extLst>
              </p:cNvPr>
              <p:cNvPicPr/>
              <p:nvPr/>
            </p:nvPicPr>
            <p:blipFill>
              <a:blip r:embed="rId16"/>
              <a:stretch>
                <a:fillRect/>
              </a:stretch>
            </p:blipFill>
            <p:spPr>
              <a:xfrm>
                <a:off x="2026379" y="3402016"/>
                <a:ext cx="830880" cy="399960"/>
              </a:xfrm>
              <a:prstGeom prst="rect">
                <a:avLst/>
              </a:prstGeom>
            </p:spPr>
          </p:pic>
        </mc:Fallback>
      </mc:AlternateContent>
      <p:sp>
        <p:nvSpPr>
          <p:cNvPr id="21" name="Oval 20">
            <a:extLst>
              <a:ext uri="{FF2B5EF4-FFF2-40B4-BE49-F238E27FC236}">
                <a16:creationId xmlns:a16="http://schemas.microsoft.com/office/drawing/2014/main" id="{2D1D7631-7308-DB04-04F7-ED1A6B52C9CA}"/>
              </a:ext>
            </a:extLst>
          </p:cNvPr>
          <p:cNvSpPr/>
          <p:nvPr/>
        </p:nvSpPr>
        <p:spPr>
          <a:xfrm>
            <a:off x="959008" y="3929055"/>
            <a:ext cx="493294" cy="175833"/>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Oval 21">
            <a:extLst>
              <a:ext uri="{FF2B5EF4-FFF2-40B4-BE49-F238E27FC236}">
                <a16:creationId xmlns:a16="http://schemas.microsoft.com/office/drawing/2014/main" id="{C4F03BC3-45D9-6781-E288-4A744D505FD4}"/>
              </a:ext>
            </a:extLst>
          </p:cNvPr>
          <p:cNvSpPr/>
          <p:nvPr/>
        </p:nvSpPr>
        <p:spPr>
          <a:xfrm>
            <a:off x="2023859" y="6272004"/>
            <a:ext cx="600317" cy="294052"/>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Oval 22">
            <a:extLst>
              <a:ext uri="{FF2B5EF4-FFF2-40B4-BE49-F238E27FC236}">
                <a16:creationId xmlns:a16="http://schemas.microsoft.com/office/drawing/2014/main" id="{BD607CB5-DAE4-7AAF-D4B7-12AE698E428B}"/>
              </a:ext>
            </a:extLst>
          </p:cNvPr>
          <p:cNvSpPr/>
          <p:nvPr/>
        </p:nvSpPr>
        <p:spPr>
          <a:xfrm>
            <a:off x="881623" y="2414427"/>
            <a:ext cx="570679" cy="254443"/>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Oval 23">
            <a:extLst>
              <a:ext uri="{FF2B5EF4-FFF2-40B4-BE49-F238E27FC236}">
                <a16:creationId xmlns:a16="http://schemas.microsoft.com/office/drawing/2014/main" id="{EE2D5A06-8D96-C5BB-87F2-A11F3A1DDE4A}"/>
              </a:ext>
            </a:extLst>
          </p:cNvPr>
          <p:cNvSpPr/>
          <p:nvPr/>
        </p:nvSpPr>
        <p:spPr>
          <a:xfrm>
            <a:off x="2763748" y="5866544"/>
            <a:ext cx="735031" cy="184712"/>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Oval 24">
            <a:extLst>
              <a:ext uri="{FF2B5EF4-FFF2-40B4-BE49-F238E27FC236}">
                <a16:creationId xmlns:a16="http://schemas.microsoft.com/office/drawing/2014/main" id="{677818FC-F8EF-F63A-6135-2944144A6464}"/>
              </a:ext>
            </a:extLst>
          </p:cNvPr>
          <p:cNvSpPr/>
          <p:nvPr/>
        </p:nvSpPr>
        <p:spPr>
          <a:xfrm>
            <a:off x="2104725" y="2885861"/>
            <a:ext cx="659023" cy="173454"/>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Oval 25">
            <a:extLst>
              <a:ext uri="{FF2B5EF4-FFF2-40B4-BE49-F238E27FC236}">
                <a16:creationId xmlns:a16="http://schemas.microsoft.com/office/drawing/2014/main" id="{0EAEADDF-8513-7EE2-EE93-7289B6BF794B}"/>
              </a:ext>
            </a:extLst>
          </p:cNvPr>
          <p:cNvSpPr/>
          <p:nvPr/>
        </p:nvSpPr>
        <p:spPr>
          <a:xfrm>
            <a:off x="2031855" y="3223524"/>
            <a:ext cx="592322" cy="214132"/>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Oval 26">
            <a:extLst>
              <a:ext uri="{FF2B5EF4-FFF2-40B4-BE49-F238E27FC236}">
                <a16:creationId xmlns:a16="http://schemas.microsoft.com/office/drawing/2014/main" id="{4B1B4DE6-9567-FA97-EC1B-433986253901}"/>
              </a:ext>
            </a:extLst>
          </p:cNvPr>
          <p:cNvSpPr/>
          <p:nvPr/>
        </p:nvSpPr>
        <p:spPr>
          <a:xfrm>
            <a:off x="2682863" y="3411016"/>
            <a:ext cx="604867" cy="221404"/>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mc:AlternateContent xmlns:mc="http://schemas.openxmlformats.org/markup-compatibility/2006" xmlns:p14="http://schemas.microsoft.com/office/powerpoint/2010/main">
        <mc:Choice Requires="p14">
          <p:contentPart p14:bwMode="auto" r:id="rId17">
            <p14:nvContentPartPr>
              <p14:cNvPr id="28" name="Ink 27">
                <a:extLst>
                  <a:ext uri="{FF2B5EF4-FFF2-40B4-BE49-F238E27FC236}">
                    <a16:creationId xmlns:a16="http://schemas.microsoft.com/office/drawing/2014/main" id="{A4E4530C-93C7-07E0-ED74-C61D28321CBF}"/>
                  </a:ext>
                </a:extLst>
              </p14:cNvPr>
              <p14:cNvContentPartPr/>
              <p14:nvPr/>
            </p14:nvContentPartPr>
            <p14:xfrm>
              <a:off x="5259899" y="4879816"/>
              <a:ext cx="154440" cy="92880"/>
            </p14:xfrm>
          </p:contentPart>
        </mc:Choice>
        <mc:Fallback xmlns="">
          <p:pic>
            <p:nvPicPr>
              <p:cNvPr id="28" name="Ink 27">
                <a:extLst>
                  <a:ext uri="{FF2B5EF4-FFF2-40B4-BE49-F238E27FC236}">
                    <a16:creationId xmlns:a16="http://schemas.microsoft.com/office/drawing/2014/main" id="{A4E4530C-93C7-07E0-ED74-C61D28321CBF}"/>
                  </a:ext>
                </a:extLst>
              </p:cNvPr>
              <p:cNvPicPr/>
              <p:nvPr/>
            </p:nvPicPr>
            <p:blipFill>
              <a:blip r:embed="rId18"/>
              <a:stretch>
                <a:fillRect/>
              </a:stretch>
            </p:blipFill>
            <p:spPr>
              <a:xfrm>
                <a:off x="5251259" y="4871176"/>
                <a:ext cx="172080" cy="110520"/>
              </a:xfrm>
              <a:prstGeom prst="rect">
                <a:avLst/>
              </a:prstGeom>
            </p:spPr>
          </p:pic>
        </mc:Fallback>
      </mc:AlternateContent>
      <p:sp>
        <p:nvSpPr>
          <p:cNvPr id="29" name="Oval 28">
            <a:extLst>
              <a:ext uri="{FF2B5EF4-FFF2-40B4-BE49-F238E27FC236}">
                <a16:creationId xmlns:a16="http://schemas.microsoft.com/office/drawing/2014/main" id="{B4B03FF7-0459-AEBF-A3E5-A2637AF99086}"/>
              </a:ext>
            </a:extLst>
          </p:cNvPr>
          <p:cNvSpPr/>
          <p:nvPr/>
        </p:nvSpPr>
        <p:spPr>
          <a:xfrm>
            <a:off x="5414339" y="4654193"/>
            <a:ext cx="681660" cy="318503"/>
          </a:xfrm>
          <a:prstGeom prst="ellipse">
            <a:avLst/>
          </a:prstGeom>
          <a:no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4459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4E1D823-C94F-AC0F-4319-C147BD9E6300}"/>
              </a:ext>
            </a:extLst>
          </p:cNvPr>
          <p:cNvSpPr txBox="1"/>
          <p:nvPr/>
        </p:nvSpPr>
        <p:spPr>
          <a:xfrm>
            <a:off x="0" y="0"/>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 Trust God to guide you through </a:t>
            </a:r>
            <a:r>
              <a:rPr kumimoji="0" lang="en-US" sz="2400" b="1"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conflict</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1600" b="0"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 name="TextBox 3">
            <a:extLst>
              <a:ext uri="{FF2B5EF4-FFF2-40B4-BE49-F238E27FC236}">
                <a16:creationId xmlns:a16="http://schemas.microsoft.com/office/drawing/2014/main" id="{863F16E4-6175-D373-B787-E0D8B14FFB4E}"/>
              </a:ext>
            </a:extLst>
          </p:cNvPr>
          <p:cNvSpPr txBox="1"/>
          <p:nvPr/>
        </p:nvSpPr>
        <p:spPr>
          <a:xfrm>
            <a:off x="-2" y="694556"/>
            <a:ext cx="6096001"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Colossians 4:10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dirty="0">
                <a:solidFill>
                  <a:prstClr val="black"/>
                </a:solidFill>
              </a:rPr>
              <a:t>Aristarchus my fellow prisoner greets you, and </a:t>
            </a:r>
            <a:r>
              <a:rPr lang="en-US" b="1" dirty="0">
                <a:solidFill>
                  <a:prstClr val="black"/>
                </a:solidFill>
              </a:rPr>
              <a:t>Mark the cousin of Barnabas</a:t>
            </a:r>
            <a:r>
              <a:rPr lang="en-US" dirty="0">
                <a:solidFill>
                  <a:prstClr val="black"/>
                </a:solidFill>
              </a:rPr>
              <a:t> (concerning whom you have received instructions—if he comes to you, welcome him),</a:t>
            </a:r>
          </a:p>
        </p:txBody>
      </p:sp>
      <p:pic>
        <p:nvPicPr>
          <p:cNvPr id="9" name="Picture 8" descr="A picture containing map, text, atlas&#10;&#10;Description automatically generated">
            <a:extLst>
              <a:ext uri="{FF2B5EF4-FFF2-40B4-BE49-F238E27FC236}">
                <a16:creationId xmlns:a16="http://schemas.microsoft.com/office/drawing/2014/main" id="{A622C8C2-838B-E4DD-BEA9-FFF0B38AB8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21923"/>
            <a:ext cx="6101246" cy="4436077"/>
          </a:xfrm>
          <a:prstGeom prst="rect">
            <a:avLst/>
          </a:prstGeom>
        </p:spPr>
      </p:pic>
      <p:sp>
        <p:nvSpPr>
          <p:cNvPr id="29" name="Oval 28">
            <a:extLst>
              <a:ext uri="{FF2B5EF4-FFF2-40B4-BE49-F238E27FC236}">
                <a16:creationId xmlns:a16="http://schemas.microsoft.com/office/drawing/2014/main" id="{B4B03FF7-0459-AEBF-A3E5-A2637AF99086}"/>
              </a:ext>
            </a:extLst>
          </p:cNvPr>
          <p:cNvSpPr/>
          <p:nvPr/>
        </p:nvSpPr>
        <p:spPr>
          <a:xfrm>
            <a:off x="5414339" y="4654193"/>
            <a:ext cx="681660" cy="318503"/>
          </a:xfrm>
          <a:prstGeom prst="ellipse">
            <a:avLst/>
          </a:prstGeom>
          <a:no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0C4CD54B-926B-CF7D-3851-FEF55232F910}"/>
              </a:ext>
            </a:extLst>
          </p:cNvPr>
          <p:cNvSpPr txBox="1"/>
          <p:nvPr/>
        </p:nvSpPr>
        <p:spPr>
          <a:xfrm>
            <a:off x="6095998" y="694555"/>
            <a:ext cx="6096001"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Acts 12:12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dirty="0">
                <a:solidFill>
                  <a:prstClr val="black"/>
                </a:solidFill>
              </a:rPr>
              <a:t>When he (</a:t>
            </a:r>
            <a:r>
              <a:rPr lang="en-US" sz="1200" i="1" dirty="0">
                <a:solidFill>
                  <a:prstClr val="black"/>
                </a:solidFill>
              </a:rPr>
              <a:t>Peter</a:t>
            </a:r>
            <a:r>
              <a:rPr lang="en-US" dirty="0">
                <a:solidFill>
                  <a:prstClr val="black"/>
                </a:solidFill>
              </a:rPr>
              <a:t>) realized this, he went to the house of </a:t>
            </a:r>
            <a:r>
              <a:rPr lang="en-US" b="1" dirty="0">
                <a:solidFill>
                  <a:prstClr val="black"/>
                </a:solidFill>
              </a:rPr>
              <a:t>Mary, the mother of John whose other name was Mark</a:t>
            </a:r>
            <a:r>
              <a:rPr lang="en-US" dirty="0">
                <a:solidFill>
                  <a:prstClr val="black"/>
                </a:solidFill>
              </a:rPr>
              <a:t>, where many were gathered together and were praying.</a:t>
            </a:r>
          </a:p>
        </p:txBody>
      </p:sp>
      <p:sp>
        <p:nvSpPr>
          <p:cNvPr id="3" name="TextBox 2">
            <a:extLst>
              <a:ext uri="{FF2B5EF4-FFF2-40B4-BE49-F238E27FC236}">
                <a16:creationId xmlns:a16="http://schemas.microsoft.com/office/drawing/2014/main" id="{759B201A-D52A-AB68-69AC-BC26CD0DE510}"/>
              </a:ext>
            </a:extLst>
          </p:cNvPr>
          <p:cNvSpPr txBox="1"/>
          <p:nvPr/>
        </p:nvSpPr>
        <p:spPr>
          <a:xfrm>
            <a:off x="6095999" y="2877401"/>
            <a:ext cx="6096001"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Acts 13:5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dirty="0">
                <a:solidFill>
                  <a:prstClr val="black"/>
                </a:solidFill>
              </a:rPr>
              <a:t>When they arrived at Salamis, they proclaimed the word of God in the synagogues of the Jews. </a:t>
            </a:r>
            <a:r>
              <a:rPr lang="en-US" b="1" dirty="0">
                <a:solidFill>
                  <a:prstClr val="black"/>
                </a:solidFill>
              </a:rPr>
              <a:t>And they had John </a:t>
            </a:r>
            <a:r>
              <a:rPr lang="en-US" b="1" dirty="0">
                <a:solidFill>
                  <a:srgbClr val="C00000"/>
                </a:solidFill>
              </a:rPr>
              <a:t>to assist </a:t>
            </a:r>
            <a:r>
              <a:rPr lang="en-US" b="1" dirty="0">
                <a:solidFill>
                  <a:prstClr val="black"/>
                </a:solidFill>
              </a:rPr>
              <a:t>them</a:t>
            </a:r>
            <a:r>
              <a:rPr lang="en-US" dirty="0">
                <a:solidFill>
                  <a:prstClr val="black"/>
                </a:solidFill>
              </a:rPr>
              <a:t>.</a:t>
            </a:r>
          </a:p>
        </p:txBody>
      </p:sp>
      <p:sp>
        <p:nvSpPr>
          <p:cNvPr id="5" name="TextBox 4">
            <a:extLst>
              <a:ext uri="{FF2B5EF4-FFF2-40B4-BE49-F238E27FC236}">
                <a16:creationId xmlns:a16="http://schemas.microsoft.com/office/drawing/2014/main" id="{00C4413A-9F3F-089D-7014-DB2710FC6E8A}"/>
              </a:ext>
            </a:extLst>
          </p:cNvPr>
          <p:cNvSpPr txBox="1"/>
          <p:nvPr/>
        </p:nvSpPr>
        <p:spPr>
          <a:xfrm>
            <a:off x="6095997" y="4963115"/>
            <a:ext cx="6096001"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Acts 13:13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dirty="0">
                <a:solidFill>
                  <a:prstClr val="black"/>
                </a:solidFill>
              </a:rPr>
              <a:t>Now Paul and his companions set sail from </a:t>
            </a:r>
            <a:r>
              <a:rPr lang="en-US" dirty="0" err="1">
                <a:solidFill>
                  <a:prstClr val="black"/>
                </a:solidFill>
              </a:rPr>
              <a:t>Paphos</a:t>
            </a:r>
            <a:r>
              <a:rPr lang="en-US" dirty="0">
                <a:solidFill>
                  <a:prstClr val="black"/>
                </a:solidFill>
              </a:rPr>
              <a:t> and came to </a:t>
            </a:r>
            <a:r>
              <a:rPr lang="en-US" dirty="0" err="1">
                <a:solidFill>
                  <a:prstClr val="black"/>
                </a:solidFill>
              </a:rPr>
              <a:t>Perga</a:t>
            </a:r>
            <a:r>
              <a:rPr lang="en-US" dirty="0">
                <a:solidFill>
                  <a:prstClr val="black"/>
                </a:solidFill>
              </a:rPr>
              <a:t> in Pamphylia. </a:t>
            </a:r>
            <a:r>
              <a:rPr lang="en-US" b="1" dirty="0">
                <a:solidFill>
                  <a:prstClr val="black"/>
                </a:solidFill>
              </a:rPr>
              <a:t>And John left them and returned to Jerusalem</a:t>
            </a:r>
            <a:r>
              <a:rPr lang="en-US" dirty="0">
                <a:solidFill>
                  <a:prstClr val="black"/>
                </a:solidFill>
              </a:rPr>
              <a:t>,</a:t>
            </a:r>
          </a:p>
        </p:txBody>
      </p:sp>
      <p:sp>
        <p:nvSpPr>
          <p:cNvPr id="7" name="Oval 6">
            <a:extLst>
              <a:ext uri="{FF2B5EF4-FFF2-40B4-BE49-F238E27FC236}">
                <a16:creationId xmlns:a16="http://schemas.microsoft.com/office/drawing/2014/main" id="{EA0BC3D7-33AF-DD66-3D61-DAC5D56D1AA9}"/>
              </a:ext>
            </a:extLst>
          </p:cNvPr>
          <p:cNvSpPr/>
          <p:nvPr/>
        </p:nvSpPr>
        <p:spPr>
          <a:xfrm>
            <a:off x="617838" y="3719384"/>
            <a:ext cx="1013254" cy="716692"/>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84358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barn(inVertical)">
                                      <p:cBhvr>
                                        <p:cTn id="16" dur="500"/>
                                        <p:tgtEl>
                                          <p:spTgt spid="4"/>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barn(inVertical)">
                                      <p:cBhvr>
                                        <p:cTn id="19" dur="500"/>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barn(inVertical)">
                                      <p:cBhvr>
                                        <p:cTn id="24" dur="500"/>
                                        <p:tgtEl>
                                          <p:spTgt spid="3"/>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barn(inVertical)">
                                      <p:cBhvr>
                                        <p:cTn id="29" dur="500"/>
                                        <p:tgtEl>
                                          <p:spTgt spid="5"/>
                                        </p:tgtEl>
                                      </p:cBhvr>
                                    </p:animEffect>
                                  </p:childTnLst>
                                </p:cTn>
                              </p:par>
                              <p:par>
                                <p:cTn id="30" presetID="45" presetClass="entr" presetSubtype="0" fill="hold" grpId="0" nodeType="with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2000"/>
                                        <p:tgtEl>
                                          <p:spTgt spid="7"/>
                                        </p:tgtEl>
                                      </p:cBhvr>
                                    </p:animEffect>
                                    <p:anim calcmode="lin" valueType="num">
                                      <p:cBhvr>
                                        <p:cTn id="33" dur="2000" fill="hold"/>
                                        <p:tgtEl>
                                          <p:spTgt spid="7"/>
                                        </p:tgtEl>
                                        <p:attrNameLst>
                                          <p:attrName>ppt_w</p:attrName>
                                        </p:attrNameLst>
                                      </p:cBhvr>
                                      <p:tavLst>
                                        <p:tav tm="0" fmla="#ppt_w*sin(2.5*pi*$)">
                                          <p:val>
                                            <p:fltVal val="0"/>
                                          </p:val>
                                        </p:tav>
                                        <p:tav tm="100000">
                                          <p:val>
                                            <p:fltVal val="1"/>
                                          </p:val>
                                        </p:tav>
                                      </p:tavLst>
                                    </p:anim>
                                    <p:anim calcmode="lin" valueType="num">
                                      <p:cBhvr>
                                        <p:cTn id="34" dur="2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2" grpId="0"/>
      <p:bldP spid="3" grpId="0"/>
      <p:bldP spid="5" grpId="0"/>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4E1D823-C94F-AC0F-4319-C147BD9E6300}"/>
              </a:ext>
            </a:extLst>
          </p:cNvPr>
          <p:cNvSpPr txBox="1"/>
          <p:nvPr/>
        </p:nvSpPr>
        <p:spPr>
          <a:xfrm>
            <a:off x="0" y="0"/>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 Trust God to guide you through </a:t>
            </a:r>
            <a:r>
              <a:rPr kumimoji="0" lang="en-US" sz="2400" b="1"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conflict</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1600" b="0"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 name="TextBox 3">
            <a:extLst>
              <a:ext uri="{FF2B5EF4-FFF2-40B4-BE49-F238E27FC236}">
                <a16:creationId xmlns:a16="http://schemas.microsoft.com/office/drawing/2014/main" id="{863F16E4-6175-D373-B787-E0D8B14FFB4E}"/>
              </a:ext>
            </a:extLst>
          </p:cNvPr>
          <p:cNvSpPr txBox="1"/>
          <p:nvPr/>
        </p:nvSpPr>
        <p:spPr>
          <a:xfrm>
            <a:off x="0" y="2264062"/>
            <a:ext cx="5474043"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Luke 13:27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t>But he will say, ‘I tell you, I do not know where you come from. </a:t>
            </a:r>
            <a:r>
              <a:rPr lang="en-US" b="1" dirty="0">
                <a:solidFill>
                  <a:srgbClr val="C00000"/>
                </a:solidFill>
              </a:rPr>
              <a:t>Depart from </a:t>
            </a:r>
            <a:r>
              <a:rPr lang="en-US" dirty="0">
                <a:solidFill>
                  <a:schemeClr val="accent4">
                    <a:lumMod val="50000"/>
                  </a:schemeClr>
                </a:solidFill>
              </a:rPr>
              <a:t>(</a:t>
            </a:r>
            <a:r>
              <a:rPr lang="en-US" sz="1400" i="1" dirty="0" err="1">
                <a:solidFill>
                  <a:schemeClr val="accent4">
                    <a:lumMod val="50000"/>
                  </a:schemeClr>
                </a:solidFill>
              </a:rPr>
              <a:t>aphistemi</a:t>
            </a:r>
            <a:r>
              <a:rPr lang="en-US" dirty="0">
                <a:solidFill>
                  <a:schemeClr val="accent4">
                    <a:lumMod val="50000"/>
                  </a:schemeClr>
                </a:solidFill>
              </a:rPr>
              <a:t>) </a:t>
            </a:r>
            <a:r>
              <a:rPr lang="en-US" b="1" dirty="0"/>
              <a:t>me</a:t>
            </a:r>
            <a:r>
              <a:rPr lang="en-US" dirty="0"/>
              <a:t>, all you workers of evil!’</a:t>
            </a:r>
          </a:p>
        </p:txBody>
      </p:sp>
      <p:sp>
        <p:nvSpPr>
          <p:cNvPr id="2" name="TextBox 1">
            <a:extLst>
              <a:ext uri="{FF2B5EF4-FFF2-40B4-BE49-F238E27FC236}">
                <a16:creationId xmlns:a16="http://schemas.microsoft.com/office/drawing/2014/main" id="{0C4CD54B-926B-CF7D-3851-FEF55232F910}"/>
              </a:ext>
            </a:extLst>
          </p:cNvPr>
          <p:cNvSpPr txBox="1"/>
          <p:nvPr/>
        </p:nvSpPr>
        <p:spPr>
          <a:xfrm>
            <a:off x="2857500" y="3534018"/>
            <a:ext cx="5968312"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Luke 8:13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dirty="0">
                <a:solidFill>
                  <a:prstClr val="black"/>
                </a:solidFill>
              </a:rPr>
              <a:t>And the ones on the rock are those who, when they hear the word, receive it with joy. But these have no root; they believe for a while, and </a:t>
            </a:r>
            <a:r>
              <a:rPr lang="en-US" b="1" dirty="0">
                <a:solidFill>
                  <a:srgbClr val="C00000"/>
                </a:solidFill>
              </a:rPr>
              <a:t>in time of testing fall away </a:t>
            </a:r>
            <a:r>
              <a:rPr lang="en-US" dirty="0">
                <a:solidFill>
                  <a:schemeClr val="accent4">
                    <a:lumMod val="50000"/>
                  </a:schemeClr>
                </a:solidFill>
              </a:rPr>
              <a:t>(</a:t>
            </a:r>
            <a:r>
              <a:rPr lang="en-US" sz="1400" i="1" dirty="0" err="1">
                <a:solidFill>
                  <a:schemeClr val="accent4">
                    <a:lumMod val="50000"/>
                  </a:schemeClr>
                </a:solidFill>
              </a:rPr>
              <a:t>aphistemi</a:t>
            </a:r>
            <a:r>
              <a:rPr lang="en-US" dirty="0">
                <a:solidFill>
                  <a:schemeClr val="accent4">
                    <a:lumMod val="50000"/>
                  </a:schemeClr>
                </a:solidFill>
              </a:rPr>
              <a:t>)</a:t>
            </a:r>
            <a:r>
              <a:rPr lang="en-US" dirty="0"/>
              <a:t>.</a:t>
            </a:r>
          </a:p>
        </p:txBody>
      </p:sp>
      <p:sp>
        <p:nvSpPr>
          <p:cNvPr id="3" name="TextBox 2">
            <a:extLst>
              <a:ext uri="{FF2B5EF4-FFF2-40B4-BE49-F238E27FC236}">
                <a16:creationId xmlns:a16="http://schemas.microsoft.com/office/drawing/2014/main" id="{759B201A-D52A-AB68-69AC-BC26CD0DE510}"/>
              </a:ext>
            </a:extLst>
          </p:cNvPr>
          <p:cNvSpPr txBox="1"/>
          <p:nvPr/>
        </p:nvSpPr>
        <p:spPr>
          <a:xfrm>
            <a:off x="6095999" y="5080973"/>
            <a:ext cx="5459627"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1 Timothy 4:1</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dirty="0">
                <a:solidFill>
                  <a:prstClr val="black"/>
                </a:solidFill>
              </a:rPr>
              <a:t>Now the Spirit expressly says that in later times some will </a:t>
            </a:r>
            <a:r>
              <a:rPr lang="en-US" b="1" dirty="0">
                <a:solidFill>
                  <a:srgbClr val="C00000"/>
                </a:solidFill>
              </a:rPr>
              <a:t>depart from </a:t>
            </a:r>
            <a:r>
              <a:rPr lang="en-US" dirty="0">
                <a:solidFill>
                  <a:schemeClr val="accent4">
                    <a:lumMod val="50000"/>
                  </a:schemeClr>
                </a:solidFill>
              </a:rPr>
              <a:t>(</a:t>
            </a:r>
            <a:r>
              <a:rPr lang="en-US" sz="1400" i="1" dirty="0" err="1">
                <a:solidFill>
                  <a:schemeClr val="accent4">
                    <a:lumMod val="50000"/>
                  </a:schemeClr>
                </a:solidFill>
              </a:rPr>
              <a:t>aphistemi</a:t>
            </a:r>
            <a:r>
              <a:rPr lang="en-US" dirty="0">
                <a:solidFill>
                  <a:schemeClr val="accent4">
                    <a:lumMod val="50000"/>
                  </a:schemeClr>
                </a:solidFill>
              </a:rPr>
              <a:t>) </a:t>
            </a:r>
            <a:r>
              <a:rPr lang="en-US" b="1" dirty="0">
                <a:solidFill>
                  <a:prstClr val="black"/>
                </a:solidFill>
              </a:rPr>
              <a:t>the faith </a:t>
            </a:r>
            <a:r>
              <a:rPr lang="en-US" dirty="0">
                <a:solidFill>
                  <a:prstClr val="black"/>
                </a:solidFill>
              </a:rPr>
              <a:t>by devoting themselves to deceitful spirits and teachings of demons,</a:t>
            </a:r>
          </a:p>
        </p:txBody>
      </p:sp>
      <p:sp>
        <p:nvSpPr>
          <p:cNvPr id="8" name="TextBox 7">
            <a:extLst>
              <a:ext uri="{FF2B5EF4-FFF2-40B4-BE49-F238E27FC236}">
                <a16:creationId xmlns:a16="http://schemas.microsoft.com/office/drawing/2014/main" id="{D64153AD-E61E-DB3F-AB8C-659BB6A1B0E8}"/>
              </a:ext>
            </a:extLst>
          </p:cNvPr>
          <p:cNvSpPr txBox="1"/>
          <p:nvPr/>
        </p:nvSpPr>
        <p:spPr>
          <a:xfrm>
            <a:off x="3020710" y="1178197"/>
            <a:ext cx="6150577"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“Withdrawn from” = Greek, “</a:t>
            </a:r>
            <a:r>
              <a:rPr kumimoji="0" lang="en-US" sz="1800" b="1" i="1" u="none" strike="noStrike" kern="1200" cap="none" spc="0" normalizeH="0" baseline="0" noProof="0" dirty="0" err="1">
                <a:ln>
                  <a:noFill/>
                </a:ln>
                <a:solidFill>
                  <a:schemeClr val="accent4">
                    <a:lumMod val="50000"/>
                  </a:schemeClr>
                </a:solidFill>
                <a:effectLst/>
                <a:uLnTx/>
                <a:uFillTx/>
                <a:latin typeface="Calibri" panose="020F0502020204030204"/>
                <a:ea typeface="+mn-ea"/>
                <a:cs typeface="+mn-cs"/>
              </a:rPr>
              <a:t>aphistemi</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 = English, “Apostacy”</a:t>
            </a:r>
            <a:endParaRPr lang="en-US" dirty="0"/>
          </a:p>
        </p:txBody>
      </p:sp>
    </p:spTree>
    <p:extLst>
      <p:ext uri="{BB962C8B-B14F-4D97-AF65-F5344CB8AC3E}">
        <p14:creationId xmlns:p14="http://schemas.microsoft.com/office/powerpoint/2010/main" val="823604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outVertical)">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barn(inVertical)">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3" grpId="0"/>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14194</TotalTime>
  <Words>2338</Words>
  <Application>Microsoft Office PowerPoint</Application>
  <PresentationFormat>Widescreen</PresentationFormat>
  <Paragraphs>101</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Bookman Old Style</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Decker, Rich Lee</dc:creator>
  <cp:lastModifiedBy>Richard Decker</cp:lastModifiedBy>
  <cp:revision>305</cp:revision>
  <dcterms:created xsi:type="dcterms:W3CDTF">2022-07-07T17:16:49Z</dcterms:created>
  <dcterms:modified xsi:type="dcterms:W3CDTF">2023-06-11T17:56:21Z</dcterms:modified>
</cp:coreProperties>
</file>