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2" r:id="rId1"/>
  </p:sldMasterIdLst>
  <p:sldIdLst>
    <p:sldId id="262" r:id="rId2"/>
    <p:sldId id="300" r:id="rId3"/>
    <p:sldId id="301" r:id="rId4"/>
    <p:sldId id="302" r:id="rId5"/>
    <p:sldId id="310" r:id="rId6"/>
    <p:sldId id="303" r:id="rId7"/>
    <p:sldId id="311" r:id="rId8"/>
    <p:sldId id="305" r:id="rId9"/>
    <p:sldId id="312" r:id="rId10"/>
    <p:sldId id="313" r:id="rId11"/>
    <p:sldId id="306" r:id="rId12"/>
    <p:sldId id="307" r:id="rId13"/>
    <p:sldId id="308" r:id="rId14"/>
    <p:sldId id="314" r:id="rId15"/>
    <p:sldId id="315" r:id="rId16"/>
    <p:sldId id="309" r:id="rId17"/>
    <p:sldId id="316" r:id="rId18"/>
    <p:sldId id="317" r:id="rId19"/>
    <p:sldId id="318" r:id="rId20"/>
    <p:sldId id="31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D4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32" autoAdjust="0"/>
    <p:restoredTop sz="94660"/>
  </p:normalViewPr>
  <p:slideViewPr>
    <p:cSldViewPr snapToGrid="0">
      <p:cViewPr varScale="1">
        <p:scale>
          <a:sx n="100" d="100"/>
          <a:sy n="100" d="100"/>
        </p:scale>
        <p:origin x="648" y="6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BB15B-D307-BF4C-D394-8113065349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94B8CC-8EBB-C99E-FF99-9A4CEB6076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EF8192-7385-1A23-473D-6FF945B3A721}"/>
              </a:ext>
            </a:extLst>
          </p:cNvPr>
          <p:cNvSpPr>
            <a:spLocks noGrp="1"/>
          </p:cNvSpPr>
          <p:nvPr>
            <p:ph type="dt" sz="half" idx="10"/>
          </p:nvPr>
        </p:nvSpPr>
        <p:spPr/>
        <p:txBody>
          <a:bodyPr/>
          <a:lstStyle/>
          <a:p>
            <a:fld id="{12241623-A064-4BED-B073-BA4D61433402}" type="datetime1">
              <a:rPr lang="en-US" smtClean="0"/>
              <a:t>6/18/2023</a:t>
            </a:fld>
            <a:endParaRPr lang="en-US" dirty="0"/>
          </a:p>
        </p:txBody>
      </p:sp>
      <p:sp>
        <p:nvSpPr>
          <p:cNvPr id="5" name="Footer Placeholder 4">
            <a:extLst>
              <a:ext uri="{FF2B5EF4-FFF2-40B4-BE49-F238E27FC236}">
                <a16:creationId xmlns:a16="http://schemas.microsoft.com/office/drawing/2014/main" id="{F17102F9-FA4B-914D-2260-2C35E4B615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670784-E221-C67B-6949-F5543E9B23DA}"/>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858650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5EC08-ECB7-8D10-7976-3E802E575A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6C988D-DAA2-B679-9C98-2F0BA42698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7E2625-5235-943A-12FA-C1956E1E65E9}"/>
              </a:ext>
            </a:extLst>
          </p:cNvPr>
          <p:cNvSpPr>
            <a:spLocks noGrp="1"/>
          </p:cNvSpPr>
          <p:nvPr>
            <p:ph type="dt" sz="half" idx="10"/>
          </p:nvPr>
        </p:nvSpPr>
        <p:spPr/>
        <p:txBody>
          <a:bodyPr/>
          <a:lstStyle/>
          <a:p>
            <a:fld id="{6F86ED0C-1DA7-41F0-94CF-6218B1FEDFF1}" type="datetime1">
              <a:rPr lang="en-US" smtClean="0"/>
              <a:t>6/18/2023</a:t>
            </a:fld>
            <a:endParaRPr lang="en-US" dirty="0"/>
          </a:p>
        </p:txBody>
      </p:sp>
      <p:sp>
        <p:nvSpPr>
          <p:cNvPr id="5" name="Footer Placeholder 4">
            <a:extLst>
              <a:ext uri="{FF2B5EF4-FFF2-40B4-BE49-F238E27FC236}">
                <a16:creationId xmlns:a16="http://schemas.microsoft.com/office/drawing/2014/main" id="{8E261D34-E702-5E76-1678-608AA84254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74C5B5-6C21-C397-5291-F4BA95185751}"/>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080099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307BD3-A7B2-7B4B-29B6-9E55D74C8D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5CD0F7-41E3-50F3-9F06-4A0FD371A4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571AB6-1EBA-0F5C-F08A-0DBD54FDD4D0}"/>
              </a:ext>
            </a:extLst>
          </p:cNvPr>
          <p:cNvSpPr>
            <a:spLocks noGrp="1"/>
          </p:cNvSpPr>
          <p:nvPr>
            <p:ph type="dt" sz="half" idx="10"/>
          </p:nvPr>
        </p:nvSpPr>
        <p:spPr/>
        <p:txBody>
          <a:bodyPr/>
          <a:lstStyle/>
          <a:p>
            <a:fld id="{EECF02AB-6034-4B88-BC5A-7C17CB0EF809}" type="datetime1">
              <a:rPr lang="en-US" smtClean="0"/>
              <a:t>6/18/2023</a:t>
            </a:fld>
            <a:endParaRPr lang="en-US" dirty="0"/>
          </a:p>
        </p:txBody>
      </p:sp>
      <p:sp>
        <p:nvSpPr>
          <p:cNvPr id="5" name="Footer Placeholder 4">
            <a:extLst>
              <a:ext uri="{FF2B5EF4-FFF2-40B4-BE49-F238E27FC236}">
                <a16:creationId xmlns:a16="http://schemas.microsoft.com/office/drawing/2014/main" id="{A3CE9ED2-42CE-A581-C988-0360B2B3EE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C96A96-F343-2269-3B5E-AE9D7CA5F30E}"/>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993537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D9D46-A82A-DBCE-0752-1ED04C1B31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A0EFD0-9531-65DC-E748-B072386078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74B9F1-EDFD-F3B5-AACC-409373CE55FD}"/>
              </a:ext>
            </a:extLst>
          </p:cNvPr>
          <p:cNvSpPr>
            <a:spLocks noGrp="1"/>
          </p:cNvSpPr>
          <p:nvPr>
            <p:ph type="dt" sz="half" idx="10"/>
          </p:nvPr>
        </p:nvSpPr>
        <p:spPr/>
        <p:txBody>
          <a:bodyPr/>
          <a:lstStyle/>
          <a:p>
            <a:fld id="{22F3E5F3-28EE-488F-BD53-B744C06C3DEC}" type="datetime1">
              <a:rPr lang="en-US" smtClean="0"/>
              <a:t>6/18/2023</a:t>
            </a:fld>
            <a:endParaRPr lang="en-US" dirty="0"/>
          </a:p>
        </p:txBody>
      </p:sp>
      <p:sp>
        <p:nvSpPr>
          <p:cNvPr id="5" name="Footer Placeholder 4">
            <a:extLst>
              <a:ext uri="{FF2B5EF4-FFF2-40B4-BE49-F238E27FC236}">
                <a16:creationId xmlns:a16="http://schemas.microsoft.com/office/drawing/2014/main" id="{17563585-C6D3-EDB5-E50A-8923F2A30C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D92E3C-7BA7-64B8-1E22-A1913459D90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215309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ADE49-C3A0-86E0-CA87-86F9E9519B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7ECDEF-D2AC-EB7E-E55D-80D55B073F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782360-6B8B-3576-EF20-F18138CDC1BD}"/>
              </a:ext>
            </a:extLst>
          </p:cNvPr>
          <p:cNvSpPr>
            <a:spLocks noGrp="1"/>
          </p:cNvSpPr>
          <p:nvPr>
            <p:ph type="dt" sz="half" idx="10"/>
          </p:nvPr>
        </p:nvSpPr>
        <p:spPr/>
        <p:txBody>
          <a:bodyPr/>
          <a:lstStyle/>
          <a:p>
            <a:fld id="{E72EB70D-CD01-44DA-83B3-8FEB3383D307}" type="datetime1">
              <a:rPr lang="en-US" smtClean="0"/>
              <a:t>6/18/2023</a:t>
            </a:fld>
            <a:endParaRPr lang="en-US" dirty="0"/>
          </a:p>
        </p:txBody>
      </p:sp>
      <p:sp>
        <p:nvSpPr>
          <p:cNvPr id="5" name="Footer Placeholder 4">
            <a:extLst>
              <a:ext uri="{FF2B5EF4-FFF2-40B4-BE49-F238E27FC236}">
                <a16:creationId xmlns:a16="http://schemas.microsoft.com/office/drawing/2014/main" id="{3403C7B1-2102-9EBC-287B-A1E6D8A07F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C0CB4E4-63E5-792C-CC8D-AD517343F0A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625403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41FFE-DEE9-1FB0-B43A-555E1C930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444E99-868E-BFE3-6472-C2D82F8024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CA6F46-E475-045D-664C-070B2C0F5D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CCF464-A92B-1FCA-8B48-4509C632209B}"/>
              </a:ext>
            </a:extLst>
          </p:cNvPr>
          <p:cNvSpPr>
            <a:spLocks noGrp="1"/>
          </p:cNvSpPr>
          <p:nvPr>
            <p:ph type="dt" sz="half" idx="10"/>
          </p:nvPr>
        </p:nvSpPr>
        <p:spPr/>
        <p:txBody>
          <a:bodyPr/>
          <a:lstStyle/>
          <a:p>
            <a:fld id="{D0158CFD-9357-46BE-A189-D637A67C8730}" type="datetime1">
              <a:rPr lang="en-US" smtClean="0"/>
              <a:t>6/18/2023</a:t>
            </a:fld>
            <a:endParaRPr lang="en-US" dirty="0"/>
          </a:p>
        </p:txBody>
      </p:sp>
      <p:sp>
        <p:nvSpPr>
          <p:cNvPr id="6" name="Footer Placeholder 5">
            <a:extLst>
              <a:ext uri="{FF2B5EF4-FFF2-40B4-BE49-F238E27FC236}">
                <a16:creationId xmlns:a16="http://schemas.microsoft.com/office/drawing/2014/main" id="{EC7CDAA2-F7F3-6DFF-F782-58E7C68D66B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D8BA351-DE38-0583-84F9-82B482DC107C}"/>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564067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1B977-6A87-09FA-6528-98A30982EA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EE8814-557F-ECFD-88EC-10703EEA7B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D361E8-4399-E802-9F63-4924092F51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F2A6C3-8D02-A155-2103-BB6243230D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370178-3D67-55DF-6034-64BBA2579C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409F00-4567-234D-C789-5411AB8D3110}"/>
              </a:ext>
            </a:extLst>
          </p:cNvPr>
          <p:cNvSpPr>
            <a:spLocks noGrp="1"/>
          </p:cNvSpPr>
          <p:nvPr>
            <p:ph type="dt" sz="half" idx="10"/>
          </p:nvPr>
        </p:nvSpPr>
        <p:spPr/>
        <p:txBody>
          <a:bodyPr/>
          <a:lstStyle/>
          <a:p>
            <a:fld id="{7B4742EE-B331-4632-BD10-A82FED6B6FC0}" type="datetime1">
              <a:rPr lang="en-US" smtClean="0"/>
              <a:t>6/18/2023</a:t>
            </a:fld>
            <a:endParaRPr lang="en-US" dirty="0"/>
          </a:p>
        </p:txBody>
      </p:sp>
      <p:sp>
        <p:nvSpPr>
          <p:cNvPr id="8" name="Footer Placeholder 7">
            <a:extLst>
              <a:ext uri="{FF2B5EF4-FFF2-40B4-BE49-F238E27FC236}">
                <a16:creationId xmlns:a16="http://schemas.microsoft.com/office/drawing/2014/main" id="{7E8962EA-7F4A-2E4F-2485-3CF473388C5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45ACEE5-2092-0F8F-42E6-CD795A02364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600652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E0AB7-0456-646C-4A9E-AE82950207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6D9C2D-A014-C815-0FC9-2AFE8564335B}"/>
              </a:ext>
            </a:extLst>
          </p:cNvPr>
          <p:cNvSpPr>
            <a:spLocks noGrp="1"/>
          </p:cNvSpPr>
          <p:nvPr>
            <p:ph type="dt" sz="half" idx="10"/>
          </p:nvPr>
        </p:nvSpPr>
        <p:spPr/>
        <p:txBody>
          <a:bodyPr/>
          <a:lstStyle/>
          <a:p>
            <a:fld id="{451BA835-D13F-49F4-8F11-5D576AC65FAD}" type="datetime1">
              <a:rPr lang="en-US" smtClean="0"/>
              <a:t>6/18/2023</a:t>
            </a:fld>
            <a:endParaRPr lang="en-US" dirty="0"/>
          </a:p>
        </p:txBody>
      </p:sp>
      <p:sp>
        <p:nvSpPr>
          <p:cNvPr id="4" name="Footer Placeholder 3">
            <a:extLst>
              <a:ext uri="{FF2B5EF4-FFF2-40B4-BE49-F238E27FC236}">
                <a16:creationId xmlns:a16="http://schemas.microsoft.com/office/drawing/2014/main" id="{8EE6E2C1-0DEE-B1F8-D90B-ACCAD4F24AF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171FE09-355A-5A81-6A7C-EC208C1B68C7}"/>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5250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B28AF4-FBC2-AF5C-7648-0CFB6B03DB6A}"/>
              </a:ext>
            </a:extLst>
          </p:cNvPr>
          <p:cNvSpPr>
            <a:spLocks noGrp="1"/>
          </p:cNvSpPr>
          <p:nvPr>
            <p:ph type="dt" sz="half" idx="10"/>
          </p:nvPr>
        </p:nvSpPr>
        <p:spPr/>
        <p:txBody>
          <a:bodyPr/>
          <a:lstStyle/>
          <a:p>
            <a:fld id="{ADBD1799-ACB5-4CB2-86A2-5C574F1C8706}" type="datetime1">
              <a:rPr lang="en-US" smtClean="0"/>
              <a:t>6/18/2023</a:t>
            </a:fld>
            <a:endParaRPr lang="en-US" dirty="0"/>
          </a:p>
        </p:txBody>
      </p:sp>
      <p:sp>
        <p:nvSpPr>
          <p:cNvPr id="3" name="Footer Placeholder 2">
            <a:extLst>
              <a:ext uri="{FF2B5EF4-FFF2-40B4-BE49-F238E27FC236}">
                <a16:creationId xmlns:a16="http://schemas.microsoft.com/office/drawing/2014/main" id="{AFEE9760-494D-C2AB-5511-4B44A4FA5DA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D9EA789-7B1B-F476-205B-5CDE7743D5A1}"/>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552595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A167C-08E9-36E8-95C8-C61904B2A9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D75027-AE84-F9AB-A14F-A70DE14E0C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0F4E64-1028-874D-11FF-E340BAB4D1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CABDE0-6347-5709-76F0-FA906C6E4EF6}"/>
              </a:ext>
            </a:extLst>
          </p:cNvPr>
          <p:cNvSpPr>
            <a:spLocks noGrp="1"/>
          </p:cNvSpPr>
          <p:nvPr>
            <p:ph type="dt" sz="half" idx="10"/>
          </p:nvPr>
        </p:nvSpPr>
        <p:spPr/>
        <p:txBody>
          <a:bodyPr/>
          <a:lstStyle/>
          <a:p>
            <a:fld id="{ED5DD0D6-7A82-473E-879B-C6ECD6CCCFEC}" type="datetime1">
              <a:rPr lang="en-US" smtClean="0"/>
              <a:t>6/18/2023</a:t>
            </a:fld>
            <a:endParaRPr lang="en-US" dirty="0"/>
          </a:p>
        </p:txBody>
      </p:sp>
      <p:sp>
        <p:nvSpPr>
          <p:cNvPr id="6" name="Footer Placeholder 5">
            <a:extLst>
              <a:ext uri="{FF2B5EF4-FFF2-40B4-BE49-F238E27FC236}">
                <a16:creationId xmlns:a16="http://schemas.microsoft.com/office/drawing/2014/main" id="{4FCD3E0C-039E-16E4-0408-7A545928A44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D2C52BF-7714-5202-FFFC-0C09A046B7C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842751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01D4D-9318-7E67-FF3A-154B51F1E5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F00BE3-ADD1-BF74-BD21-5634A6BFC5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4E25AF-FBC2-3984-82AC-855743F8A5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2F4706-6E3E-BF49-F819-007EDC70235B}"/>
              </a:ext>
            </a:extLst>
          </p:cNvPr>
          <p:cNvSpPr>
            <a:spLocks noGrp="1"/>
          </p:cNvSpPr>
          <p:nvPr>
            <p:ph type="dt" sz="half" idx="10"/>
          </p:nvPr>
        </p:nvSpPr>
        <p:spPr/>
        <p:txBody>
          <a:bodyPr/>
          <a:lstStyle/>
          <a:p>
            <a:fld id="{D4605E03-BC17-41A7-854C-DFAB672737DC}" type="datetime1">
              <a:rPr lang="en-US" smtClean="0"/>
              <a:t>6/18/2023</a:t>
            </a:fld>
            <a:endParaRPr lang="en-US" dirty="0"/>
          </a:p>
        </p:txBody>
      </p:sp>
      <p:sp>
        <p:nvSpPr>
          <p:cNvPr id="6" name="Footer Placeholder 5">
            <a:extLst>
              <a:ext uri="{FF2B5EF4-FFF2-40B4-BE49-F238E27FC236}">
                <a16:creationId xmlns:a16="http://schemas.microsoft.com/office/drawing/2014/main" id="{9F80C55E-4FD5-BE60-A949-6D275A0625F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46B98EA-E6E1-CD3C-98F0-5541EECAB6B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102289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BD174B-F7A8-1159-77B9-B395DD5A68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96FF02-90A4-B14C-A7A3-186887CAEA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1152F8-65DA-3F1C-3BFD-3CEC76A8D9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408324-A84C-4A45-93B6-78D079CCE772}" type="datetime1">
              <a:rPr lang="en-US" smtClean="0"/>
              <a:t>6/18/2023</a:t>
            </a:fld>
            <a:endParaRPr lang="en-US" dirty="0"/>
          </a:p>
        </p:txBody>
      </p:sp>
      <p:sp>
        <p:nvSpPr>
          <p:cNvPr id="5" name="Footer Placeholder 4">
            <a:extLst>
              <a:ext uri="{FF2B5EF4-FFF2-40B4-BE49-F238E27FC236}">
                <a16:creationId xmlns:a16="http://schemas.microsoft.com/office/drawing/2014/main" id="{C52F40F4-67A9-F4C1-15A0-D14583415C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54DF2A7-D789-FD89-C7B8-ED17A4661F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618453763"/>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7140101" y="2092817"/>
            <a:ext cx="5051898" cy="1336183"/>
          </a:xfrm>
          <a:prstGeom prst="rect">
            <a:avLst/>
          </a:prstGeom>
        </p:spPr>
        <p:txBody>
          <a:bodyPr vert="horz" lIns="109728" tIns="109728" rIns="109728" bIns="91440" rtlCol="0" anchor="b">
            <a:normAutofit lnSpcReduction="10000"/>
          </a:bodyPr>
          <a:lstStyle/>
          <a:p>
            <a:pPr algn="ctr">
              <a:lnSpc>
                <a:spcPct val="110000"/>
              </a:lnSpc>
              <a:spcBef>
                <a:spcPct val="0"/>
              </a:spcBef>
              <a:spcAft>
                <a:spcPts val="600"/>
              </a:spcAft>
            </a:pPr>
            <a:r>
              <a:rPr lang="en-US" sz="2000" i="1" spc="150" dirty="0">
                <a:latin typeface="Bookman Old Style" panose="02050604050505020204" pitchFamily="18" charset="0"/>
                <a:ea typeface="+mj-ea"/>
                <a:cs typeface="+mj-cs"/>
              </a:rPr>
              <a:t>The Second Missionary Journey: </a:t>
            </a:r>
          </a:p>
          <a:p>
            <a:pPr algn="ctr">
              <a:lnSpc>
                <a:spcPct val="110000"/>
              </a:lnSpc>
              <a:spcBef>
                <a:spcPct val="0"/>
              </a:spcBef>
              <a:spcAft>
                <a:spcPts val="600"/>
              </a:spcAft>
            </a:pPr>
            <a:r>
              <a:rPr lang="en-US" sz="2400" b="1" spc="150" dirty="0">
                <a:latin typeface="Bookman Old Style" panose="02050604050505020204" pitchFamily="18" charset="0"/>
                <a:ea typeface="+mj-ea"/>
                <a:cs typeface="+mj-cs"/>
              </a:rPr>
              <a:t>“God Directs His People”</a:t>
            </a:r>
          </a:p>
          <a:p>
            <a:pPr algn="ctr">
              <a:lnSpc>
                <a:spcPct val="110000"/>
              </a:lnSpc>
              <a:spcBef>
                <a:spcPct val="0"/>
              </a:spcBef>
              <a:spcAft>
                <a:spcPts val="600"/>
              </a:spcAft>
            </a:pPr>
            <a:r>
              <a:rPr lang="en-US" sz="1600" b="1" i="1" spc="150" dirty="0">
                <a:latin typeface="+mj-lt"/>
                <a:ea typeface="+mj-ea"/>
                <a:cs typeface="+mj-cs"/>
              </a:rPr>
              <a:t>Acts 6:6-12</a:t>
            </a:r>
          </a:p>
        </p:txBody>
      </p:sp>
      <p:sp>
        <p:nvSpPr>
          <p:cNvPr id="2" name="TextBox 1">
            <a:extLst>
              <a:ext uri="{FF2B5EF4-FFF2-40B4-BE49-F238E27FC236}">
                <a16:creationId xmlns:a16="http://schemas.microsoft.com/office/drawing/2014/main" id="{58DB13D8-1E80-B25A-8498-841487ADA961}"/>
              </a:ext>
            </a:extLst>
          </p:cNvPr>
          <p:cNvSpPr txBox="1"/>
          <p:nvPr/>
        </p:nvSpPr>
        <p:spPr>
          <a:xfrm>
            <a:off x="7140102" y="5491841"/>
            <a:ext cx="5051898" cy="768811"/>
          </a:xfrm>
          <a:prstGeom prst="rect">
            <a:avLst/>
          </a:prstGeom>
        </p:spPr>
        <p:txBody>
          <a:bodyPr vert="horz" lIns="109728" tIns="109728" rIns="109728" bIns="91440" rtlCol="0" anchor="b">
            <a:noAutofit/>
          </a:bodyPr>
          <a:lstStyle/>
          <a:p>
            <a:pPr algn="ctr">
              <a:lnSpc>
                <a:spcPct val="110000"/>
              </a:lnSpc>
              <a:spcBef>
                <a:spcPct val="0"/>
              </a:spcBef>
              <a:spcAft>
                <a:spcPts val="600"/>
              </a:spcAft>
            </a:pPr>
            <a:r>
              <a:rPr lang="en-US" sz="1200" b="1" spc="150" dirty="0">
                <a:latin typeface="Bookman Old Style" panose="02050604050505020204" pitchFamily="18" charset="0"/>
                <a:ea typeface="+mj-ea"/>
                <a:cs typeface="+mj-cs"/>
              </a:rPr>
              <a:t>“Be my witnesses in Jerusalem and in all Judea and Samaria, and to the ends of the earth” </a:t>
            </a:r>
          </a:p>
          <a:p>
            <a:pPr algn="r">
              <a:lnSpc>
                <a:spcPct val="110000"/>
              </a:lnSpc>
              <a:spcBef>
                <a:spcPct val="0"/>
              </a:spcBef>
              <a:spcAft>
                <a:spcPts val="600"/>
              </a:spcAft>
            </a:pPr>
            <a:r>
              <a:rPr lang="en-US" sz="1000" b="1" i="1" spc="150" dirty="0">
                <a:latin typeface="Bookman Old Style" panose="02050604050505020204" pitchFamily="18" charset="0"/>
                <a:ea typeface="+mj-ea"/>
                <a:cs typeface="+mj-cs"/>
              </a:rPr>
              <a:t>– Acts 1:8 (ESV)</a:t>
            </a:r>
            <a:endParaRPr lang="en-US" sz="1000" b="1" i="1" spc="150" dirty="0">
              <a:latin typeface="+mj-lt"/>
              <a:ea typeface="+mj-ea"/>
              <a:cs typeface="+mj-cs"/>
            </a:endParaRPr>
          </a:p>
        </p:txBody>
      </p:sp>
      <p:pic>
        <p:nvPicPr>
          <p:cNvPr id="5" name="Picture 4" descr="A picture containing map, text, atlas&#10;&#10;Description automatically generated">
            <a:extLst>
              <a:ext uri="{FF2B5EF4-FFF2-40B4-BE49-F238E27FC236}">
                <a16:creationId xmlns:a16="http://schemas.microsoft.com/office/drawing/2014/main" id="{2AD6B732-6966-F848-9ECA-AD1AC9782E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831" y="597348"/>
            <a:ext cx="6965270" cy="5663304"/>
          </a:xfrm>
          <a:prstGeom prst="rect">
            <a:avLst/>
          </a:prstGeom>
        </p:spPr>
      </p:pic>
    </p:spTree>
    <p:extLst>
      <p:ext uri="{BB962C8B-B14F-4D97-AF65-F5344CB8AC3E}">
        <p14:creationId xmlns:p14="http://schemas.microsoft.com/office/powerpoint/2010/main" val="1744375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4E1D823-C94F-AC0F-4319-C147BD9E6300}"/>
              </a:ext>
            </a:extLst>
          </p:cNvPr>
          <p:cNvSpPr txBox="1"/>
          <p:nvPr/>
        </p:nvSpPr>
        <p:spPr>
          <a:xfrm>
            <a:off x="0" y="0"/>
            <a:ext cx="1219199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How God Directs His People</a:t>
            </a:r>
            <a:endParaRPr kumimoji="0" lang="en-US" sz="16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D64153AD-E61E-DB3F-AB8C-659BB6A1B0E8}"/>
              </a:ext>
            </a:extLst>
          </p:cNvPr>
          <p:cNvSpPr txBox="1"/>
          <p:nvPr/>
        </p:nvSpPr>
        <p:spPr>
          <a:xfrm>
            <a:off x="0" y="576698"/>
            <a:ext cx="1219199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 By </a:t>
            </a:r>
            <a:r>
              <a:rPr kumimoji="0" lang="en-US" sz="1800" b="1" i="0" u="sng" strike="noStrike" kern="1200" cap="none" spc="0" normalizeH="0" baseline="0" noProof="0" dirty="0">
                <a:ln>
                  <a:noFill/>
                </a:ln>
                <a:solidFill>
                  <a:srgbClr val="C00000"/>
                </a:solidFill>
                <a:effectLst/>
                <a:uLnTx/>
                <a:uFillTx/>
                <a:latin typeface="Calibri" panose="020F0502020204030204"/>
                <a:ea typeface="+mn-ea"/>
                <a:cs typeface="+mn-cs"/>
              </a:rPr>
              <a:t>closing</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some </a:t>
            </a:r>
            <a:r>
              <a:rPr kumimoji="0" lang="en-US" sz="1800" b="1" i="0" u="sng" strike="noStrike" kern="1200" cap="none" spc="0" normalizeH="0" baseline="0" noProof="0" dirty="0">
                <a:ln>
                  <a:noFill/>
                </a:ln>
                <a:solidFill>
                  <a:srgbClr val="C00000"/>
                </a:solidFill>
                <a:effectLst/>
                <a:uLnTx/>
                <a:uFillTx/>
                <a:latin typeface="Calibri" panose="020F0502020204030204"/>
                <a:ea typeface="+mn-ea"/>
                <a:cs typeface="+mn-cs"/>
              </a:rPr>
              <a:t>paths</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A picture containing map, text, atlas&#10;&#10;Description automatically generated">
            <a:extLst>
              <a:ext uri="{FF2B5EF4-FFF2-40B4-BE49-F238E27FC236}">
                <a16:creationId xmlns:a16="http://schemas.microsoft.com/office/drawing/2014/main" id="{FD2A8347-2262-49B8-C70F-958CFB3683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923" y="1583905"/>
            <a:ext cx="7473173" cy="4078958"/>
          </a:xfrm>
          <a:prstGeom prst="rect">
            <a:avLst/>
          </a:prstGeom>
        </p:spPr>
      </p:pic>
      <p:sp>
        <p:nvSpPr>
          <p:cNvPr id="5" name="Oval 4">
            <a:extLst>
              <a:ext uri="{FF2B5EF4-FFF2-40B4-BE49-F238E27FC236}">
                <a16:creationId xmlns:a16="http://schemas.microsoft.com/office/drawing/2014/main" id="{C60FFE3C-0415-3EDF-66E3-DDCA08E56AF5}"/>
              </a:ext>
            </a:extLst>
          </p:cNvPr>
          <p:cNvSpPr/>
          <p:nvPr/>
        </p:nvSpPr>
        <p:spPr>
          <a:xfrm rot="175852">
            <a:off x="2993374" y="2123817"/>
            <a:ext cx="1711363" cy="862681"/>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87EEF1E-FF38-FC13-2CF9-B43655096D97}"/>
              </a:ext>
            </a:extLst>
          </p:cNvPr>
          <p:cNvSpPr txBox="1"/>
          <p:nvPr/>
        </p:nvSpPr>
        <p:spPr>
          <a:xfrm>
            <a:off x="7812504" y="2662988"/>
            <a:ext cx="4096571" cy="1477328"/>
          </a:xfrm>
          <a:prstGeom prst="rect">
            <a:avLst/>
          </a:prstGeom>
          <a:noFill/>
        </p:spPr>
        <p:txBody>
          <a:bodyPr wrap="square" rtlCol="0">
            <a:spAutoFit/>
          </a:bodyPr>
          <a:lstStyle/>
          <a:p>
            <a:pPr algn="ctr"/>
            <a:r>
              <a:rPr lang="en-US" b="1" dirty="0"/>
              <a:t>1 Peter 1:1 </a:t>
            </a:r>
            <a:r>
              <a:rPr lang="en-US" sz="1200" dirty="0"/>
              <a:t>(ESV)</a:t>
            </a:r>
          </a:p>
          <a:p>
            <a:pPr algn="ctr"/>
            <a:r>
              <a:rPr lang="en-US" dirty="0"/>
              <a:t>Peter, an apostle of Jesus Christ, To those who are elect exiles of the Dispersion in Pontus, Galatia, Cappadocia, Asia, </a:t>
            </a:r>
            <a:r>
              <a:rPr lang="en-US" b="1" dirty="0"/>
              <a:t>and Bithynia,</a:t>
            </a:r>
          </a:p>
        </p:txBody>
      </p:sp>
    </p:spTree>
    <p:extLst>
      <p:ext uri="{BB962C8B-B14F-4D97-AF65-F5344CB8AC3E}">
        <p14:creationId xmlns:p14="http://schemas.microsoft.com/office/powerpoint/2010/main" val="350786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4E1D823-C94F-AC0F-4319-C147BD9E6300}"/>
              </a:ext>
            </a:extLst>
          </p:cNvPr>
          <p:cNvSpPr txBox="1"/>
          <p:nvPr/>
        </p:nvSpPr>
        <p:spPr>
          <a:xfrm>
            <a:off x="0" y="0"/>
            <a:ext cx="1219199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How God Directs His People</a:t>
            </a:r>
            <a:endParaRPr kumimoji="0" lang="en-US" sz="16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D64153AD-E61E-DB3F-AB8C-659BB6A1B0E8}"/>
              </a:ext>
            </a:extLst>
          </p:cNvPr>
          <p:cNvSpPr txBox="1"/>
          <p:nvPr/>
        </p:nvSpPr>
        <p:spPr>
          <a:xfrm>
            <a:off x="0" y="576698"/>
            <a:ext cx="1219199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 By </a:t>
            </a:r>
            <a:r>
              <a:rPr kumimoji="0" lang="en-US" sz="1800" b="1" i="0" u="sng" strike="noStrike" kern="1200" cap="none" spc="0" normalizeH="0" baseline="0" noProof="0" dirty="0">
                <a:ln>
                  <a:noFill/>
                </a:ln>
                <a:solidFill>
                  <a:srgbClr val="C00000"/>
                </a:solidFill>
                <a:effectLst/>
                <a:uLnTx/>
                <a:uFillTx/>
                <a:latin typeface="Calibri" panose="020F0502020204030204"/>
                <a:ea typeface="+mn-ea"/>
                <a:cs typeface="+mn-cs"/>
              </a:rPr>
              <a:t>opening</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other </a:t>
            </a:r>
            <a:r>
              <a:rPr kumimoji="0" lang="en-US" sz="1800" b="1" i="0" u="sng" strike="noStrike" kern="1200" cap="none" spc="0" normalizeH="0" baseline="0" noProof="0" dirty="0">
                <a:ln>
                  <a:noFill/>
                </a:ln>
                <a:solidFill>
                  <a:srgbClr val="C00000"/>
                </a:solidFill>
                <a:effectLst/>
                <a:uLnTx/>
                <a:uFillTx/>
                <a:latin typeface="Calibri" panose="020F0502020204030204"/>
                <a:ea typeface="+mn-ea"/>
                <a:cs typeface="+mn-cs"/>
              </a:rPr>
              <a:t>paths</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descr="A picture containing map, text, atlas&#10;&#10;Description automatically generated">
            <a:extLst>
              <a:ext uri="{FF2B5EF4-FFF2-40B4-BE49-F238E27FC236}">
                <a16:creationId xmlns:a16="http://schemas.microsoft.com/office/drawing/2014/main" id="{8D2F6B83-F124-2380-BB06-5A271A7C4E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8825" y="1061063"/>
            <a:ext cx="6514348" cy="5556108"/>
          </a:xfrm>
          <a:prstGeom prst="rect">
            <a:avLst/>
          </a:prstGeom>
        </p:spPr>
      </p:pic>
      <p:sp>
        <p:nvSpPr>
          <p:cNvPr id="11" name="Oval 10">
            <a:extLst>
              <a:ext uri="{FF2B5EF4-FFF2-40B4-BE49-F238E27FC236}">
                <a16:creationId xmlns:a16="http://schemas.microsoft.com/office/drawing/2014/main" id="{41BEECBB-B743-AB68-561B-95BB65CC5031}"/>
              </a:ext>
            </a:extLst>
          </p:cNvPr>
          <p:cNvSpPr/>
          <p:nvPr/>
        </p:nvSpPr>
        <p:spPr>
          <a:xfrm>
            <a:off x="4805260" y="2933636"/>
            <a:ext cx="1146361" cy="354996"/>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8C3BC853-BEF4-876E-0397-03EF2528A41E}"/>
              </a:ext>
            </a:extLst>
          </p:cNvPr>
          <p:cNvSpPr/>
          <p:nvPr/>
        </p:nvSpPr>
        <p:spPr>
          <a:xfrm>
            <a:off x="3978442" y="3111134"/>
            <a:ext cx="713873" cy="354996"/>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653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4E1D823-C94F-AC0F-4319-C147BD9E6300}"/>
              </a:ext>
            </a:extLst>
          </p:cNvPr>
          <p:cNvSpPr txBox="1"/>
          <p:nvPr/>
        </p:nvSpPr>
        <p:spPr>
          <a:xfrm>
            <a:off x="0" y="0"/>
            <a:ext cx="1219199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How God Directs His People</a:t>
            </a:r>
            <a:endParaRPr kumimoji="0" lang="en-US" sz="16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D64153AD-E61E-DB3F-AB8C-659BB6A1B0E8}"/>
              </a:ext>
            </a:extLst>
          </p:cNvPr>
          <p:cNvSpPr txBox="1"/>
          <p:nvPr/>
        </p:nvSpPr>
        <p:spPr>
          <a:xfrm>
            <a:off x="0" y="576698"/>
            <a:ext cx="1219199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3</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By the </a:t>
            </a:r>
            <a:r>
              <a:rPr kumimoji="0" lang="en-US" sz="1800" b="1" i="0" u="sng" strike="noStrike" kern="1200" cap="none" spc="0" normalizeH="0" baseline="0" noProof="0" dirty="0">
                <a:ln>
                  <a:noFill/>
                </a:ln>
                <a:solidFill>
                  <a:srgbClr val="C00000"/>
                </a:solidFill>
                <a:effectLst/>
                <a:uLnTx/>
                <a:uFillTx/>
                <a:latin typeface="Calibri" panose="020F0502020204030204"/>
                <a:ea typeface="+mn-ea"/>
                <a:cs typeface="+mn-cs"/>
              </a:rPr>
              <a:t>power</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of His </a:t>
            </a:r>
            <a:r>
              <a:rPr kumimoji="0" lang="en-US" sz="1800" b="1" i="0" u="sng" strike="noStrike" kern="1200" cap="none" spc="0" normalizeH="0" baseline="0" noProof="0" dirty="0">
                <a:ln>
                  <a:noFill/>
                </a:ln>
                <a:solidFill>
                  <a:srgbClr val="C00000"/>
                </a:solidFill>
                <a:effectLst/>
                <a:uLnTx/>
                <a:uFillTx/>
                <a:latin typeface="Calibri" panose="020F0502020204030204"/>
                <a:ea typeface="+mn-ea"/>
                <a:cs typeface="+mn-cs"/>
              </a:rPr>
              <a:t>Spirit</a:t>
            </a:r>
            <a:r>
              <a:rPr kumimoji="0" lang="en-US" sz="1800" b="1" i="0"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1800" b="1" i="0" strike="noStrike" kern="1200" cap="none" spc="0" normalizeH="0" baseline="0" noProof="0" dirty="0">
                <a:ln>
                  <a:noFill/>
                </a:ln>
                <a:effectLst/>
                <a:uLnTx/>
                <a:uFillTx/>
                <a:latin typeface="Calibri" panose="020F0502020204030204"/>
                <a:ea typeface="+mn-ea"/>
                <a:cs typeface="+mn-cs"/>
              </a:rPr>
              <a:t>and </a:t>
            </a:r>
            <a:r>
              <a:rPr kumimoji="0" lang="en-US" sz="1800" b="1" i="0" u="sng" strike="noStrike" kern="1200" cap="none" spc="0" normalizeH="0" baseline="0" noProof="0" dirty="0">
                <a:ln>
                  <a:noFill/>
                </a:ln>
                <a:solidFill>
                  <a:srgbClr val="C00000"/>
                </a:solidFill>
                <a:effectLst/>
                <a:uLnTx/>
                <a:uFillTx/>
                <a:latin typeface="Calibri" panose="020F0502020204030204"/>
                <a:ea typeface="+mn-ea"/>
                <a:cs typeface="+mn-cs"/>
              </a:rPr>
              <a:t>Word</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08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10" name="Picture 9" descr="A picture containing map, text, atlas&#10;&#10;Description automatically generated">
            <a:extLst>
              <a:ext uri="{FF2B5EF4-FFF2-40B4-BE49-F238E27FC236}">
                <a16:creationId xmlns:a16="http://schemas.microsoft.com/office/drawing/2014/main" id="{A20BDB39-4B9E-E41C-5535-ABF46FA22F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2079" y="1061063"/>
            <a:ext cx="4367840" cy="5274031"/>
          </a:xfrm>
          <a:prstGeom prst="rect">
            <a:avLst/>
          </a:prstGeom>
        </p:spPr>
      </p:pic>
      <p:sp>
        <p:nvSpPr>
          <p:cNvPr id="6" name="TextBox 5">
            <a:extLst>
              <a:ext uri="{FF2B5EF4-FFF2-40B4-BE49-F238E27FC236}">
                <a16:creationId xmlns:a16="http://schemas.microsoft.com/office/drawing/2014/main" id="{14E1D823-C94F-AC0F-4319-C147BD9E6300}"/>
              </a:ext>
            </a:extLst>
          </p:cNvPr>
          <p:cNvSpPr txBox="1"/>
          <p:nvPr/>
        </p:nvSpPr>
        <p:spPr>
          <a:xfrm>
            <a:off x="0" y="0"/>
            <a:ext cx="1219199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How God Directs His People</a:t>
            </a:r>
            <a:endParaRPr kumimoji="0" lang="en-US" sz="16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D64153AD-E61E-DB3F-AB8C-659BB6A1B0E8}"/>
              </a:ext>
            </a:extLst>
          </p:cNvPr>
          <p:cNvSpPr txBox="1"/>
          <p:nvPr/>
        </p:nvSpPr>
        <p:spPr>
          <a:xfrm>
            <a:off x="0" y="576698"/>
            <a:ext cx="1219199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4</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By His </a:t>
            </a:r>
            <a:r>
              <a:rPr kumimoji="0" lang="en-US" sz="1800" b="1" i="0" u="sng" strike="noStrike" kern="1200" cap="none" spc="0" normalizeH="0" baseline="0" noProof="0" dirty="0">
                <a:ln>
                  <a:noFill/>
                </a:ln>
                <a:solidFill>
                  <a:srgbClr val="C00000"/>
                </a:solidFill>
                <a:effectLst/>
                <a:uLnTx/>
                <a:uFillTx/>
                <a:latin typeface="Calibri" panose="020F0502020204030204"/>
                <a:ea typeface="+mn-ea"/>
                <a:cs typeface="+mn-cs"/>
              </a:rPr>
              <a:t>provision</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69DB6C90-6C9C-711A-0CE2-4358888127D9}"/>
              </a:ext>
            </a:extLst>
          </p:cNvPr>
          <p:cNvSpPr/>
          <p:nvPr/>
        </p:nvSpPr>
        <p:spPr>
          <a:xfrm>
            <a:off x="5189620" y="4042611"/>
            <a:ext cx="1812758" cy="593558"/>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86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3" name="Picture 2" descr="An aerial view of an island">
            <a:extLst>
              <a:ext uri="{FF2B5EF4-FFF2-40B4-BE49-F238E27FC236}">
                <a16:creationId xmlns:a16="http://schemas.microsoft.com/office/drawing/2014/main" id="{8E28815D-CEFA-D552-F498-4B3526DE8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202" y="0"/>
            <a:ext cx="11891596" cy="6858000"/>
          </a:xfrm>
          <a:prstGeom prst="rect">
            <a:avLst/>
          </a:prstGeom>
        </p:spPr>
      </p:pic>
    </p:spTree>
    <p:extLst>
      <p:ext uri="{BB962C8B-B14F-4D97-AF65-F5344CB8AC3E}">
        <p14:creationId xmlns:p14="http://schemas.microsoft.com/office/powerpoint/2010/main" val="493223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10" name="Picture 9" descr="A picture containing map, text, atlas&#10;&#10;Description automatically generated">
            <a:extLst>
              <a:ext uri="{FF2B5EF4-FFF2-40B4-BE49-F238E27FC236}">
                <a16:creationId xmlns:a16="http://schemas.microsoft.com/office/drawing/2014/main" id="{A20BDB39-4B9E-E41C-5535-ABF46FA22F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2079" y="1061063"/>
            <a:ext cx="4367840" cy="5274031"/>
          </a:xfrm>
          <a:prstGeom prst="rect">
            <a:avLst/>
          </a:prstGeom>
        </p:spPr>
      </p:pic>
      <p:sp>
        <p:nvSpPr>
          <p:cNvPr id="6" name="TextBox 5">
            <a:extLst>
              <a:ext uri="{FF2B5EF4-FFF2-40B4-BE49-F238E27FC236}">
                <a16:creationId xmlns:a16="http://schemas.microsoft.com/office/drawing/2014/main" id="{14E1D823-C94F-AC0F-4319-C147BD9E6300}"/>
              </a:ext>
            </a:extLst>
          </p:cNvPr>
          <p:cNvSpPr txBox="1"/>
          <p:nvPr/>
        </p:nvSpPr>
        <p:spPr>
          <a:xfrm>
            <a:off x="0" y="0"/>
            <a:ext cx="1219199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How God Directs His People</a:t>
            </a:r>
            <a:endParaRPr kumimoji="0" lang="en-US" sz="16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D64153AD-E61E-DB3F-AB8C-659BB6A1B0E8}"/>
              </a:ext>
            </a:extLst>
          </p:cNvPr>
          <p:cNvSpPr txBox="1"/>
          <p:nvPr/>
        </p:nvSpPr>
        <p:spPr>
          <a:xfrm>
            <a:off x="0" y="576698"/>
            <a:ext cx="1219199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4. By His </a:t>
            </a:r>
            <a:r>
              <a:rPr kumimoji="0" lang="en-US" sz="1800" b="1" i="0" u="sng" strike="noStrike" kern="1200" cap="none" spc="0" normalizeH="0" baseline="0" noProof="0" dirty="0">
                <a:ln>
                  <a:noFill/>
                </a:ln>
                <a:solidFill>
                  <a:srgbClr val="C00000"/>
                </a:solidFill>
                <a:effectLst/>
                <a:uLnTx/>
                <a:uFillTx/>
                <a:latin typeface="Calibri" panose="020F0502020204030204"/>
                <a:ea typeface="+mn-ea"/>
                <a:cs typeface="+mn-cs"/>
              </a:rPr>
              <a:t>provision</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69DB6C90-6C9C-711A-0CE2-4358888127D9}"/>
              </a:ext>
            </a:extLst>
          </p:cNvPr>
          <p:cNvSpPr/>
          <p:nvPr/>
        </p:nvSpPr>
        <p:spPr>
          <a:xfrm>
            <a:off x="4724399" y="3132221"/>
            <a:ext cx="2077454" cy="593558"/>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303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4E1D823-C94F-AC0F-4319-C147BD9E6300}"/>
              </a:ext>
            </a:extLst>
          </p:cNvPr>
          <p:cNvSpPr txBox="1"/>
          <p:nvPr/>
        </p:nvSpPr>
        <p:spPr>
          <a:xfrm>
            <a:off x="0" y="0"/>
            <a:ext cx="1219199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Times New Roman" panose="02020603050405020304" pitchFamily="18" charset="0"/>
                <a:cs typeface="Times New Roman" panose="02020603050405020304" pitchFamily="18" charset="0"/>
              </a:rPr>
              <a:t>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Five Clear Commands on God’s Will</a:t>
            </a:r>
            <a:endParaRPr kumimoji="0" lang="en-US" sz="16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63F16E4-6175-D373-B787-E0D8B14FFB4E}"/>
              </a:ext>
            </a:extLst>
          </p:cNvPr>
          <p:cNvSpPr txBox="1"/>
          <p:nvPr/>
        </p:nvSpPr>
        <p:spPr>
          <a:xfrm>
            <a:off x="2821923" y="2228671"/>
            <a:ext cx="547404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 Timothy 2:3-4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lvl="0" algn="ctr"/>
            <a:r>
              <a:rPr lang="en-US" dirty="0">
                <a:solidFill>
                  <a:prstClr val="black"/>
                </a:solidFill>
              </a:rPr>
              <a:t>This is good, and it is pleasing in the sight of God our Savior, </a:t>
            </a:r>
            <a:r>
              <a:rPr lang="en-US" b="1" dirty="0">
                <a:solidFill>
                  <a:prstClr val="black"/>
                </a:solidFill>
              </a:rPr>
              <a:t>who desires all people to be saved </a:t>
            </a:r>
            <a:r>
              <a:rPr lang="en-US" dirty="0">
                <a:solidFill>
                  <a:prstClr val="black"/>
                </a:solidFill>
              </a:rPr>
              <a:t>and to come to the knowledge of the truth.</a:t>
            </a:r>
          </a:p>
        </p:txBody>
      </p:sp>
      <p:sp>
        <p:nvSpPr>
          <p:cNvPr id="3" name="TextBox 2">
            <a:extLst>
              <a:ext uri="{FF2B5EF4-FFF2-40B4-BE49-F238E27FC236}">
                <a16:creationId xmlns:a16="http://schemas.microsoft.com/office/drawing/2014/main" id="{759B201A-D52A-AB68-69AC-BC26CD0DE510}"/>
              </a:ext>
            </a:extLst>
          </p:cNvPr>
          <p:cNvSpPr txBox="1"/>
          <p:nvPr/>
        </p:nvSpPr>
        <p:spPr>
          <a:xfrm>
            <a:off x="2836339" y="3747990"/>
            <a:ext cx="545962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 Peter 3:9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r>
              <a:rPr lang="en-US" dirty="0"/>
              <a:t>The Lord is not slow to fulfill his promise as some count slowness, but is patient toward you, </a:t>
            </a:r>
            <a:r>
              <a:rPr lang="en-US" b="1" dirty="0"/>
              <a:t>not wishing that any should perish, but that all should reach repentance</a:t>
            </a:r>
            <a:r>
              <a:rPr lang="en-US" dirty="0"/>
              <a:t>.</a:t>
            </a:r>
          </a:p>
        </p:txBody>
      </p:sp>
      <p:sp>
        <p:nvSpPr>
          <p:cNvPr id="8" name="TextBox 7">
            <a:extLst>
              <a:ext uri="{FF2B5EF4-FFF2-40B4-BE49-F238E27FC236}">
                <a16:creationId xmlns:a16="http://schemas.microsoft.com/office/drawing/2014/main" id="{D64153AD-E61E-DB3F-AB8C-659BB6A1B0E8}"/>
              </a:ext>
            </a:extLst>
          </p:cNvPr>
          <p:cNvSpPr txBox="1"/>
          <p:nvPr/>
        </p:nvSpPr>
        <p:spPr>
          <a:xfrm>
            <a:off x="3360627" y="465651"/>
            <a:ext cx="4396636"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1</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His will</a:t>
            </a:r>
            <a:r>
              <a:rPr kumimoji="0" lang="en-US" sz="1800" b="1" i="0" u="none" strike="noStrike" kern="1200" cap="none" spc="0" normalizeH="0" noProof="0" dirty="0">
                <a:ln>
                  <a:noFill/>
                </a:ln>
                <a:solidFill>
                  <a:prstClr val="black"/>
                </a:solidFill>
                <a:effectLst/>
                <a:uLnTx/>
                <a:uFillTx/>
                <a:latin typeface="Calibri" panose="020F0502020204030204"/>
                <a:ea typeface="+mn-ea"/>
                <a:cs typeface="+mn-cs"/>
              </a:rPr>
              <a:t> is your</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1" i="0" u="sng" strike="noStrike" kern="1200" cap="none" spc="0" normalizeH="0" baseline="0" noProof="0" dirty="0">
                <a:ln>
                  <a:noFill/>
                </a:ln>
                <a:solidFill>
                  <a:srgbClr val="C00000"/>
                </a:solidFill>
                <a:effectLst/>
                <a:uLnTx/>
                <a:uFillTx/>
                <a:latin typeface="Calibri" panose="020F0502020204030204"/>
                <a:ea typeface="+mn-ea"/>
                <a:cs typeface="+mn-cs"/>
              </a:rPr>
              <a:t>salvation</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81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4E1D823-C94F-AC0F-4319-C147BD9E6300}"/>
              </a:ext>
            </a:extLst>
          </p:cNvPr>
          <p:cNvSpPr txBox="1"/>
          <p:nvPr/>
        </p:nvSpPr>
        <p:spPr>
          <a:xfrm>
            <a:off x="0" y="0"/>
            <a:ext cx="1219199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Five Clear Commands on God’s Will</a:t>
            </a:r>
            <a:endParaRPr kumimoji="0" lang="en-US" sz="16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63F16E4-6175-D373-B787-E0D8B14FFB4E}"/>
              </a:ext>
            </a:extLst>
          </p:cNvPr>
          <p:cNvSpPr txBox="1"/>
          <p:nvPr/>
        </p:nvSpPr>
        <p:spPr>
          <a:xfrm>
            <a:off x="398052" y="3058908"/>
            <a:ext cx="5474043"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Ephesians 5:17-20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a:r>
              <a:rPr lang="en-US" dirty="0"/>
              <a:t>Therefore do not be foolish, but </a:t>
            </a:r>
            <a:r>
              <a:rPr lang="en-US" b="1" dirty="0"/>
              <a:t>understand what the will of the Lord is. And do not get drunk with wine, </a:t>
            </a:r>
            <a:r>
              <a:rPr lang="en-US" dirty="0"/>
              <a:t>for that is debauchery,</a:t>
            </a:r>
            <a:r>
              <a:rPr lang="en-US" b="1" dirty="0"/>
              <a:t> but be filled with the Spirit</a:t>
            </a:r>
            <a:r>
              <a:rPr lang="en-US" dirty="0"/>
              <a:t>, </a:t>
            </a:r>
            <a:r>
              <a:rPr lang="en-US" dirty="0">
                <a:solidFill>
                  <a:schemeClr val="accent5">
                    <a:lumMod val="50000"/>
                  </a:schemeClr>
                </a:solidFill>
              </a:rPr>
              <a:t>addressing one another in psalms and hymns and spiritual songs, singing and making melody to the Lord with your heart, giving thanks always and for everything to God the Father in the name of our Lord Jesus Christ</a:t>
            </a:r>
            <a:endParaRPr lang="en-US" dirty="0"/>
          </a:p>
        </p:txBody>
      </p:sp>
      <p:sp>
        <p:nvSpPr>
          <p:cNvPr id="3" name="TextBox 2">
            <a:extLst>
              <a:ext uri="{FF2B5EF4-FFF2-40B4-BE49-F238E27FC236}">
                <a16:creationId xmlns:a16="http://schemas.microsoft.com/office/drawing/2014/main" id="{759B201A-D52A-AB68-69AC-BC26CD0DE510}"/>
              </a:ext>
            </a:extLst>
          </p:cNvPr>
          <p:cNvSpPr txBox="1"/>
          <p:nvPr/>
        </p:nvSpPr>
        <p:spPr>
          <a:xfrm>
            <a:off x="6334321" y="3197407"/>
            <a:ext cx="5459627" cy="2031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Colossians 3:16-17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lvl="0" algn="ctr"/>
            <a:r>
              <a:rPr lang="en-US" b="1" dirty="0">
                <a:solidFill>
                  <a:prstClr val="black"/>
                </a:solidFill>
              </a:rPr>
              <a:t>Let the word of Christ dwell in you richly</a:t>
            </a:r>
            <a:r>
              <a:rPr lang="en-US" dirty="0">
                <a:solidFill>
                  <a:prstClr val="black"/>
                </a:solidFill>
              </a:rPr>
              <a:t>, </a:t>
            </a:r>
            <a:r>
              <a:rPr lang="en-US" dirty="0">
                <a:solidFill>
                  <a:schemeClr val="accent5">
                    <a:lumMod val="50000"/>
                  </a:schemeClr>
                </a:solidFill>
              </a:rPr>
              <a:t>teaching and admonishing one another in all wisdom, singing psalms and hymns and spiritual songs, with thankfulness in your hearts to God</a:t>
            </a:r>
            <a:r>
              <a:rPr lang="en-US" dirty="0">
                <a:solidFill>
                  <a:prstClr val="black"/>
                </a:solidFill>
              </a:rPr>
              <a:t>. </a:t>
            </a:r>
            <a:r>
              <a:rPr lang="en-US" dirty="0">
                <a:solidFill>
                  <a:schemeClr val="accent5">
                    <a:lumMod val="50000"/>
                  </a:schemeClr>
                </a:solidFill>
              </a:rPr>
              <a:t>And whatever you do</a:t>
            </a:r>
            <a:r>
              <a:rPr lang="en-US" dirty="0">
                <a:solidFill>
                  <a:prstClr val="black"/>
                </a:solidFill>
              </a:rPr>
              <a:t>, </a:t>
            </a:r>
            <a:r>
              <a:rPr lang="en-US" dirty="0">
                <a:solidFill>
                  <a:schemeClr val="accent5">
                    <a:lumMod val="50000"/>
                  </a:schemeClr>
                </a:solidFill>
              </a:rPr>
              <a:t>in word or deed, do everything in the name of the Lord Jesus, giving thanks to God the Father through him.</a:t>
            </a:r>
          </a:p>
        </p:txBody>
      </p:sp>
      <p:sp>
        <p:nvSpPr>
          <p:cNvPr id="8" name="TextBox 7">
            <a:extLst>
              <a:ext uri="{FF2B5EF4-FFF2-40B4-BE49-F238E27FC236}">
                <a16:creationId xmlns:a16="http://schemas.microsoft.com/office/drawing/2014/main" id="{D64153AD-E61E-DB3F-AB8C-659BB6A1B0E8}"/>
              </a:ext>
            </a:extLst>
          </p:cNvPr>
          <p:cNvSpPr txBox="1"/>
          <p:nvPr/>
        </p:nvSpPr>
        <p:spPr>
          <a:xfrm>
            <a:off x="3360627" y="465651"/>
            <a:ext cx="43966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 His will is your </a:t>
            </a:r>
            <a:r>
              <a:rPr kumimoji="0" lang="en-US" sz="1800" b="1" i="0" u="sng" strike="noStrike" kern="1200" cap="none" spc="0" normalizeH="0" baseline="0" noProof="0" dirty="0">
                <a:ln>
                  <a:noFill/>
                </a:ln>
                <a:solidFill>
                  <a:srgbClr val="C00000"/>
                </a:solidFill>
                <a:effectLst/>
                <a:uLnTx/>
                <a:uFillTx/>
                <a:latin typeface="Calibri" panose="020F0502020204030204"/>
                <a:ea typeface="+mn-ea"/>
                <a:cs typeface="+mn-cs"/>
              </a:rPr>
              <a:t>salvation</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FE669FA-37C7-D160-2D20-61BD970D5F1D}"/>
              </a:ext>
            </a:extLst>
          </p:cNvPr>
          <p:cNvSpPr txBox="1"/>
          <p:nvPr/>
        </p:nvSpPr>
        <p:spPr>
          <a:xfrm>
            <a:off x="3360627" y="860995"/>
            <a:ext cx="3645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 His will for you to be </a:t>
            </a:r>
            <a:r>
              <a:rPr kumimoji="0" lang="en-US" sz="1800" b="1" i="0" u="sng" strike="noStrike" kern="1200" cap="none" spc="0" normalizeH="0" baseline="0" noProof="0" dirty="0">
                <a:ln>
                  <a:noFill/>
                </a:ln>
                <a:solidFill>
                  <a:srgbClr val="C00000"/>
                </a:solidFill>
                <a:effectLst/>
                <a:uLnTx/>
                <a:uFillTx/>
                <a:latin typeface="Calibri" panose="020F0502020204030204"/>
                <a:ea typeface="+mn-ea"/>
                <a:cs typeface="+mn-cs"/>
              </a:rPr>
              <a:t>Spirit-filled</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514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4E1D823-C94F-AC0F-4319-C147BD9E6300}"/>
              </a:ext>
            </a:extLst>
          </p:cNvPr>
          <p:cNvSpPr txBox="1"/>
          <p:nvPr/>
        </p:nvSpPr>
        <p:spPr>
          <a:xfrm>
            <a:off x="0" y="0"/>
            <a:ext cx="1219199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Five Clear Commands on God’s Will</a:t>
            </a:r>
            <a:endParaRPr kumimoji="0" lang="en-US" sz="16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63F16E4-6175-D373-B787-E0D8B14FFB4E}"/>
              </a:ext>
            </a:extLst>
          </p:cNvPr>
          <p:cNvSpPr txBox="1"/>
          <p:nvPr/>
        </p:nvSpPr>
        <p:spPr>
          <a:xfrm>
            <a:off x="656225" y="2834319"/>
            <a:ext cx="10879548"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 Thessalonians 5:3-7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l" rtl="0"/>
            <a:r>
              <a:rPr lang="en-US" dirty="0"/>
              <a:t>For </a:t>
            </a:r>
            <a:r>
              <a:rPr lang="en-US" b="1" dirty="0"/>
              <a:t>this is the will of God, your sanctification</a:t>
            </a:r>
            <a:r>
              <a:rPr lang="en-US" dirty="0"/>
              <a:t>: that you abstain from sexual immorality; that each one of you know how to control his own body in holiness and honor, not in the passion of lust like the Gentiles who do not know God; that no one transgress and wrong his brother in this matter, because the Lord is an avenger in all these things, as we told you beforehand and solemnly warned you. For God has not called us for impurity, but in holiness.</a:t>
            </a:r>
          </a:p>
        </p:txBody>
      </p:sp>
      <p:sp>
        <p:nvSpPr>
          <p:cNvPr id="8" name="TextBox 7">
            <a:extLst>
              <a:ext uri="{FF2B5EF4-FFF2-40B4-BE49-F238E27FC236}">
                <a16:creationId xmlns:a16="http://schemas.microsoft.com/office/drawing/2014/main" id="{D64153AD-E61E-DB3F-AB8C-659BB6A1B0E8}"/>
              </a:ext>
            </a:extLst>
          </p:cNvPr>
          <p:cNvSpPr txBox="1"/>
          <p:nvPr/>
        </p:nvSpPr>
        <p:spPr>
          <a:xfrm>
            <a:off x="3360627" y="465651"/>
            <a:ext cx="43966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 His will is your </a:t>
            </a:r>
            <a:r>
              <a:rPr kumimoji="0" lang="en-US" sz="1800" b="1" i="0" u="sng" strike="noStrike" kern="1200" cap="none" spc="0" normalizeH="0" baseline="0" noProof="0" dirty="0">
                <a:ln>
                  <a:noFill/>
                </a:ln>
                <a:solidFill>
                  <a:srgbClr val="C00000"/>
                </a:solidFill>
                <a:effectLst/>
                <a:uLnTx/>
                <a:uFillTx/>
                <a:latin typeface="Calibri" panose="020F0502020204030204"/>
                <a:ea typeface="+mn-ea"/>
                <a:cs typeface="+mn-cs"/>
              </a:rPr>
              <a:t>salvation</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FE669FA-37C7-D160-2D20-61BD970D5F1D}"/>
              </a:ext>
            </a:extLst>
          </p:cNvPr>
          <p:cNvSpPr txBox="1"/>
          <p:nvPr/>
        </p:nvSpPr>
        <p:spPr>
          <a:xfrm>
            <a:off x="3360627" y="860995"/>
            <a:ext cx="3645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 His will for you to be </a:t>
            </a:r>
            <a:r>
              <a:rPr kumimoji="0" lang="en-US" sz="1800" b="1" i="0" u="sng" strike="noStrike" kern="1200" cap="none" spc="0" normalizeH="0" baseline="0" noProof="0" dirty="0">
                <a:ln>
                  <a:noFill/>
                </a:ln>
                <a:solidFill>
                  <a:srgbClr val="C00000"/>
                </a:solidFill>
                <a:effectLst/>
                <a:uLnTx/>
                <a:uFillTx/>
                <a:latin typeface="Calibri" panose="020F0502020204030204"/>
                <a:ea typeface="+mn-ea"/>
                <a:cs typeface="+mn-cs"/>
              </a:rPr>
              <a:t>Spirit-filled</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012E8581-A70F-76B5-7027-A4C7095BC816}"/>
              </a:ext>
            </a:extLst>
          </p:cNvPr>
          <p:cNvSpPr txBox="1"/>
          <p:nvPr/>
        </p:nvSpPr>
        <p:spPr>
          <a:xfrm>
            <a:off x="3360627" y="1230327"/>
            <a:ext cx="32191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3. His will is your </a:t>
            </a:r>
            <a:r>
              <a:rPr kumimoji="0" lang="en-US" sz="1800" b="1" i="0" u="sng" strike="noStrike" kern="1200" cap="none" spc="0" normalizeH="0" baseline="0" noProof="0" dirty="0" err="1">
                <a:ln>
                  <a:noFill/>
                </a:ln>
                <a:solidFill>
                  <a:srgbClr val="C00000"/>
                </a:solidFill>
                <a:effectLst/>
                <a:uLnTx/>
                <a:uFillTx/>
                <a:latin typeface="Calibri" panose="020F0502020204030204"/>
                <a:ea typeface="+mn-ea"/>
                <a:cs typeface="+mn-cs"/>
              </a:rPr>
              <a:t>sanctificaton</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94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16" presetClass="entr" presetSubtype="21" fill="hold" grpId="0"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4E1D823-C94F-AC0F-4319-C147BD9E6300}"/>
              </a:ext>
            </a:extLst>
          </p:cNvPr>
          <p:cNvSpPr txBox="1"/>
          <p:nvPr/>
        </p:nvSpPr>
        <p:spPr>
          <a:xfrm>
            <a:off x="0" y="0"/>
            <a:ext cx="1219199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Five Clear Commands on God’s Will</a:t>
            </a:r>
            <a:endParaRPr kumimoji="0" lang="en-US" sz="16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63F16E4-6175-D373-B787-E0D8B14FFB4E}"/>
              </a:ext>
            </a:extLst>
          </p:cNvPr>
          <p:cNvSpPr txBox="1"/>
          <p:nvPr/>
        </p:nvSpPr>
        <p:spPr>
          <a:xfrm>
            <a:off x="2656022" y="3485943"/>
            <a:ext cx="784759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 Peter 2:13-16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Be subject for the Lord’s sake to every human institution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whether it be to the emperor as supreme, or to governors as sent by him to punish those who do evil and to praise those who do good.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For </a:t>
            </a: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this is the will of God</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that by doing good you should put to silence the ignorance of foolish people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Live as people who are free,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not using your freedom as a cover-up for evil, but living as servants of God.</a:t>
            </a:r>
          </a:p>
        </p:txBody>
      </p:sp>
      <p:sp>
        <p:nvSpPr>
          <p:cNvPr id="8" name="TextBox 7">
            <a:extLst>
              <a:ext uri="{FF2B5EF4-FFF2-40B4-BE49-F238E27FC236}">
                <a16:creationId xmlns:a16="http://schemas.microsoft.com/office/drawing/2014/main" id="{D64153AD-E61E-DB3F-AB8C-659BB6A1B0E8}"/>
              </a:ext>
            </a:extLst>
          </p:cNvPr>
          <p:cNvSpPr txBox="1"/>
          <p:nvPr/>
        </p:nvSpPr>
        <p:spPr>
          <a:xfrm>
            <a:off x="3360627" y="465651"/>
            <a:ext cx="43966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 His will is your </a:t>
            </a:r>
            <a:r>
              <a:rPr kumimoji="0" lang="en-US" sz="1800" b="1" i="0" u="sng" strike="noStrike" kern="1200" cap="none" spc="0" normalizeH="0" baseline="0" noProof="0" dirty="0">
                <a:ln>
                  <a:noFill/>
                </a:ln>
                <a:solidFill>
                  <a:srgbClr val="C00000"/>
                </a:solidFill>
                <a:effectLst/>
                <a:uLnTx/>
                <a:uFillTx/>
                <a:latin typeface="Calibri" panose="020F0502020204030204"/>
                <a:ea typeface="+mn-ea"/>
                <a:cs typeface="+mn-cs"/>
              </a:rPr>
              <a:t>salvation</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FE669FA-37C7-D160-2D20-61BD970D5F1D}"/>
              </a:ext>
            </a:extLst>
          </p:cNvPr>
          <p:cNvSpPr txBox="1"/>
          <p:nvPr/>
        </p:nvSpPr>
        <p:spPr>
          <a:xfrm>
            <a:off x="3360627" y="860995"/>
            <a:ext cx="3645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 His will for you to be </a:t>
            </a:r>
            <a:r>
              <a:rPr kumimoji="0" lang="en-US" sz="1800" b="1" i="0" u="sng" strike="noStrike" kern="1200" cap="none" spc="0" normalizeH="0" baseline="0" noProof="0" dirty="0">
                <a:ln>
                  <a:noFill/>
                </a:ln>
                <a:solidFill>
                  <a:srgbClr val="C00000"/>
                </a:solidFill>
                <a:effectLst/>
                <a:uLnTx/>
                <a:uFillTx/>
                <a:latin typeface="Calibri" panose="020F0502020204030204"/>
                <a:ea typeface="+mn-ea"/>
                <a:cs typeface="+mn-cs"/>
              </a:rPr>
              <a:t>Spirit-filled</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012E8581-A70F-76B5-7027-A4C7095BC816}"/>
              </a:ext>
            </a:extLst>
          </p:cNvPr>
          <p:cNvSpPr txBox="1"/>
          <p:nvPr/>
        </p:nvSpPr>
        <p:spPr>
          <a:xfrm>
            <a:off x="3360627" y="1230327"/>
            <a:ext cx="32191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3. His will is your </a:t>
            </a:r>
            <a:r>
              <a:rPr kumimoji="0" lang="en-US" sz="1800" b="1" i="0" u="sng" strike="noStrike" kern="1200" cap="none" spc="0" normalizeH="0" baseline="0" noProof="0" dirty="0" err="1">
                <a:ln>
                  <a:noFill/>
                </a:ln>
                <a:solidFill>
                  <a:srgbClr val="C00000"/>
                </a:solidFill>
                <a:effectLst/>
                <a:uLnTx/>
                <a:uFillTx/>
                <a:latin typeface="Calibri" panose="020F0502020204030204"/>
                <a:ea typeface="+mn-ea"/>
                <a:cs typeface="+mn-cs"/>
              </a:rPr>
              <a:t>sanctificaton</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DE12ABE7-A097-225E-3240-DFF2463EE0D7}"/>
              </a:ext>
            </a:extLst>
          </p:cNvPr>
          <p:cNvSpPr txBox="1"/>
          <p:nvPr/>
        </p:nvSpPr>
        <p:spPr>
          <a:xfrm>
            <a:off x="3360627" y="1617731"/>
            <a:ext cx="54237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4. His will is for you to be </a:t>
            </a:r>
            <a:r>
              <a:rPr kumimoji="0" lang="en-US" sz="1800" b="1" i="0" u="sng" strike="noStrike" kern="1200" cap="none" spc="0" normalizeH="0" baseline="0" noProof="0" dirty="0">
                <a:ln>
                  <a:noFill/>
                </a:ln>
                <a:solidFill>
                  <a:srgbClr val="C00000"/>
                </a:solidFill>
                <a:effectLst/>
                <a:uLnTx/>
                <a:uFillTx/>
                <a:latin typeface="Calibri" panose="020F0502020204030204"/>
                <a:ea typeface="+mn-ea"/>
                <a:cs typeface="+mn-cs"/>
              </a:rPr>
              <a:t>above reproach</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in the world.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516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16" presetClass="entr" presetSubtype="21" fill="hold" grpId="0"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4E1D823-C94F-AC0F-4319-C147BD9E6300}"/>
              </a:ext>
            </a:extLst>
          </p:cNvPr>
          <p:cNvSpPr txBox="1"/>
          <p:nvPr/>
        </p:nvSpPr>
        <p:spPr>
          <a:xfrm>
            <a:off x="0" y="0"/>
            <a:ext cx="1219199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Times New Roman" panose="02020603050405020304" pitchFamily="18" charset="0"/>
                <a:cs typeface="Times New Roman" panose="02020603050405020304" pitchFamily="18" charset="0"/>
              </a:rPr>
              <a:t>A</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Defining God’s Will</a:t>
            </a:r>
            <a:endParaRPr kumimoji="0" lang="en-US" sz="16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63F16E4-6175-D373-B787-E0D8B14FFB4E}"/>
              </a:ext>
            </a:extLst>
          </p:cNvPr>
          <p:cNvSpPr txBox="1"/>
          <p:nvPr/>
        </p:nvSpPr>
        <p:spPr>
          <a:xfrm>
            <a:off x="2004164" y="1714733"/>
            <a:ext cx="818367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noProof="0" dirty="0">
                <a:solidFill>
                  <a:prstClr val="black"/>
                </a:solidFill>
                <a:latin typeface="Calibri" panose="020F0502020204030204"/>
              </a:rPr>
              <a:t>Ephesians 1:11</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a:r>
              <a:rPr lang="en-US" dirty="0"/>
              <a:t>In him we have obtained an inheritance, having been </a:t>
            </a:r>
            <a:r>
              <a:rPr lang="en-US" b="1" dirty="0"/>
              <a:t>predestined</a:t>
            </a:r>
            <a:r>
              <a:rPr lang="en-US" dirty="0"/>
              <a:t> </a:t>
            </a:r>
            <a:r>
              <a:rPr lang="en-US" b="1" dirty="0"/>
              <a:t>according to the purpose </a:t>
            </a:r>
            <a:r>
              <a:rPr lang="en-US" dirty="0"/>
              <a:t>of him who works all things </a:t>
            </a:r>
            <a:r>
              <a:rPr lang="en-US" b="1" dirty="0"/>
              <a:t>according to the counsel of his will</a:t>
            </a:r>
            <a:r>
              <a:rPr lang="en-US" dirty="0"/>
              <a:t>,</a:t>
            </a:r>
          </a:p>
        </p:txBody>
      </p:sp>
      <p:sp>
        <p:nvSpPr>
          <p:cNvPr id="8" name="TextBox 7">
            <a:extLst>
              <a:ext uri="{FF2B5EF4-FFF2-40B4-BE49-F238E27FC236}">
                <a16:creationId xmlns:a16="http://schemas.microsoft.com/office/drawing/2014/main" id="{D64153AD-E61E-DB3F-AB8C-659BB6A1B0E8}"/>
              </a:ext>
            </a:extLst>
          </p:cNvPr>
          <p:cNvSpPr txBox="1"/>
          <p:nvPr/>
        </p:nvSpPr>
        <p:spPr>
          <a:xfrm>
            <a:off x="0" y="576698"/>
            <a:ext cx="1219199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1. God’s will of </a:t>
            </a:r>
            <a:r>
              <a:rPr lang="en-US" b="1" u="sng" dirty="0">
                <a:solidFill>
                  <a:srgbClr val="C00000"/>
                </a:solidFill>
                <a:latin typeface="Calibri" panose="020F0502020204030204"/>
              </a:rPr>
              <a:t>decree</a:t>
            </a:r>
            <a:r>
              <a:rPr lang="en-US" b="1" dirty="0">
                <a:solidFill>
                  <a:prstClr val="black"/>
                </a:solidFill>
                <a:latin typeface="Calibri" panose="020F0502020204030204"/>
              </a:rPr>
              <a:t> is His unthwartable </a:t>
            </a:r>
            <a:r>
              <a:rPr lang="en-US" b="1" u="sng" dirty="0">
                <a:solidFill>
                  <a:srgbClr val="C00000"/>
                </a:solidFill>
                <a:latin typeface="Calibri" panose="020F0502020204030204"/>
              </a:rPr>
              <a:t>sovereign</a:t>
            </a:r>
            <a:r>
              <a:rPr lang="en-US" b="1" dirty="0">
                <a:solidFill>
                  <a:prstClr val="black"/>
                </a:solidFill>
                <a:latin typeface="Calibri" panose="020F0502020204030204"/>
              </a:rPr>
              <a:t> will.</a:t>
            </a:r>
            <a:endParaRPr lang="en-US" dirty="0"/>
          </a:p>
        </p:txBody>
      </p:sp>
    </p:spTree>
    <p:extLst>
      <p:ext uri="{BB962C8B-B14F-4D97-AF65-F5344CB8AC3E}">
        <p14:creationId xmlns:p14="http://schemas.microsoft.com/office/powerpoint/2010/main" val="82360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4E1D823-C94F-AC0F-4319-C147BD9E6300}"/>
              </a:ext>
            </a:extLst>
          </p:cNvPr>
          <p:cNvSpPr txBox="1"/>
          <p:nvPr/>
        </p:nvSpPr>
        <p:spPr>
          <a:xfrm>
            <a:off x="0" y="0"/>
            <a:ext cx="1219199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Five Clear Commands on God’s Will</a:t>
            </a:r>
            <a:endParaRPr kumimoji="0" lang="en-US" sz="16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63F16E4-6175-D373-B787-E0D8B14FFB4E}"/>
              </a:ext>
            </a:extLst>
          </p:cNvPr>
          <p:cNvSpPr txBox="1"/>
          <p:nvPr/>
        </p:nvSpPr>
        <p:spPr>
          <a:xfrm>
            <a:off x="527888" y="3315581"/>
            <a:ext cx="11136222"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Philippians 1:27-30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Only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let your manner of life be worthy of the gospel of Christ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so that whether I come and see you or am absent, I may hear of you that you are standing firm in one spirit, with one mind striving side by side for the faith of the gospel, and not frightened in anything by your opponents. This is a clear sign to them of their destruction, but of your salvation, and that from God.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For it has been granted to you that for the sake of Christ you should not only believe in him but also suffer for his sake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engaged in the same conflict that you saw I had and now hear that I still have.</a:t>
            </a:r>
          </a:p>
        </p:txBody>
      </p:sp>
      <p:sp>
        <p:nvSpPr>
          <p:cNvPr id="8" name="TextBox 7">
            <a:extLst>
              <a:ext uri="{FF2B5EF4-FFF2-40B4-BE49-F238E27FC236}">
                <a16:creationId xmlns:a16="http://schemas.microsoft.com/office/drawing/2014/main" id="{D64153AD-E61E-DB3F-AB8C-659BB6A1B0E8}"/>
              </a:ext>
            </a:extLst>
          </p:cNvPr>
          <p:cNvSpPr txBox="1"/>
          <p:nvPr/>
        </p:nvSpPr>
        <p:spPr>
          <a:xfrm>
            <a:off x="3360627" y="465651"/>
            <a:ext cx="43966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 His will is your </a:t>
            </a:r>
            <a:r>
              <a:rPr kumimoji="0" lang="en-US" sz="1800" b="1" i="0" u="sng" strike="noStrike" kern="1200" cap="none" spc="0" normalizeH="0" baseline="0" noProof="0" dirty="0">
                <a:ln>
                  <a:noFill/>
                </a:ln>
                <a:solidFill>
                  <a:srgbClr val="C00000"/>
                </a:solidFill>
                <a:effectLst/>
                <a:uLnTx/>
                <a:uFillTx/>
                <a:latin typeface="Calibri" panose="020F0502020204030204"/>
                <a:ea typeface="+mn-ea"/>
                <a:cs typeface="+mn-cs"/>
              </a:rPr>
              <a:t>salvation</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FE669FA-37C7-D160-2D20-61BD970D5F1D}"/>
              </a:ext>
            </a:extLst>
          </p:cNvPr>
          <p:cNvSpPr txBox="1"/>
          <p:nvPr/>
        </p:nvSpPr>
        <p:spPr>
          <a:xfrm>
            <a:off x="3360627" y="860995"/>
            <a:ext cx="3645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 His will for you to be </a:t>
            </a:r>
            <a:r>
              <a:rPr kumimoji="0" lang="en-US" sz="1800" b="1" i="0" u="sng" strike="noStrike" kern="1200" cap="none" spc="0" normalizeH="0" baseline="0" noProof="0" dirty="0">
                <a:ln>
                  <a:noFill/>
                </a:ln>
                <a:solidFill>
                  <a:srgbClr val="C00000"/>
                </a:solidFill>
                <a:effectLst/>
                <a:uLnTx/>
                <a:uFillTx/>
                <a:latin typeface="Calibri" panose="020F0502020204030204"/>
                <a:ea typeface="+mn-ea"/>
                <a:cs typeface="+mn-cs"/>
              </a:rPr>
              <a:t>Spirit-filled</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012E8581-A70F-76B5-7027-A4C7095BC816}"/>
              </a:ext>
            </a:extLst>
          </p:cNvPr>
          <p:cNvSpPr txBox="1"/>
          <p:nvPr/>
        </p:nvSpPr>
        <p:spPr>
          <a:xfrm>
            <a:off x="3360627" y="1230327"/>
            <a:ext cx="32191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3. His will is your </a:t>
            </a:r>
            <a:r>
              <a:rPr kumimoji="0" lang="en-US" sz="1800" b="1" i="0" u="sng" strike="noStrike" kern="1200" cap="none" spc="0" normalizeH="0" baseline="0" noProof="0" dirty="0" err="1">
                <a:ln>
                  <a:noFill/>
                </a:ln>
                <a:solidFill>
                  <a:srgbClr val="C00000"/>
                </a:solidFill>
                <a:effectLst/>
                <a:uLnTx/>
                <a:uFillTx/>
                <a:latin typeface="Calibri" panose="020F0502020204030204"/>
                <a:ea typeface="+mn-ea"/>
                <a:cs typeface="+mn-cs"/>
              </a:rPr>
              <a:t>sanctificaton</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DE12ABE7-A097-225E-3240-DFF2463EE0D7}"/>
              </a:ext>
            </a:extLst>
          </p:cNvPr>
          <p:cNvSpPr txBox="1"/>
          <p:nvPr/>
        </p:nvSpPr>
        <p:spPr>
          <a:xfrm>
            <a:off x="3360627" y="1617731"/>
            <a:ext cx="54237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4. His will is for you to be </a:t>
            </a:r>
            <a:r>
              <a:rPr kumimoji="0" lang="en-US" sz="1800" b="1" i="0" u="sng" strike="noStrike" kern="1200" cap="none" spc="0" normalizeH="0" baseline="0" noProof="0" dirty="0">
                <a:ln>
                  <a:noFill/>
                </a:ln>
                <a:solidFill>
                  <a:srgbClr val="C00000"/>
                </a:solidFill>
                <a:effectLst/>
                <a:uLnTx/>
                <a:uFillTx/>
                <a:latin typeface="Calibri" panose="020F0502020204030204"/>
                <a:ea typeface="+mn-ea"/>
                <a:cs typeface="+mn-cs"/>
              </a:rPr>
              <a:t>above reproach</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in the world.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03D1BC04-CE54-D926-0A79-8DFD756C6281}"/>
              </a:ext>
            </a:extLst>
          </p:cNvPr>
          <p:cNvSpPr txBox="1"/>
          <p:nvPr/>
        </p:nvSpPr>
        <p:spPr>
          <a:xfrm>
            <a:off x="3360627" y="2003804"/>
            <a:ext cx="50229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5. His will is that you are ready to </a:t>
            </a:r>
            <a:r>
              <a:rPr kumimoji="0" lang="en-US" sz="1800" b="1" i="0" u="sng" strike="noStrike" kern="1200" cap="none" spc="0" normalizeH="0" baseline="0" noProof="0" dirty="0">
                <a:ln>
                  <a:noFill/>
                </a:ln>
                <a:solidFill>
                  <a:srgbClr val="C00000"/>
                </a:solidFill>
                <a:effectLst/>
                <a:uLnTx/>
                <a:uFillTx/>
                <a:latin typeface="Calibri" panose="020F0502020204030204"/>
                <a:ea typeface="+mn-ea"/>
                <a:cs typeface="+mn-cs"/>
              </a:rPr>
              <a:t>suffer</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for Christ.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9147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4E1D823-C94F-AC0F-4319-C147BD9E6300}"/>
              </a:ext>
            </a:extLst>
          </p:cNvPr>
          <p:cNvSpPr txBox="1"/>
          <p:nvPr/>
        </p:nvSpPr>
        <p:spPr>
          <a:xfrm>
            <a:off x="0" y="0"/>
            <a:ext cx="1219199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Defining God’s Will</a:t>
            </a:r>
            <a:endParaRPr kumimoji="0" lang="en-US" sz="16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63F16E4-6175-D373-B787-E0D8B14FFB4E}"/>
              </a:ext>
            </a:extLst>
          </p:cNvPr>
          <p:cNvSpPr txBox="1"/>
          <p:nvPr/>
        </p:nvSpPr>
        <p:spPr>
          <a:xfrm>
            <a:off x="120478" y="1315362"/>
            <a:ext cx="12071522"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1 Timothy 2:3-4</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lvl="0" algn="ctr"/>
            <a:r>
              <a:rPr lang="en-US" dirty="0">
                <a:solidFill>
                  <a:prstClr val="black"/>
                </a:solidFill>
              </a:rPr>
              <a:t>This is good, and it is pleasing in the sight of God our Savior, </a:t>
            </a:r>
            <a:r>
              <a:rPr lang="en-US" b="1" u="sng" dirty="0">
                <a:solidFill>
                  <a:prstClr val="black"/>
                </a:solidFill>
              </a:rPr>
              <a:t>who desires </a:t>
            </a:r>
            <a:r>
              <a:rPr lang="en-US" dirty="0">
                <a:solidFill>
                  <a:prstClr val="black"/>
                </a:solidFill>
              </a:rPr>
              <a:t>all people to be saved and to come to the knowledge of the truth.</a:t>
            </a:r>
          </a:p>
        </p:txBody>
      </p:sp>
      <p:sp>
        <p:nvSpPr>
          <p:cNvPr id="2" name="TextBox 1">
            <a:extLst>
              <a:ext uri="{FF2B5EF4-FFF2-40B4-BE49-F238E27FC236}">
                <a16:creationId xmlns:a16="http://schemas.microsoft.com/office/drawing/2014/main" id="{0C4CD54B-926B-CF7D-3851-FEF55232F910}"/>
              </a:ext>
            </a:extLst>
          </p:cNvPr>
          <p:cNvSpPr txBox="1"/>
          <p:nvPr/>
        </p:nvSpPr>
        <p:spPr>
          <a:xfrm>
            <a:off x="-1" y="2380616"/>
            <a:ext cx="12192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2 Peter 3:9</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lvl="0" algn="ctr">
              <a:defRPr/>
            </a:pPr>
            <a:r>
              <a:rPr lang="en-US" dirty="0">
                <a:solidFill>
                  <a:prstClr val="black"/>
                </a:solidFill>
              </a:rPr>
              <a:t>The Lord is not slow to fulfill his promise as some count slowness, but is patient toward you, </a:t>
            </a:r>
            <a:r>
              <a:rPr lang="en-US" b="1" u="sng" dirty="0">
                <a:solidFill>
                  <a:prstClr val="black"/>
                </a:solidFill>
              </a:rPr>
              <a:t>not wishing </a:t>
            </a:r>
            <a:r>
              <a:rPr lang="en-US" dirty="0">
                <a:solidFill>
                  <a:prstClr val="black"/>
                </a:solidFill>
              </a:rPr>
              <a:t>that any should perish, but that all should reach repentance.</a:t>
            </a:r>
          </a:p>
        </p:txBody>
      </p:sp>
      <p:sp>
        <p:nvSpPr>
          <p:cNvPr id="3" name="TextBox 2">
            <a:extLst>
              <a:ext uri="{FF2B5EF4-FFF2-40B4-BE49-F238E27FC236}">
                <a16:creationId xmlns:a16="http://schemas.microsoft.com/office/drawing/2014/main" id="{759B201A-D52A-AB68-69AC-BC26CD0DE510}"/>
              </a:ext>
            </a:extLst>
          </p:cNvPr>
          <p:cNvSpPr txBox="1"/>
          <p:nvPr/>
        </p:nvSpPr>
        <p:spPr>
          <a:xfrm>
            <a:off x="279399" y="4276867"/>
            <a:ext cx="545962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 </a:t>
            </a:r>
            <a:r>
              <a:rPr lang="en-US" b="1" dirty="0">
                <a:solidFill>
                  <a:prstClr val="black"/>
                </a:solidFill>
                <a:latin typeface="Calibri" panose="020F0502020204030204"/>
              </a:rPr>
              <a:t>John 2:17</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lvl="0" algn="ctr">
              <a:defRPr/>
            </a:pPr>
            <a:r>
              <a:rPr lang="en-US" dirty="0">
                <a:solidFill>
                  <a:prstClr val="black"/>
                </a:solidFill>
              </a:rPr>
              <a:t>And the world is passing away along with its desires, but </a:t>
            </a:r>
            <a:r>
              <a:rPr lang="en-US" b="1" dirty="0">
                <a:solidFill>
                  <a:prstClr val="black"/>
                </a:solidFill>
              </a:rPr>
              <a:t>whoever does the </a:t>
            </a:r>
            <a:r>
              <a:rPr lang="en-US" b="1" u="sng" dirty="0">
                <a:solidFill>
                  <a:prstClr val="black"/>
                </a:solidFill>
              </a:rPr>
              <a:t>will of God </a:t>
            </a:r>
            <a:r>
              <a:rPr lang="en-US" dirty="0">
                <a:solidFill>
                  <a:prstClr val="black"/>
                </a:solidFill>
              </a:rPr>
              <a:t>abides forever.</a:t>
            </a:r>
          </a:p>
        </p:txBody>
      </p:sp>
      <p:sp>
        <p:nvSpPr>
          <p:cNvPr id="8" name="TextBox 7">
            <a:extLst>
              <a:ext uri="{FF2B5EF4-FFF2-40B4-BE49-F238E27FC236}">
                <a16:creationId xmlns:a16="http://schemas.microsoft.com/office/drawing/2014/main" id="{D64153AD-E61E-DB3F-AB8C-659BB6A1B0E8}"/>
              </a:ext>
            </a:extLst>
          </p:cNvPr>
          <p:cNvSpPr txBox="1"/>
          <p:nvPr/>
        </p:nvSpPr>
        <p:spPr>
          <a:xfrm>
            <a:off x="0" y="576698"/>
            <a:ext cx="1219199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 God’s will of </a:t>
            </a:r>
            <a:r>
              <a:rPr kumimoji="0" lang="en-US" sz="1800" b="1" i="0" u="sng" strike="noStrike" kern="1200" cap="none" spc="0" normalizeH="0" baseline="0" noProof="0" dirty="0">
                <a:ln>
                  <a:noFill/>
                </a:ln>
                <a:solidFill>
                  <a:srgbClr val="C00000"/>
                </a:solidFill>
                <a:effectLst/>
                <a:uLnTx/>
                <a:uFillTx/>
                <a:latin typeface="Calibri" panose="020F0502020204030204"/>
                <a:ea typeface="+mn-ea"/>
                <a:cs typeface="+mn-cs"/>
              </a:rPr>
              <a:t>desire</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are things He</a:t>
            </a:r>
            <a:r>
              <a:rPr kumimoji="0" lang="en-US" sz="18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1800" b="1" i="0" u="sng" strike="noStrike" kern="1200" cap="none" spc="0" normalizeH="0" noProof="0" dirty="0">
                <a:ln>
                  <a:noFill/>
                </a:ln>
                <a:solidFill>
                  <a:srgbClr val="C00000"/>
                </a:solidFill>
                <a:effectLst/>
                <a:uLnTx/>
                <a:uFillTx/>
                <a:latin typeface="Calibri" panose="020F0502020204030204"/>
                <a:ea typeface="+mn-ea"/>
                <a:cs typeface="+mn-cs"/>
              </a:rPr>
              <a:t>wants</a:t>
            </a:r>
            <a:r>
              <a:rPr kumimoji="0" lang="en-US" sz="1800" b="1" i="0" u="none" strike="noStrike" kern="1200" cap="none" spc="0" normalizeH="0" noProof="0" dirty="0">
                <a:ln>
                  <a:noFill/>
                </a:ln>
                <a:solidFill>
                  <a:prstClr val="black"/>
                </a:solidFill>
                <a:effectLst/>
                <a:uLnTx/>
                <a:uFillTx/>
                <a:latin typeface="Calibri" panose="020F0502020204030204"/>
                <a:ea typeface="+mn-ea"/>
                <a:cs typeface="+mn-cs"/>
              </a:rPr>
              <a:t> that ought to be true but depend on each person’s </a:t>
            </a:r>
            <a:r>
              <a:rPr kumimoji="0" lang="en-US" sz="1800" b="1" i="0" u="sng" strike="noStrike" kern="1200" cap="none" spc="0" normalizeH="0" noProof="0" dirty="0">
                <a:ln>
                  <a:noFill/>
                </a:ln>
                <a:solidFill>
                  <a:srgbClr val="C00000"/>
                </a:solidFill>
                <a:effectLst/>
                <a:uLnTx/>
                <a:uFillTx/>
                <a:latin typeface="Calibri" panose="020F0502020204030204"/>
                <a:ea typeface="+mn-ea"/>
                <a:cs typeface="+mn-cs"/>
              </a:rPr>
              <a:t>response</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FD88AAB-CC5C-FA57-46DB-B0FFF58AC89F}"/>
              </a:ext>
            </a:extLst>
          </p:cNvPr>
          <p:cNvSpPr txBox="1"/>
          <p:nvPr/>
        </p:nvSpPr>
        <p:spPr>
          <a:xfrm>
            <a:off x="5499101" y="5222897"/>
            <a:ext cx="625972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Matthew 7:21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lvl="0" algn="ctr">
              <a:defRPr/>
            </a:pPr>
            <a:r>
              <a:rPr lang="en-US" dirty="0">
                <a:solidFill>
                  <a:prstClr val="black"/>
                </a:solidFill>
              </a:rPr>
              <a:t>“Not everyone who says to me, ‘Lord, Lord,’ will enter the kingdom of heaven, but </a:t>
            </a:r>
            <a:r>
              <a:rPr lang="en-US" b="1" dirty="0">
                <a:solidFill>
                  <a:prstClr val="black"/>
                </a:solidFill>
              </a:rPr>
              <a:t>the one who does the </a:t>
            </a:r>
            <a:r>
              <a:rPr lang="en-US" b="1" u="sng" dirty="0">
                <a:solidFill>
                  <a:prstClr val="black"/>
                </a:solidFill>
              </a:rPr>
              <a:t>will of my Father</a:t>
            </a:r>
            <a:r>
              <a:rPr lang="en-US" u="sng" dirty="0">
                <a:solidFill>
                  <a:prstClr val="black"/>
                </a:solidFill>
              </a:rPr>
              <a:t> </a:t>
            </a:r>
            <a:r>
              <a:rPr lang="en-US" dirty="0">
                <a:solidFill>
                  <a:prstClr val="black"/>
                </a:solidFill>
              </a:rPr>
              <a:t>who is in heaven.</a:t>
            </a:r>
          </a:p>
        </p:txBody>
      </p:sp>
    </p:spTree>
    <p:extLst>
      <p:ext uri="{BB962C8B-B14F-4D97-AF65-F5344CB8AC3E}">
        <p14:creationId xmlns:p14="http://schemas.microsoft.com/office/powerpoint/2010/main" val="230594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out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P spid="8"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4E1D823-C94F-AC0F-4319-C147BD9E6300}"/>
              </a:ext>
            </a:extLst>
          </p:cNvPr>
          <p:cNvSpPr txBox="1"/>
          <p:nvPr/>
        </p:nvSpPr>
        <p:spPr>
          <a:xfrm>
            <a:off x="0" y="0"/>
            <a:ext cx="1219199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Defining God’s Will</a:t>
            </a:r>
            <a:endParaRPr kumimoji="0" lang="en-US" sz="16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63F16E4-6175-D373-B787-E0D8B14FFB4E}"/>
              </a:ext>
            </a:extLst>
          </p:cNvPr>
          <p:cNvSpPr txBox="1"/>
          <p:nvPr/>
        </p:nvSpPr>
        <p:spPr>
          <a:xfrm>
            <a:off x="3377856" y="2242117"/>
            <a:ext cx="547404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Ephesians 1:11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lvl="0" algn="ctr"/>
            <a:r>
              <a:rPr lang="en-US" dirty="0">
                <a:solidFill>
                  <a:prstClr val="black"/>
                </a:solidFill>
              </a:rPr>
              <a:t>In him we have obtained an inheritance, having been predestined according to the purpose of him </a:t>
            </a:r>
            <a:r>
              <a:rPr lang="en-US" b="1" dirty="0">
                <a:solidFill>
                  <a:prstClr val="black"/>
                </a:solidFill>
              </a:rPr>
              <a:t>who works </a:t>
            </a:r>
            <a:r>
              <a:rPr lang="en-US" b="1" u="sng" dirty="0">
                <a:solidFill>
                  <a:prstClr val="black"/>
                </a:solidFill>
              </a:rPr>
              <a:t>all things </a:t>
            </a:r>
            <a:r>
              <a:rPr lang="en-US" b="1" dirty="0">
                <a:solidFill>
                  <a:prstClr val="black"/>
                </a:solidFill>
              </a:rPr>
              <a:t>according to the counsel of his will</a:t>
            </a:r>
            <a:r>
              <a:rPr lang="en-US" dirty="0">
                <a:solidFill>
                  <a:prstClr val="black"/>
                </a:solidFill>
              </a:rPr>
              <a:t>,</a:t>
            </a:r>
          </a:p>
        </p:txBody>
      </p:sp>
      <p:sp>
        <p:nvSpPr>
          <p:cNvPr id="2" name="TextBox 1">
            <a:extLst>
              <a:ext uri="{FF2B5EF4-FFF2-40B4-BE49-F238E27FC236}">
                <a16:creationId xmlns:a16="http://schemas.microsoft.com/office/drawing/2014/main" id="{0C4CD54B-926B-CF7D-3851-FEF55232F910}"/>
              </a:ext>
            </a:extLst>
          </p:cNvPr>
          <p:cNvSpPr txBox="1"/>
          <p:nvPr/>
        </p:nvSpPr>
        <p:spPr>
          <a:xfrm>
            <a:off x="2902119" y="3930017"/>
            <a:ext cx="675571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Romans 8:28</a:t>
            </a:r>
            <a:r>
              <a:rPr kumimoji="0" lang="en-US" sz="18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(NASB95)</a:t>
            </a:r>
          </a:p>
          <a:p>
            <a:pPr algn="ctr"/>
            <a:r>
              <a:rPr lang="en-US" dirty="0"/>
              <a:t>And we know that </a:t>
            </a:r>
            <a:r>
              <a:rPr lang="en-US" b="1" dirty="0"/>
              <a:t>God </a:t>
            </a:r>
            <a:r>
              <a:rPr lang="en-US" b="1" dirty="0">
                <a:solidFill>
                  <a:srgbClr val="002060"/>
                </a:solidFill>
              </a:rPr>
              <a:t>causes</a:t>
            </a:r>
            <a:r>
              <a:rPr lang="en-US" b="1" dirty="0"/>
              <a:t> </a:t>
            </a:r>
            <a:r>
              <a:rPr lang="en-US" b="1" u="sng" dirty="0"/>
              <a:t>all things </a:t>
            </a:r>
            <a:r>
              <a:rPr lang="en-US" b="1" dirty="0"/>
              <a:t>to work together for good </a:t>
            </a:r>
            <a:r>
              <a:rPr lang="en-US" dirty="0"/>
              <a:t>to those who love God, to those who are called according to </a:t>
            </a:r>
            <a:r>
              <a:rPr lang="en-US" b="1" dirty="0">
                <a:solidFill>
                  <a:srgbClr val="002060"/>
                </a:solidFill>
              </a:rPr>
              <a:t>His purpose</a:t>
            </a:r>
            <a:r>
              <a:rPr lang="en-US" dirty="0"/>
              <a:t>. </a:t>
            </a:r>
          </a:p>
        </p:txBody>
      </p:sp>
      <p:sp>
        <p:nvSpPr>
          <p:cNvPr id="8" name="TextBox 7">
            <a:extLst>
              <a:ext uri="{FF2B5EF4-FFF2-40B4-BE49-F238E27FC236}">
                <a16:creationId xmlns:a16="http://schemas.microsoft.com/office/drawing/2014/main" id="{D64153AD-E61E-DB3F-AB8C-659BB6A1B0E8}"/>
              </a:ext>
            </a:extLst>
          </p:cNvPr>
          <p:cNvSpPr txBox="1"/>
          <p:nvPr/>
        </p:nvSpPr>
        <p:spPr>
          <a:xfrm>
            <a:off x="0" y="576698"/>
            <a:ext cx="1219199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3. God’s will of </a:t>
            </a:r>
            <a:r>
              <a:rPr kumimoji="0" lang="en-US" sz="1800" b="1" i="0" u="sng" strike="noStrike" kern="1200" cap="none" spc="0" normalizeH="0" baseline="0" noProof="0" dirty="0">
                <a:ln>
                  <a:noFill/>
                </a:ln>
                <a:solidFill>
                  <a:srgbClr val="C00000"/>
                </a:solidFill>
                <a:effectLst/>
                <a:uLnTx/>
                <a:uFillTx/>
                <a:latin typeface="Calibri" panose="020F0502020204030204"/>
                <a:ea typeface="+mn-ea"/>
                <a:cs typeface="+mn-cs"/>
              </a:rPr>
              <a:t>direction</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is His </a:t>
            </a:r>
            <a:r>
              <a:rPr kumimoji="0" lang="en-US" sz="1800" b="1" i="0" u="sng" strike="noStrike" kern="1200" cap="none" spc="0" normalizeH="0" baseline="0" noProof="0" dirty="0">
                <a:ln>
                  <a:noFill/>
                </a:ln>
                <a:solidFill>
                  <a:srgbClr val="C00000"/>
                </a:solidFill>
                <a:effectLst/>
                <a:uLnTx/>
                <a:uFillTx/>
                <a:latin typeface="Calibri" panose="020F0502020204030204"/>
                <a:ea typeface="+mn-ea"/>
                <a:cs typeface="+mn-cs"/>
              </a:rPr>
              <a:t>specific</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&amp; </a:t>
            </a:r>
            <a:r>
              <a:rPr kumimoji="0" lang="en-US" sz="1800" b="1" i="0" u="sng" strike="noStrike" kern="1200" cap="none" spc="0" normalizeH="0" baseline="0" noProof="0" dirty="0">
                <a:ln>
                  <a:noFill/>
                </a:ln>
                <a:solidFill>
                  <a:srgbClr val="C00000"/>
                </a:solidFill>
                <a:effectLst/>
                <a:uLnTx/>
                <a:uFillTx/>
                <a:latin typeface="Calibri" panose="020F0502020204030204"/>
                <a:ea typeface="+mn-ea"/>
                <a:cs typeface="+mn-cs"/>
              </a:rPr>
              <a:t>personal</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will for your life.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D2F7999-7A38-2DC1-55AC-6CA64AC8AD9F}"/>
              </a:ext>
            </a:extLst>
          </p:cNvPr>
          <p:cNvSpPr txBox="1"/>
          <p:nvPr/>
        </p:nvSpPr>
        <p:spPr>
          <a:xfrm>
            <a:off x="2902119" y="5028447"/>
            <a:ext cx="675571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Romans 8:29</a:t>
            </a:r>
            <a:r>
              <a:rPr kumimoji="0" lang="en-US" sz="18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(NASB95)</a:t>
            </a:r>
          </a:p>
          <a:p>
            <a:pPr algn="ctr"/>
            <a:r>
              <a:rPr lang="en-US" b="1" u="sng" dirty="0"/>
              <a:t>For</a:t>
            </a:r>
            <a:r>
              <a:rPr lang="en-US" dirty="0"/>
              <a:t> those whom He foreknew, He also </a:t>
            </a:r>
            <a:r>
              <a:rPr lang="en-US" b="1" dirty="0"/>
              <a:t>predestined</a:t>
            </a:r>
            <a:r>
              <a:rPr lang="en-US" dirty="0"/>
              <a:t> </a:t>
            </a:r>
            <a:r>
              <a:rPr lang="en-US" b="1" dirty="0"/>
              <a:t>to become conformed to the image of His Son</a:t>
            </a:r>
            <a:r>
              <a:rPr lang="en-US" dirty="0"/>
              <a:t>…</a:t>
            </a:r>
          </a:p>
        </p:txBody>
      </p:sp>
    </p:spTree>
    <p:extLst>
      <p:ext uri="{BB962C8B-B14F-4D97-AF65-F5344CB8AC3E}">
        <p14:creationId xmlns:p14="http://schemas.microsoft.com/office/powerpoint/2010/main" val="212044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8"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4E1D823-C94F-AC0F-4319-C147BD9E6300}"/>
              </a:ext>
            </a:extLst>
          </p:cNvPr>
          <p:cNvSpPr txBox="1"/>
          <p:nvPr/>
        </p:nvSpPr>
        <p:spPr>
          <a:xfrm>
            <a:off x="0" y="0"/>
            <a:ext cx="1219199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Defining God’s Will</a:t>
            </a:r>
            <a:endParaRPr kumimoji="0" lang="en-US" sz="16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63F16E4-6175-D373-B787-E0D8B14FFB4E}"/>
              </a:ext>
            </a:extLst>
          </p:cNvPr>
          <p:cNvSpPr txBox="1"/>
          <p:nvPr/>
        </p:nvSpPr>
        <p:spPr>
          <a:xfrm>
            <a:off x="3377856" y="2242117"/>
            <a:ext cx="547404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Ephesians 1:11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 him we have obtained an inheritance, having been predestined according to the purpose of him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who works </a:t>
            </a: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all things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according to the counsel of his will</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 name="TextBox 1">
            <a:extLst>
              <a:ext uri="{FF2B5EF4-FFF2-40B4-BE49-F238E27FC236}">
                <a16:creationId xmlns:a16="http://schemas.microsoft.com/office/drawing/2014/main" id="{0C4CD54B-926B-CF7D-3851-FEF55232F910}"/>
              </a:ext>
            </a:extLst>
          </p:cNvPr>
          <p:cNvSpPr txBox="1"/>
          <p:nvPr/>
        </p:nvSpPr>
        <p:spPr>
          <a:xfrm>
            <a:off x="2902119" y="3930017"/>
            <a:ext cx="675571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Romans 8:29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(NASB95)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And we know that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God causes </a:t>
            </a: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all things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to work together for good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to those who love God, to those who are called according to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His purpose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8" name="TextBox 7">
            <a:extLst>
              <a:ext uri="{FF2B5EF4-FFF2-40B4-BE49-F238E27FC236}">
                <a16:creationId xmlns:a16="http://schemas.microsoft.com/office/drawing/2014/main" id="{D64153AD-E61E-DB3F-AB8C-659BB6A1B0E8}"/>
              </a:ext>
            </a:extLst>
          </p:cNvPr>
          <p:cNvSpPr txBox="1"/>
          <p:nvPr/>
        </p:nvSpPr>
        <p:spPr>
          <a:xfrm>
            <a:off x="0" y="576698"/>
            <a:ext cx="12191999" cy="369332"/>
          </a:xfrm>
          <a:prstGeom prst="rect">
            <a:avLst/>
          </a:prstGeom>
          <a:noFill/>
        </p:spPr>
        <p:txBody>
          <a:bodyPr wrap="square" rtlCol="0">
            <a:spAutoFit/>
          </a:bodyPr>
          <a:lstStyle/>
          <a:p>
            <a:pPr lvl="0" algn="ctr">
              <a:defRPr/>
            </a:pPr>
            <a:r>
              <a:rPr lang="en-US" b="1" dirty="0">
                <a:solidFill>
                  <a:prstClr val="black"/>
                </a:solidFill>
              </a:rPr>
              <a:t>4. God’s will is for you to be </a:t>
            </a:r>
            <a:r>
              <a:rPr lang="en-US" b="1" u="sng" dirty="0">
                <a:solidFill>
                  <a:srgbClr val="C00000"/>
                </a:solidFill>
              </a:rPr>
              <a:t>conformed</a:t>
            </a:r>
            <a:r>
              <a:rPr lang="en-US" b="1" dirty="0">
                <a:solidFill>
                  <a:prstClr val="black"/>
                </a:solidFill>
              </a:rPr>
              <a:t> to the image of </a:t>
            </a:r>
            <a:r>
              <a:rPr lang="en-US" b="1" u="sng" dirty="0">
                <a:solidFill>
                  <a:srgbClr val="C00000"/>
                </a:solidFill>
              </a:rPr>
              <a:t>Christ</a:t>
            </a:r>
            <a:r>
              <a:rPr lang="en-US" b="1" dirty="0">
                <a:solidFill>
                  <a:prstClr val="black"/>
                </a:solidFill>
              </a:rPr>
              <a:t>.</a:t>
            </a:r>
            <a:endParaRPr lang="en-US" dirty="0">
              <a:solidFill>
                <a:prstClr val="black"/>
              </a:solidFill>
            </a:endParaRPr>
          </a:p>
        </p:txBody>
      </p:sp>
      <p:sp>
        <p:nvSpPr>
          <p:cNvPr id="5" name="TextBox 4">
            <a:extLst>
              <a:ext uri="{FF2B5EF4-FFF2-40B4-BE49-F238E27FC236}">
                <a16:creationId xmlns:a16="http://schemas.microsoft.com/office/drawing/2014/main" id="{9D2F7999-7A38-2DC1-55AC-6CA64AC8AD9F}"/>
              </a:ext>
            </a:extLst>
          </p:cNvPr>
          <p:cNvSpPr txBox="1"/>
          <p:nvPr/>
        </p:nvSpPr>
        <p:spPr>
          <a:xfrm>
            <a:off x="2902119" y="5028447"/>
            <a:ext cx="675571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Romans 8:29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(NASB95)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For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those whom He foreknew, He also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predestined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to become conformed to the image of His Son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210888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4E1D823-C94F-AC0F-4319-C147BD9E6300}"/>
              </a:ext>
            </a:extLst>
          </p:cNvPr>
          <p:cNvSpPr txBox="1"/>
          <p:nvPr/>
        </p:nvSpPr>
        <p:spPr>
          <a:xfrm>
            <a:off x="0" y="0"/>
            <a:ext cx="1219199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Defining God’s Will</a:t>
            </a:r>
            <a:endParaRPr kumimoji="0" lang="en-US" sz="16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63F16E4-6175-D373-B787-E0D8B14FFB4E}"/>
              </a:ext>
            </a:extLst>
          </p:cNvPr>
          <p:cNvSpPr txBox="1"/>
          <p:nvPr/>
        </p:nvSpPr>
        <p:spPr>
          <a:xfrm>
            <a:off x="0" y="1779697"/>
            <a:ext cx="1219200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Matthew 6:28-31</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lvl="0" algn="ctr"/>
            <a:r>
              <a:rPr lang="en-US" dirty="0">
                <a:solidFill>
                  <a:prstClr val="black"/>
                </a:solidFill>
              </a:rPr>
              <a:t>“And </a:t>
            </a:r>
            <a:r>
              <a:rPr lang="en-US" b="1" dirty="0">
                <a:solidFill>
                  <a:prstClr val="black"/>
                </a:solidFill>
              </a:rPr>
              <a:t>why are you worried </a:t>
            </a:r>
            <a:r>
              <a:rPr lang="en-US" dirty="0">
                <a:solidFill>
                  <a:prstClr val="black"/>
                </a:solidFill>
              </a:rPr>
              <a:t>about clothing? Observe how the lilies of the field grow; they do not toil nor do they spin, yet I say to you that not even Solomon in all his glory clothed himself like one of these. “But if God so clothes the grass of the field, which is alive today and tomorrow is thrown into the furnace, will He not much more clothe you? You of little faith! “</a:t>
            </a:r>
            <a:r>
              <a:rPr lang="en-US" b="1" dirty="0">
                <a:solidFill>
                  <a:prstClr val="black"/>
                </a:solidFill>
              </a:rPr>
              <a:t>Do not worry </a:t>
            </a:r>
            <a:r>
              <a:rPr lang="en-US" dirty="0">
                <a:solidFill>
                  <a:prstClr val="black"/>
                </a:solidFill>
              </a:rPr>
              <a:t>then, saying, ‘What will we eat?’ or ‘What will we drink?’ or ‘What will we wear for clothing?’</a:t>
            </a:r>
          </a:p>
        </p:txBody>
      </p:sp>
      <p:sp>
        <p:nvSpPr>
          <p:cNvPr id="8" name="TextBox 7">
            <a:extLst>
              <a:ext uri="{FF2B5EF4-FFF2-40B4-BE49-F238E27FC236}">
                <a16:creationId xmlns:a16="http://schemas.microsoft.com/office/drawing/2014/main" id="{D64153AD-E61E-DB3F-AB8C-659BB6A1B0E8}"/>
              </a:ext>
            </a:extLst>
          </p:cNvPr>
          <p:cNvSpPr txBox="1"/>
          <p:nvPr/>
        </p:nvSpPr>
        <p:spPr>
          <a:xfrm>
            <a:off x="0" y="576698"/>
            <a:ext cx="1219199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noProof="0" dirty="0">
                <a:solidFill>
                  <a:prstClr val="black"/>
                </a:solidFill>
                <a:latin typeface="Calibri" panose="020F0502020204030204"/>
              </a:rPr>
              <a:t>5</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Jesus said</a:t>
            </a:r>
            <a:r>
              <a:rPr kumimoji="0" lang="en-US" sz="1800" b="1" i="0" u="none" strike="noStrike" kern="1200" cap="none" spc="0" normalizeH="0" noProof="0" dirty="0">
                <a:ln>
                  <a:noFill/>
                </a:ln>
                <a:solidFill>
                  <a:prstClr val="black"/>
                </a:solidFill>
                <a:effectLst/>
                <a:uLnTx/>
                <a:uFillTx/>
                <a:latin typeface="Calibri" panose="020F0502020204030204"/>
                <a:ea typeface="+mn-ea"/>
                <a:cs typeface="+mn-cs"/>
              </a:rPr>
              <a:t> to seek God’s Kingdom </a:t>
            </a:r>
            <a:r>
              <a:rPr kumimoji="0" lang="en-US" sz="1800" b="1" i="0" u="sng" strike="noStrike" kern="1200" cap="none" spc="0" normalizeH="0" noProof="0" dirty="0">
                <a:ln>
                  <a:noFill/>
                </a:ln>
                <a:solidFill>
                  <a:srgbClr val="C00000"/>
                </a:solidFill>
                <a:effectLst/>
                <a:uLnTx/>
                <a:uFillTx/>
                <a:latin typeface="Calibri" panose="020F0502020204030204"/>
                <a:ea typeface="+mn-ea"/>
                <a:cs typeface="+mn-cs"/>
              </a:rPr>
              <a:t>first</a:t>
            </a:r>
            <a:r>
              <a:rPr kumimoji="0" lang="en-US" sz="1800" b="1" i="0" u="none" strike="noStrike" kern="1200" cap="none" spc="0" normalizeH="0" noProof="0" dirty="0">
                <a:ln>
                  <a:noFill/>
                </a:ln>
                <a:solidFill>
                  <a:prstClr val="black"/>
                </a:solidFill>
                <a:effectLst/>
                <a:uLnTx/>
                <a:uFillTx/>
                <a:latin typeface="Calibri" panose="020F0502020204030204"/>
                <a:ea typeface="+mn-ea"/>
                <a:cs typeface="+mn-cs"/>
              </a:rPr>
              <a:t> and then </a:t>
            </a:r>
            <a:r>
              <a:rPr kumimoji="0" lang="en-US" sz="1800" b="1" i="0" u="sng" strike="noStrike" kern="1200" cap="none" spc="0" normalizeH="0" noProof="0" dirty="0">
                <a:ln>
                  <a:noFill/>
                </a:ln>
                <a:solidFill>
                  <a:srgbClr val="C00000"/>
                </a:solidFill>
                <a:effectLst/>
                <a:uLnTx/>
                <a:uFillTx/>
                <a:latin typeface="Calibri" panose="020F0502020204030204"/>
                <a:ea typeface="+mn-ea"/>
                <a:cs typeface="+mn-cs"/>
              </a:rPr>
              <a:t>all</a:t>
            </a:r>
            <a:r>
              <a:rPr kumimoji="0" lang="en-US" sz="1800" b="1" i="0" u="none" strike="noStrike" kern="1200" cap="none" spc="0" normalizeH="0" noProof="0" dirty="0">
                <a:ln>
                  <a:noFill/>
                </a:ln>
                <a:solidFill>
                  <a:prstClr val="black"/>
                </a:solidFill>
                <a:effectLst/>
                <a:uLnTx/>
                <a:uFillTx/>
                <a:latin typeface="Calibri" panose="020F0502020204030204"/>
                <a:ea typeface="+mn-ea"/>
                <a:cs typeface="+mn-cs"/>
              </a:rPr>
              <a:t> will be added</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269D20B-F8B1-8F46-7641-CC8E33CBC5E2}"/>
              </a:ext>
            </a:extLst>
          </p:cNvPr>
          <p:cNvSpPr txBox="1"/>
          <p:nvPr/>
        </p:nvSpPr>
        <p:spPr>
          <a:xfrm>
            <a:off x="895349" y="3742011"/>
            <a:ext cx="1040129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Matthew 6:32</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lvl="0" algn="ctr"/>
            <a:r>
              <a:rPr lang="en-US" dirty="0">
                <a:solidFill>
                  <a:prstClr val="black"/>
                </a:solidFill>
              </a:rPr>
              <a:t>For the Gentiles eagerly seek all these things; for </a:t>
            </a:r>
            <a:r>
              <a:rPr lang="en-US" b="1" dirty="0">
                <a:solidFill>
                  <a:prstClr val="black"/>
                </a:solidFill>
              </a:rPr>
              <a:t>your heavenly Father knows that you need all these things</a:t>
            </a:r>
            <a:r>
              <a:rPr lang="en-US" dirty="0">
                <a:solidFill>
                  <a:prstClr val="black"/>
                </a:solidFill>
              </a:rPr>
              <a:t>. </a:t>
            </a:r>
          </a:p>
        </p:txBody>
      </p:sp>
      <p:sp>
        <p:nvSpPr>
          <p:cNvPr id="7" name="TextBox 6">
            <a:extLst>
              <a:ext uri="{FF2B5EF4-FFF2-40B4-BE49-F238E27FC236}">
                <a16:creationId xmlns:a16="http://schemas.microsoft.com/office/drawing/2014/main" id="{9F6122E5-63FC-A0C7-96E3-43170126EA6C}"/>
              </a:ext>
            </a:extLst>
          </p:cNvPr>
          <p:cNvSpPr txBox="1"/>
          <p:nvPr/>
        </p:nvSpPr>
        <p:spPr>
          <a:xfrm>
            <a:off x="0" y="4873328"/>
            <a:ext cx="12192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Matthew 6:33-34</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lvl="0" algn="ctr"/>
            <a:r>
              <a:rPr lang="en-US" b="1" u="sng" dirty="0">
                <a:solidFill>
                  <a:prstClr val="black"/>
                </a:solidFill>
              </a:rPr>
              <a:t>But </a:t>
            </a:r>
            <a:r>
              <a:rPr lang="en-US" b="1" u="sng" dirty="0">
                <a:highlight>
                  <a:srgbClr val="FFFF00"/>
                </a:highlight>
              </a:rPr>
              <a:t>seek first </a:t>
            </a:r>
            <a:r>
              <a:rPr lang="en-US" b="1" u="sng" dirty="0"/>
              <a:t>His kingdom and His righteousness</a:t>
            </a:r>
            <a:r>
              <a:rPr lang="en-US" b="1" u="sng" dirty="0">
                <a:solidFill>
                  <a:prstClr val="black"/>
                </a:solidFill>
              </a:rPr>
              <a:t>, and all these things will be added to you</a:t>
            </a:r>
            <a:r>
              <a:rPr lang="en-US" dirty="0">
                <a:solidFill>
                  <a:prstClr val="black"/>
                </a:solidFill>
              </a:rPr>
              <a:t>. “</a:t>
            </a:r>
            <a:r>
              <a:rPr lang="en-US" b="1" dirty="0">
                <a:solidFill>
                  <a:prstClr val="black"/>
                </a:solidFill>
              </a:rPr>
              <a:t>So do not worry about tomorrow</a:t>
            </a:r>
            <a:r>
              <a:rPr lang="en-US" dirty="0">
                <a:solidFill>
                  <a:prstClr val="black"/>
                </a:solidFill>
              </a:rPr>
              <a:t>; for tomorrow will care for itself. Each day has enough trouble of its own.</a:t>
            </a:r>
          </a:p>
        </p:txBody>
      </p:sp>
    </p:spTree>
    <p:extLst>
      <p:ext uri="{BB962C8B-B14F-4D97-AF65-F5344CB8AC3E}">
        <p14:creationId xmlns:p14="http://schemas.microsoft.com/office/powerpoint/2010/main" val="142838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4E1D823-C94F-AC0F-4319-C147BD9E6300}"/>
              </a:ext>
            </a:extLst>
          </p:cNvPr>
          <p:cNvSpPr txBox="1"/>
          <p:nvPr/>
        </p:nvSpPr>
        <p:spPr>
          <a:xfrm>
            <a:off x="0" y="0"/>
            <a:ext cx="1219199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Defining God’s Will</a:t>
            </a:r>
            <a:endParaRPr kumimoji="0" lang="en-US" sz="16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63F16E4-6175-D373-B787-E0D8B14FFB4E}"/>
              </a:ext>
            </a:extLst>
          </p:cNvPr>
          <p:cNvSpPr txBox="1"/>
          <p:nvPr/>
        </p:nvSpPr>
        <p:spPr>
          <a:xfrm>
            <a:off x="2120900" y="2171015"/>
            <a:ext cx="831850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 Peter 1:2-3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lvl="0" algn="ctr"/>
            <a:r>
              <a:rPr lang="en-US" dirty="0">
                <a:solidFill>
                  <a:prstClr val="black"/>
                </a:solidFill>
              </a:rPr>
              <a:t>Grace and peace be multiplied to you in the knowledge of God and of Jesus our Lord; seeing that </a:t>
            </a:r>
            <a:r>
              <a:rPr lang="en-US" b="1" dirty="0">
                <a:solidFill>
                  <a:prstClr val="black"/>
                </a:solidFill>
              </a:rPr>
              <a:t>His divine power has granted to us everything pertaining to life and godliness, through the true knowledge of Him who called us </a:t>
            </a:r>
            <a:r>
              <a:rPr lang="en-US" dirty="0">
                <a:solidFill>
                  <a:prstClr val="black"/>
                </a:solidFill>
              </a:rPr>
              <a:t>by His own glory and excellence.</a:t>
            </a:r>
          </a:p>
        </p:txBody>
      </p:sp>
      <p:sp>
        <p:nvSpPr>
          <p:cNvPr id="8" name="TextBox 7">
            <a:extLst>
              <a:ext uri="{FF2B5EF4-FFF2-40B4-BE49-F238E27FC236}">
                <a16:creationId xmlns:a16="http://schemas.microsoft.com/office/drawing/2014/main" id="{D64153AD-E61E-DB3F-AB8C-659BB6A1B0E8}"/>
              </a:ext>
            </a:extLst>
          </p:cNvPr>
          <p:cNvSpPr txBox="1"/>
          <p:nvPr/>
        </p:nvSpPr>
        <p:spPr>
          <a:xfrm>
            <a:off x="0" y="576698"/>
            <a:ext cx="1219199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5. Jesus said to seek God’s Kingdom </a:t>
            </a:r>
            <a:r>
              <a:rPr kumimoji="0" lang="en-US" sz="1800" b="1" i="0" u="sng" strike="noStrike" kern="1200" cap="none" spc="0" normalizeH="0" baseline="0" noProof="0" dirty="0">
                <a:ln>
                  <a:noFill/>
                </a:ln>
                <a:solidFill>
                  <a:srgbClr val="C00000"/>
                </a:solidFill>
                <a:effectLst/>
                <a:uLnTx/>
                <a:uFillTx/>
                <a:latin typeface="Calibri" panose="020F0502020204030204"/>
                <a:ea typeface="+mn-ea"/>
                <a:cs typeface="+mn-cs"/>
              </a:rPr>
              <a:t>first</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and then </a:t>
            </a:r>
            <a:r>
              <a:rPr kumimoji="0" lang="en-US" sz="1800" b="1" i="0" u="sng" strike="noStrike" kern="1200" cap="none" spc="0" normalizeH="0" baseline="0" noProof="0" dirty="0">
                <a:ln>
                  <a:noFill/>
                </a:ln>
                <a:solidFill>
                  <a:srgbClr val="C00000"/>
                </a:solidFill>
                <a:effectLst/>
                <a:uLnTx/>
                <a:uFillTx/>
                <a:latin typeface="Calibri" panose="020F0502020204030204"/>
                <a:ea typeface="+mn-ea"/>
                <a:cs typeface="+mn-cs"/>
              </a:rPr>
              <a:t>all</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will be added.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458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4E1D823-C94F-AC0F-4319-C147BD9E6300}"/>
              </a:ext>
            </a:extLst>
          </p:cNvPr>
          <p:cNvSpPr txBox="1"/>
          <p:nvPr/>
        </p:nvSpPr>
        <p:spPr>
          <a:xfrm>
            <a:off x="0" y="0"/>
            <a:ext cx="1219199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Times New Roman" panose="02020603050405020304" pitchFamily="18" charset="0"/>
                <a:cs typeface="Times New Roman" panose="02020603050405020304" pitchFamily="18" charset="0"/>
              </a:rPr>
              <a:t>B</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How God Directs His People</a:t>
            </a:r>
            <a:endParaRPr kumimoji="0" lang="en-US" sz="16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D64153AD-E61E-DB3F-AB8C-659BB6A1B0E8}"/>
              </a:ext>
            </a:extLst>
          </p:cNvPr>
          <p:cNvSpPr txBox="1"/>
          <p:nvPr/>
        </p:nvSpPr>
        <p:spPr>
          <a:xfrm>
            <a:off x="0" y="576698"/>
            <a:ext cx="1219199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1</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By </a:t>
            </a:r>
            <a:r>
              <a:rPr kumimoji="0" lang="en-US" sz="1800" b="1" i="0" u="sng" strike="noStrike" kern="1200" cap="none" spc="0" normalizeH="0" baseline="0" noProof="0" dirty="0">
                <a:ln>
                  <a:noFill/>
                </a:ln>
                <a:solidFill>
                  <a:srgbClr val="C00000"/>
                </a:solidFill>
                <a:effectLst/>
                <a:uLnTx/>
                <a:uFillTx/>
                <a:latin typeface="Calibri" panose="020F0502020204030204"/>
                <a:ea typeface="+mn-ea"/>
                <a:cs typeface="+mn-cs"/>
              </a:rPr>
              <a:t>closing</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some </a:t>
            </a:r>
            <a:r>
              <a:rPr kumimoji="0" lang="en-US" sz="1800" b="1" i="0" u="sng" strike="noStrike" kern="1200" cap="none" spc="0" normalizeH="0" baseline="0" noProof="0" dirty="0">
                <a:ln>
                  <a:noFill/>
                </a:ln>
                <a:solidFill>
                  <a:srgbClr val="C00000"/>
                </a:solidFill>
                <a:effectLst/>
                <a:uLnTx/>
                <a:uFillTx/>
                <a:latin typeface="Calibri" panose="020F0502020204030204"/>
                <a:ea typeface="+mn-ea"/>
                <a:cs typeface="+mn-cs"/>
              </a:rPr>
              <a:t>paths</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descr="A picture containing map, text, atlas&#10;&#10;Description automatically generated">
            <a:extLst>
              <a:ext uri="{FF2B5EF4-FFF2-40B4-BE49-F238E27FC236}">
                <a16:creationId xmlns:a16="http://schemas.microsoft.com/office/drawing/2014/main" id="{4A507F83-B062-4091-2E8A-896101CE33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44" y="1186611"/>
            <a:ext cx="10086109" cy="5505134"/>
          </a:xfrm>
          <a:prstGeom prst="rect">
            <a:avLst/>
          </a:prstGeom>
        </p:spPr>
      </p:pic>
      <p:sp>
        <p:nvSpPr>
          <p:cNvPr id="12" name="Oval 11">
            <a:extLst>
              <a:ext uri="{FF2B5EF4-FFF2-40B4-BE49-F238E27FC236}">
                <a16:creationId xmlns:a16="http://schemas.microsoft.com/office/drawing/2014/main" id="{9C968BC8-2F9A-16AE-9D73-36F48C30F771}"/>
              </a:ext>
            </a:extLst>
          </p:cNvPr>
          <p:cNvSpPr/>
          <p:nvPr/>
        </p:nvSpPr>
        <p:spPr>
          <a:xfrm rot="18489039">
            <a:off x="5598693" y="4908883"/>
            <a:ext cx="994611" cy="336884"/>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F334C2F-6DA7-D081-FB28-7F29F5B42A14}"/>
              </a:ext>
            </a:extLst>
          </p:cNvPr>
          <p:cNvSpPr/>
          <p:nvPr/>
        </p:nvSpPr>
        <p:spPr>
          <a:xfrm rot="19175933">
            <a:off x="7004348" y="3050234"/>
            <a:ext cx="1136546" cy="410890"/>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F768C2F-0DB7-93A7-AA25-A0240673AC87}"/>
              </a:ext>
            </a:extLst>
          </p:cNvPr>
          <p:cNvSpPr/>
          <p:nvPr/>
        </p:nvSpPr>
        <p:spPr>
          <a:xfrm>
            <a:off x="5101387" y="4413755"/>
            <a:ext cx="1905323" cy="350750"/>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E71612F-2759-A0F4-B058-0B3F27E90AC9}"/>
              </a:ext>
            </a:extLst>
          </p:cNvPr>
          <p:cNvSpPr/>
          <p:nvPr/>
        </p:nvSpPr>
        <p:spPr>
          <a:xfrm>
            <a:off x="4922226" y="3688809"/>
            <a:ext cx="1131822" cy="350750"/>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897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2000"/>
                                        <p:tgtEl>
                                          <p:spTgt spid="13"/>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circle(in)">
                                      <p:cBhvr>
                                        <p:cTn id="2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4E1D823-C94F-AC0F-4319-C147BD9E6300}"/>
              </a:ext>
            </a:extLst>
          </p:cNvPr>
          <p:cNvSpPr txBox="1"/>
          <p:nvPr/>
        </p:nvSpPr>
        <p:spPr>
          <a:xfrm>
            <a:off x="0" y="0"/>
            <a:ext cx="1219199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How God Directs His People</a:t>
            </a:r>
            <a:endParaRPr kumimoji="0" lang="en-US" sz="16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D64153AD-E61E-DB3F-AB8C-659BB6A1B0E8}"/>
              </a:ext>
            </a:extLst>
          </p:cNvPr>
          <p:cNvSpPr txBox="1"/>
          <p:nvPr/>
        </p:nvSpPr>
        <p:spPr>
          <a:xfrm>
            <a:off x="0" y="576698"/>
            <a:ext cx="1219199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 By </a:t>
            </a:r>
            <a:r>
              <a:rPr kumimoji="0" lang="en-US" sz="1800" b="1" i="0" u="sng" strike="noStrike" kern="1200" cap="none" spc="0" normalizeH="0" baseline="0" noProof="0" dirty="0">
                <a:ln>
                  <a:noFill/>
                </a:ln>
                <a:solidFill>
                  <a:srgbClr val="C00000"/>
                </a:solidFill>
                <a:effectLst/>
                <a:uLnTx/>
                <a:uFillTx/>
                <a:latin typeface="Calibri" panose="020F0502020204030204"/>
                <a:ea typeface="+mn-ea"/>
                <a:cs typeface="+mn-cs"/>
              </a:rPr>
              <a:t>closing</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some </a:t>
            </a:r>
            <a:r>
              <a:rPr kumimoji="0" lang="en-US" sz="1800" b="1" i="0" u="sng" strike="noStrike" kern="1200" cap="none" spc="0" normalizeH="0" baseline="0" noProof="0" dirty="0">
                <a:ln>
                  <a:noFill/>
                </a:ln>
                <a:solidFill>
                  <a:srgbClr val="C00000"/>
                </a:solidFill>
                <a:effectLst/>
                <a:uLnTx/>
                <a:uFillTx/>
                <a:latin typeface="Calibri" panose="020F0502020204030204"/>
                <a:ea typeface="+mn-ea"/>
                <a:cs typeface="+mn-cs"/>
              </a:rPr>
              <a:t>paths</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A picture containing map, text, atlas&#10;&#10;Description automatically generated">
            <a:extLst>
              <a:ext uri="{FF2B5EF4-FFF2-40B4-BE49-F238E27FC236}">
                <a16:creationId xmlns:a16="http://schemas.microsoft.com/office/drawing/2014/main" id="{FD2A8347-2262-49B8-C70F-958CFB3683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44" y="1186611"/>
            <a:ext cx="10086109" cy="5505134"/>
          </a:xfrm>
          <a:prstGeom prst="rect">
            <a:avLst/>
          </a:prstGeom>
        </p:spPr>
      </p:pic>
      <p:sp>
        <p:nvSpPr>
          <p:cNvPr id="5" name="Oval 4">
            <a:extLst>
              <a:ext uri="{FF2B5EF4-FFF2-40B4-BE49-F238E27FC236}">
                <a16:creationId xmlns:a16="http://schemas.microsoft.com/office/drawing/2014/main" id="{C60FFE3C-0415-3EDF-66E3-DDCA08E56AF5}"/>
              </a:ext>
            </a:extLst>
          </p:cNvPr>
          <p:cNvSpPr/>
          <p:nvPr/>
        </p:nvSpPr>
        <p:spPr>
          <a:xfrm rot="175852">
            <a:off x="4701265" y="1896687"/>
            <a:ext cx="2681653" cy="1115737"/>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225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14652</TotalTime>
  <Words>1663</Words>
  <Application>Microsoft Office PowerPoint</Application>
  <PresentationFormat>Widescreen</PresentationFormat>
  <Paragraphs>97</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Bookman Old Style</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Decker, Rich Lee</dc:creator>
  <cp:lastModifiedBy>Richard Decker</cp:lastModifiedBy>
  <cp:revision>318</cp:revision>
  <dcterms:created xsi:type="dcterms:W3CDTF">2022-07-07T17:16:49Z</dcterms:created>
  <dcterms:modified xsi:type="dcterms:W3CDTF">2023-06-18T17:09:01Z</dcterms:modified>
</cp:coreProperties>
</file>