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45" r:id="rId3"/>
    <p:sldId id="331" r:id="rId4"/>
    <p:sldId id="344" r:id="rId5"/>
    <p:sldId id="342" r:id="rId6"/>
    <p:sldId id="346" r:id="rId7"/>
    <p:sldId id="347" r:id="rId8"/>
    <p:sldId id="348" r:id="rId9"/>
    <p:sldId id="349" r:id="rId10"/>
    <p:sldId id="350" r:id="rId11"/>
    <p:sldId id="351" r:id="rId12"/>
    <p:sldId id="353" r:id="rId13"/>
    <p:sldId id="352" r:id="rId14"/>
    <p:sldId id="35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97A1B-7886-43ED-B694-613F4F2F8548}" v="10" dt="2023-08-13T13:57:40.969"/>
    <p1510:client id="{860673FD-ED98-4054-BDD7-5C24CAED7B67}" v="146" dt="2023-08-13T02:39:48.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100" d="100"/>
          <a:sy n="100" d="100"/>
        </p:scale>
        <p:origin x="648"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Decker" userId="b8f6e2a6a2a75148" providerId="LiveId" clId="{860673FD-ED98-4054-BDD7-5C24CAED7B67}"/>
    <pc:docChg chg="undo custSel delSld modSld sldOrd">
      <pc:chgData name="Richard Decker" userId="b8f6e2a6a2a75148" providerId="LiveId" clId="{860673FD-ED98-4054-BDD7-5C24CAED7B67}" dt="2023-08-13T02:39:48.107" v="920"/>
      <pc:docMkLst>
        <pc:docMk/>
      </pc:docMkLst>
      <pc:sldChg chg="modSp mod">
        <pc:chgData name="Richard Decker" userId="b8f6e2a6a2a75148" providerId="LiveId" clId="{860673FD-ED98-4054-BDD7-5C24CAED7B67}" dt="2023-08-13T01:26:13.409" v="23" actId="20577"/>
        <pc:sldMkLst>
          <pc:docMk/>
          <pc:sldMk cId="1744375188" sldId="262"/>
        </pc:sldMkLst>
        <pc:spChg chg="mod">
          <ac:chgData name="Richard Decker" userId="b8f6e2a6a2a75148" providerId="LiveId" clId="{860673FD-ED98-4054-BDD7-5C24CAED7B67}" dt="2023-08-13T01:26:13.409" v="23" actId="20577"/>
          <ac:spMkLst>
            <pc:docMk/>
            <pc:sldMk cId="1744375188" sldId="262"/>
            <ac:spMk id="4" creationId="{71D98E05-015C-9C0A-6AD5-FDC1B87C8BEB}"/>
          </ac:spMkLst>
        </pc:spChg>
      </pc:sldChg>
      <pc:sldChg chg="modSp modAnim">
        <pc:chgData name="Richard Decker" userId="b8f6e2a6a2a75148" providerId="LiveId" clId="{860673FD-ED98-4054-BDD7-5C24CAED7B67}" dt="2023-08-13T02:29:20.175" v="868"/>
        <pc:sldMkLst>
          <pc:docMk/>
          <pc:sldMk cId="820778474" sldId="331"/>
        </pc:sldMkLst>
        <pc:spChg chg="mod">
          <ac:chgData name="Richard Decker" userId="b8f6e2a6a2a75148" providerId="LiveId" clId="{860673FD-ED98-4054-BDD7-5C24CAED7B67}" dt="2023-08-13T01:27:02.622" v="57" actId="115"/>
          <ac:spMkLst>
            <pc:docMk/>
            <pc:sldMk cId="820778474" sldId="331"/>
            <ac:spMk id="3" creationId="{0017FEDA-CF2C-CB33-FBEA-27DFA959DDE7}"/>
          </ac:spMkLst>
        </pc:spChg>
        <pc:spChg chg="mod">
          <ac:chgData name="Richard Decker" userId="b8f6e2a6a2a75148" providerId="LiveId" clId="{860673FD-ED98-4054-BDD7-5C24CAED7B67}" dt="2023-08-13T01:35:26.681" v="134" actId="13926"/>
          <ac:spMkLst>
            <pc:docMk/>
            <pc:sldMk cId="820778474" sldId="331"/>
            <ac:spMk id="4" creationId="{78F39146-FF83-C08B-8FD8-67E8038C5E38}"/>
          </ac:spMkLst>
        </pc:spChg>
      </pc:sldChg>
      <pc:sldChg chg="del">
        <pc:chgData name="Richard Decker" userId="b8f6e2a6a2a75148" providerId="LiveId" clId="{860673FD-ED98-4054-BDD7-5C24CAED7B67}" dt="2023-08-13T01:26:37.623" v="24" actId="47"/>
        <pc:sldMkLst>
          <pc:docMk/>
          <pc:sldMk cId="1286394517" sldId="340"/>
        </pc:sldMkLst>
      </pc:sldChg>
      <pc:sldChg chg="del">
        <pc:chgData name="Richard Decker" userId="b8f6e2a6a2a75148" providerId="LiveId" clId="{860673FD-ED98-4054-BDD7-5C24CAED7B67}" dt="2023-08-13T01:45:30.182" v="174" actId="47"/>
        <pc:sldMkLst>
          <pc:docMk/>
          <pc:sldMk cId="193630942" sldId="341"/>
        </pc:sldMkLst>
      </pc:sldChg>
      <pc:sldChg chg="addSp delSp modSp mod ord delAnim modAnim">
        <pc:chgData name="Richard Decker" userId="b8f6e2a6a2a75148" providerId="LiveId" clId="{860673FD-ED98-4054-BDD7-5C24CAED7B67}" dt="2023-08-13T02:37:44.934" v="918"/>
        <pc:sldMkLst>
          <pc:docMk/>
          <pc:sldMk cId="1523683096" sldId="344"/>
        </pc:sldMkLst>
        <pc:spChg chg="add del mod">
          <ac:chgData name="Richard Decker" userId="b8f6e2a6a2a75148" providerId="LiveId" clId="{860673FD-ED98-4054-BDD7-5C24CAED7B67}" dt="2023-08-13T01:39:47.676" v="152" actId="478"/>
          <ac:spMkLst>
            <pc:docMk/>
            <pc:sldMk cId="1523683096" sldId="344"/>
            <ac:spMk id="2" creationId="{8DB98359-485C-AFEA-AAD1-28AAA07EA4E1}"/>
          </ac:spMkLst>
        </pc:spChg>
        <pc:spChg chg="add mod">
          <ac:chgData name="Richard Decker" userId="b8f6e2a6a2a75148" providerId="LiveId" clId="{860673FD-ED98-4054-BDD7-5C24CAED7B67}" dt="2023-08-13T01:40:52.223" v="161" actId="208"/>
          <ac:spMkLst>
            <pc:docMk/>
            <pc:sldMk cId="1523683096" sldId="344"/>
            <ac:spMk id="5" creationId="{F40514E7-BBA2-2E48-9954-EF6F04525AC8}"/>
          </ac:spMkLst>
        </pc:spChg>
        <pc:spChg chg="del">
          <ac:chgData name="Richard Decker" userId="b8f6e2a6a2a75148" providerId="LiveId" clId="{860673FD-ED98-4054-BDD7-5C24CAED7B67}" dt="2023-08-13T01:37:17.533" v="140" actId="478"/>
          <ac:spMkLst>
            <pc:docMk/>
            <pc:sldMk cId="1523683096" sldId="344"/>
            <ac:spMk id="9" creationId="{81116BBE-151D-4D56-3F21-387DDCF8667B}"/>
          </ac:spMkLst>
        </pc:spChg>
        <pc:spChg chg="add mod">
          <ac:chgData name="Richard Decker" userId="b8f6e2a6a2a75148" providerId="LiveId" clId="{860673FD-ED98-4054-BDD7-5C24CAED7B67}" dt="2023-08-13T01:42:25.865" v="170" actId="14100"/>
          <ac:spMkLst>
            <pc:docMk/>
            <pc:sldMk cId="1523683096" sldId="344"/>
            <ac:spMk id="10" creationId="{3C20D27C-8448-7407-04AA-53EEE5AA19D2}"/>
          </ac:spMkLst>
        </pc:spChg>
        <pc:spChg chg="del">
          <ac:chgData name="Richard Decker" userId="b8f6e2a6a2a75148" providerId="LiveId" clId="{860673FD-ED98-4054-BDD7-5C24CAED7B67}" dt="2023-08-13T01:37:19.378" v="141" actId="478"/>
          <ac:spMkLst>
            <pc:docMk/>
            <pc:sldMk cId="1523683096" sldId="344"/>
            <ac:spMk id="11" creationId="{93D5F56C-8E7B-87FF-4C30-131C102BC078}"/>
          </ac:spMkLst>
        </pc:spChg>
        <pc:spChg chg="del">
          <ac:chgData name="Richard Decker" userId="b8f6e2a6a2a75148" providerId="LiveId" clId="{860673FD-ED98-4054-BDD7-5C24CAED7B67}" dt="2023-08-13T01:37:33.329" v="144" actId="478"/>
          <ac:spMkLst>
            <pc:docMk/>
            <pc:sldMk cId="1523683096" sldId="344"/>
            <ac:spMk id="16" creationId="{FA9F5198-42F5-F256-47CE-EE01CECFBE15}"/>
          </ac:spMkLst>
        </pc:spChg>
        <pc:spChg chg="del">
          <ac:chgData name="Richard Decker" userId="b8f6e2a6a2a75148" providerId="LiveId" clId="{860673FD-ED98-4054-BDD7-5C24CAED7B67}" dt="2023-08-13T01:39:48.613" v="153" actId="478"/>
          <ac:spMkLst>
            <pc:docMk/>
            <pc:sldMk cId="1523683096" sldId="344"/>
            <ac:spMk id="19" creationId="{A7214CBC-B2AB-2EED-16C4-255104AEF416}"/>
          </ac:spMkLst>
        </pc:spChg>
        <pc:picChg chg="add mod">
          <ac:chgData name="Richard Decker" userId="b8f6e2a6a2a75148" providerId="LiveId" clId="{860673FD-ED98-4054-BDD7-5C24CAED7B67}" dt="2023-08-13T01:40:02.301" v="157" actId="1076"/>
          <ac:picMkLst>
            <pc:docMk/>
            <pc:sldMk cId="1523683096" sldId="344"/>
            <ac:picMk id="4" creationId="{5A02E1D4-79A9-E945-89CE-4D8EFA5688AF}"/>
          </ac:picMkLst>
        </pc:picChg>
        <pc:picChg chg="add del mod">
          <ac:chgData name="Richard Decker" userId="b8f6e2a6a2a75148" providerId="LiveId" clId="{860673FD-ED98-4054-BDD7-5C24CAED7B67}" dt="2023-08-13T01:41:49.488" v="163"/>
          <ac:picMkLst>
            <pc:docMk/>
            <pc:sldMk cId="1523683096" sldId="344"/>
            <ac:picMk id="6" creationId="{3AC4E644-7105-C545-5572-6B2BDCA9E7FF}"/>
          </ac:picMkLst>
        </pc:picChg>
        <pc:picChg chg="add del mod">
          <ac:chgData name="Richard Decker" userId="b8f6e2a6a2a75148" providerId="LiveId" clId="{860673FD-ED98-4054-BDD7-5C24CAED7B67}" dt="2023-08-13T01:41:58.321" v="165"/>
          <ac:picMkLst>
            <pc:docMk/>
            <pc:sldMk cId="1523683096" sldId="344"/>
            <ac:picMk id="7" creationId="{EA662081-46B0-6188-1AF0-71E8F269ABB9}"/>
          </ac:picMkLst>
        </pc:picChg>
        <pc:picChg chg="add del mod">
          <ac:chgData name="Richard Decker" userId="b8f6e2a6a2a75148" providerId="LiveId" clId="{860673FD-ED98-4054-BDD7-5C24CAED7B67}" dt="2023-08-13T01:39:37.893" v="148" actId="478"/>
          <ac:picMkLst>
            <pc:docMk/>
            <pc:sldMk cId="1523683096" sldId="344"/>
            <ac:picMk id="8" creationId="{374F8A81-6F15-4076-BA4C-9C9E229F0384}"/>
          </ac:picMkLst>
        </pc:picChg>
        <pc:inkChg chg="del">
          <ac:chgData name="Richard Decker" userId="b8f6e2a6a2a75148" providerId="LiveId" clId="{860673FD-ED98-4054-BDD7-5C24CAED7B67}" dt="2023-08-13T01:37:10.219" v="137" actId="478"/>
          <ac:inkMkLst>
            <pc:docMk/>
            <pc:sldMk cId="1523683096" sldId="344"/>
            <ac:inkMk id="13" creationId="{CFD782EF-089F-AAEF-795D-626A6C07B4DD}"/>
          </ac:inkMkLst>
        </pc:inkChg>
        <pc:inkChg chg="del">
          <ac:chgData name="Richard Decker" userId="b8f6e2a6a2a75148" providerId="LiveId" clId="{860673FD-ED98-4054-BDD7-5C24CAED7B67}" dt="2023-08-13T01:37:21.416" v="142" actId="478"/>
          <ac:inkMkLst>
            <pc:docMk/>
            <pc:sldMk cId="1523683096" sldId="344"/>
            <ac:inkMk id="15" creationId="{7C0A9D12-A46D-F5B3-2DDD-A0343B7D59F6}"/>
          </ac:inkMkLst>
        </pc:inkChg>
        <pc:inkChg chg="del">
          <ac:chgData name="Richard Decker" userId="b8f6e2a6a2a75148" providerId="LiveId" clId="{860673FD-ED98-4054-BDD7-5C24CAED7B67}" dt="2023-08-13T01:37:24.075" v="143" actId="478"/>
          <ac:inkMkLst>
            <pc:docMk/>
            <pc:sldMk cId="1523683096" sldId="344"/>
            <ac:inkMk id="18" creationId="{CDA892A9-AA67-297F-B6E3-792818E2565F}"/>
          </ac:inkMkLst>
        </pc:inkChg>
      </pc:sldChg>
      <pc:sldChg chg="delSp modSp mod ord modAnim">
        <pc:chgData name="Richard Decker" userId="b8f6e2a6a2a75148" providerId="LiveId" clId="{860673FD-ED98-4054-BDD7-5C24CAED7B67}" dt="2023-08-13T02:29:05.194" v="866"/>
        <pc:sldMkLst>
          <pc:docMk/>
          <pc:sldMk cId="19911266" sldId="345"/>
        </pc:sldMkLst>
        <pc:spChg chg="mod">
          <ac:chgData name="Richard Decker" userId="b8f6e2a6a2a75148" providerId="LiveId" clId="{860673FD-ED98-4054-BDD7-5C24CAED7B67}" dt="2023-08-13T01:30:10.299" v="115" actId="1076"/>
          <ac:spMkLst>
            <pc:docMk/>
            <pc:sldMk cId="19911266" sldId="345"/>
            <ac:spMk id="2" creationId="{FB361F60-4632-BB9E-92C8-D4622D2BEBB8}"/>
          </ac:spMkLst>
        </pc:spChg>
        <pc:spChg chg="mod">
          <ac:chgData name="Richard Decker" userId="b8f6e2a6a2a75148" providerId="LiveId" clId="{860673FD-ED98-4054-BDD7-5C24CAED7B67}" dt="2023-08-13T01:27:59.887" v="97" actId="115"/>
          <ac:spMkLst>
            <pc:docMk/>
            <pc:sldMk cId="19911266" sldId="345"/>
            <ac:spMk id="3" creationId="{0017FEDA-CF2C-CB33-FBEA-27DFA959DDE7}"/>
          </ac:spMkLst>
        </pc:spChg>
        <pc:spChg chg="mod">
          <ac:chgData name="Richard Decker" userId="b8f6e2a6a2a75148" providerId="LiveId" clId="{860673FD-ED98-4054-BDD7-5C24CAED7B67}" dt="2023-08-13T01:29:16.396" v="108" actId="1076"/>
          <ac:spMkLst>
            <pc:docMk/>
            <pc:sldMk cId="19911266" sldId="345"/>
            <ac:spMk id="4" creationId="{78F39146-FF83-C08B-8FD8-67E8038C5E38}"/>
          </ac:spMkLst>
        </pc:spChg>
        <pc:spChg chg="del">
          <ac:chgData name="Richard Decker" userId="b8f6e2a6a2a75148" providerId="LiveId" clId="{860673FD-ED98-4054-BDD7-5C24CAED7B67}" dt="2023-08-13T01:29:12.320" v="107" actId="478"/>
          <ac:spMkLst>
            <pc:docMk/>
            <pc:sldMk cId="19911266" sldId="345"/>
            <ac:spMk id="5" creationId="{0184EE15-869A-D790-3AA9-C3D719B1203B}"/>
          </ac:spMkLst>
        </pc:spChg>
        <pc:spChg chg="mod">
          <ac:chgData name="Richard Decker" userId="b8f6e2a6a2a75148" providerId="LiveId" clId="{860673FD-ED98-4054-BDD7-5C24CAED7B67}" dt="2023-08-13T01:28:25.515" v="100" actId="14100"/>
          <ac:spMkLst>
            <pc:docMk/>
            <pc:sldMk cId="19911266" sldId="345"/>
            <ac:spMk id="6" creationId="{15586F1E-C986-EE7E-AF38-6E752D66B8D9}"/>
          </ac:spMkLst>
        </pc:spChg>
      </pc:sldChg>
      <pc:sldChg chg="delSp modSp mod modAnim">
        <pc:chgData name="Richard Decker" userId="b8f6e2a6a2a75148" providerId="LiveId" clId="{860673FD-ED98-4054-BDD7-5C24CAED7B67}" dt="2023-08-13T02:30:06.946" v="874" actId="1076"/>
        <pc:sldMkLst>
          <pc:docMk/>
          <pc:sldMk cId="3382471233" sldId="346"/>
        </pc:sldMkLst>
        <pc:spChg chg="del">
          <ac:chgData name="Richard Decker" userId="b8f6e2a6a2a75148" providerId="LiveId" clId="{860673FD-ED98-4054-BDD7-5C24CAED7B67}" dt="2023-08-13T01:49:02.797" v="221" actId="478"/>
          <ac:spMkLst>
            <pc:docMk/>
            <pc:sldMk cId="3382471233" sldId="346"/>
            <ac:spMk id="2" creationId="{FB361F60-4632-BB9E-92C8-D4622D2BEBB8}"/>
          </ac:spMkLst>
        </pc:spChg>
        <pc:spChg chg="mod">
          <ac:chgData name="Richard Decker" userId="b8f6e2a6a2a75148" providerId="LiveId" clId="{860673FD-ED98-4054-BDD7-5C24CAED7B67}" dt="2023-08-13T02:30:06.946" v="874" actId="1076"/>
          <ac:spMkLst>
            <pc:docMk/>
            <pc:sldMk cId="3382471233" sldId="346"/>
            <ac:spMk id="4" creationId="{78F39146-FF83-C08B-8FD8-67E8038C5E38}"/>
          </ac:spMkLst>
        </pc:spChg>
        <pc:spChg chg="mod">
          <ac:chgData name="Richard Decker" userId="b8f6e2a6a2a75148" providerId="LiveId" clId="{860673FD-ED98-4054-BDD7-5C24CAED7B67}" dt="2023-08-13T01:48:06.523" v="218" actId="14100"/>
          <ac:spMkLst>
            <pc:docMk/>
            <pc:sldMk cId="3382471233" sldId="346"/>
            <ac:spMk id="6" creationId="{15586F1E-C986-EE7E-AF38-6E752D66B8D9}"/>
          </ac:spMkLst>
        </pc:spChg>
      </pc:sldChg>
      <pc:sldChg chg="del">
        <pc:chgData name="Richard Decker" userId="b8f6e2a6a2a75148" providerId="LiveId" clId="{860673FD-ED98-4054-BDD7-5C24CAED7B67}" dt="2023-08-13T01:45:30.706" v="178" actId="47"/>
        <pc:sldMkLst>
          <pc:docMk/>
          <pc:sldMk cId="4218368223" sldId="346"/>
        </pc:sldMkLst>
      </pc:sldChg>
      <pc:sldChg chg="addSp modSp mod modAnim">
        <pc:chgData name="Richard Decker" userId="b8f6e2a6a2a75148" providerId="LiveId" clId="{860673FD-ED98-4054-BDD7-5C24CAED7B67}" dt="2023-08-13T02:31:08.894" v="879"/>
        <pc:sldMkLst>
          <pc:docMk/>
          <pc:sldMk cId="125252769" sldId="347"/>
        </pc:sldMkLst>
        <pc:spChg chg="add mod">
          <ac:chgData name="Richard Decker" userId="b8f6e2a6a2a75148" providerId="LiveId" clId="{860673FD-ED98-4054-BDD7-5C24CAED7B67}" dt="2023-08-13T01:53:53.324" v="311" actId="20577"/>
          <ac:spMkLst>
            <pc:docMk/>
            <pc:sldMk cId="125252769" sldId="347"/>
            <ac:spMk id="2" creationId="{0D89045A-2916-09EA-DA62-7DC5480D3396}"/>
          </ac:spMkLst>
        </pc:spChg>
        <pc:spChg chg="mod">
          <ac:chgData name="Richard Decker" userId="b8f6e2a6a2a75148" providerId="LiveId" clId="{860673FD-ED98-4054-BDD7-5C24CAED7B67}" dt="2023-08-13T01:49:31.666" v="228" actId="20577"/>
          <ac:spMkLst>
            <pc:docMk/>
            <pc:sldMk cId="125252769" sldId="347"/>
            <ac:spMk id="3" creationId="{0017FEDA-CF2C-CB33-FBEA-27DFA959DDE7}"/>
          </ac:spMkLst>
        </pc:spChg>
        <pc:spChg chg="mod">
          <ac:chgData name="Richard Decker" userId="b8f6e2a6a2a75148" providerId="LiveId" clId="{860673FD-ED98-4054-BDD7-5C24CAED7B67}" dt="2023-08-13T01:53:18.889" v="305" actId="1076"/>
          <ac:spMkLst>
            <pc:docMk/>
            <pc:sldMk cId="125252769" sldId="347"/>
            <ac:spMk id="4" creationId="{78F39146-FF83-C08B-8FD8-67E8038C5E38}"/>
          </ac:spMkLst>
        </pc:spChg>
        <pc:spChg chg="mod">
          <ac:chgData name="Richard Decker" userId="b8f6e2a6a2a75148" providerId="LiveId" clId="{860673FD-ED98-4054-BDD7-5C24CAED7B67}" dt="2023-08-13T01:53:34.750" v="308" actId="13926"/>
          <ac:spMkLst>
            <pc:docMk/>
            <pc:sldMk cId="125252769" sldId="347"/>
            <ac:spMk id="6" creationId="{15586F1E-C986-EE7E-AF38-6E752D66B8D9}"/>
          </ac:spMkLst>
        </pc:spChg>
      </pc:sldChg>
      <pc:sldChg chg="del">
        <pc:chgData name="Richard Decker" userId="b8f6e2a6a2a75148" providerId="LiveId" clId="{860673FD-ED98-4054-BDD7-5C24CAED7B67}" dt="2023-08-13T01:45:30.380" v="175" actId="47"/>
        <pc:sldMkLst>
          <pc:docMk/>
          <pc:sldMk cId="2663077344" sldId="347"/>
        </pc:sldMkLst>
      </pc:sldChg>
      <pc:sldChg chg="del">
        <pc:chgData name="Richard Decker" userId="b8f6e2a6a2a75148" providerId="LiveId" clId="{860673FD-ED98-4054-BDD7-5C24CAED7B67}" dt="2023-08-13T01:45:30.491" v="176" actId="47"/>
        <pc:sldMkLst>
          <pc:docMk/>
          <pc:sldMk cId="923392336" sldId="348"/>
        </pc:sldMkLst>
      </pc:sldChg>
      <pc:sldChg chg="addSp modSp mod modAnim">
        <pc:chgData name="Richard Decker" userId="b8f6e2a6a2a75148" providerId="LiveId" clId="{860673FD-ED98-4054-BDD7-5C24CAED7B67}" dt="2023-08-13T02:31:34.176" v="884"/>
        <pc:sldMkLst>
          <pc:docMk/>
          <pc:sldMk cId="4286993716" sldId="348"/>
        </pc:sldMkLst>
        <pc:spChg chg="mod">
          <ac:chgData name="Richard Decker" userId="b8f6e2a6a2a75148" providerId="LiveId" clId="{860673FD-ED98-4054-BDD7-5C24CAED7B67}" dt="2023-08-13T01:54:12.464" v="330" actId="20577"/>
          <ac:spMkLst>
            <pc:docMk/>
            <pc:sldMk cId="4286993716" sldId="348"/>
            <ac:spMk id="2" creationId="{0D89045A-2916-09EA-DA62-7DC5480D3396}"/>
          </ac:spMkLst>
        </pc:spChg>
        <pc:spChg chg="mod">
          <ac:chgData name="Richard Decker" userId="b8f6e2a6a2a75148" providerId="LiveId" clId="{860673FD-ED98-4054-BDD7-5C24CAED7B67}" dt="2023-08-13T01:58:05.740" v="405" actId="1076"/>
          <ac:spMkLst>
            <pc:docMk/>
            <pc:sldMk cId="4286993716" sldId="348"/>
            <ac:spMk id="4" creationId="{78F39146-FF83-C08B-8FD8-67E8038C5E38}"/>
          </ac:spMkLst>
        </pc:spChg>
        <pc:spChg chg="add mod">
          <ac:chgData name="Richard Decker" userId="b8f6e2a6a2a75148" providerId="LiveId" clId="{860673FD-ED98-4054-BDD7-5C24CAED7B67}" dt="2023-08-13T01:58:00.458" v="404" actId="1076"/>
          <ac:spMkLst>
            <pc:docMk/>
            <pc:sldMk cId="4286993716" sldId="348"/>
            <ac:spMk id="5" creationId="{531D775E-1443-638B-8EF9-6C80201E69AD}"/>
          </ac:spMkLst>
        </pc:spChg>
        <pc:spChg chg="mod">
          <ac:chgData name="Richard Decker" userId="b8f6e2a6a2a75148" providerId="LiveId" clId="{860673FD-ED98-4054-BDD7-5C24CAED7B67}" dt="2023-08-13T01:55:13.926" v="350" actId="1076"/>
          <ac:spMkLst>
            <pc:docMk/>
            <pc:sldMk cId="4286993716" sldId="348"/>
            <ac:spMk id="6" creationId="{15586F1E-C986-EE7E-AF38-6E752D66B8D9}"/>
          </ac:spMkLst>
        </pc:spChg>
      </pc:sldChg>
      <pc:sldChg chg="del">
        <pc:chgData name="Richard Decker" userId="b8f6e2a6a2a75148" providerId="LiveId" clId="{860673FD-ED98-4054-BDD7-5C24CAED7B67}" dt="2023-08-13T01:45:30.613" v="177" actId="47"/>
        <pc:sldMkLst>
          <pc:docMk/>
          <pc:sldMk cId="669712143" sldId="349"/>
        </pc:sldMkLst>
      </pc:sldChg>
      <pc:sldChg chg="delSp modSp mod modAnim">
        <pc:chgData name="Richard Decker" userId="b8f6e2a6a2a75148" providerId="LiveId" clId="{860673FD-ED98-4054-BDD7-5C24CAED7B67}" dt="2023-08-13T02:32:03.488" v="888"/>
        <pc:sldMkLst>
          <pc:docMk/>
          <pc:sldMk cId="3743550024" sldId="349"/>
        </pc:sldMkLst>
        <pc:spChg chg="mod">
          <ac:chgData name="Richard Decker" userId="b8f6e2a6a2a75148" providerId="LiveId" clId="{860673FD-ED98-4054-BDD7-5C24CAED7B67}" dt="2023-08-13T01:58:32.648" v="418" actId="20577"/>
          <ac:spMkLst>
            <pc:docMk/>
            <pc:sldMk cId="3743550024" sldId="349"/>
            <ac:spMk id="2" creationId="{0D89045A-2916-09EA-DA62-7DC5480D3396}"/>
          </ac:spMkLst>
        </pc:spChg>
        <pc:spChg chg="mod">
          <ac:chgData name="Richard Decker" userId="b8f6e2a6a2a75148" providerId="LiveId" clId="{860673FD-ED98-4054-BDD7-5C24CAED7B67}" dt="2023-08-13T02:01:49.031" v="467" actId="20577"/>
          <ac:spMkLst>
            <pc:docMk/>
            <pc:sldMk cId="3743550024" sldId="349"/>
            <ac:spMk id="4" creationId="{78F39146-FF83-C08B-8FD8-67E8038C5E38}"/>
          </ac:spMkLst>
        </pc:spChg>
        <pc:spChg chg="del">
          <ac:chgData name="Richard Decker" userId="b8f6e2a6a2a75148" providerId="LiveId" clId="{860673FD-ED98-4054-BDD7-5C24CAED7B67}" dt="2023-08-13T02:01:00.469" v="461" actId="478"/>
          <ac:spMkLst>
            <pc:docMk/>
            <pc:sldMk cId="3743550024" sldId="349"/>
            <ac:spMk id="5" creationId="{531D775E-1443-638B-8EF9-6C80201E69AD}"/>
          </ac:spMkLst>
        </pc:spChg>
        <pc:spChg chg="mod">
          <ac:chgData name="Richard Decker" userId="b8f6e2a6a2a75148" providerId="LiveId" clId="{860673FD-ED98-4054-BDD7-5C24CAED7B67}" dt="2023-08-13T02:01:38.012" v="466" actId="1076"/>
          <ac:spMkLst>
            <pc:docMk/>
            <pc:sldMk cId="3743550024" sldId="349"/>
            <ac:spMk id="6" creationId="{15586F1E-C986-EE7E-AF38-6E752D66B8D9}"/>
          </ac:spMkLst>
        </pc:spChg>
      </pc:sldChg>
      <pc:sldChg chg="modSp mod modAnim">
        <pc:chgData name="Richard Decker" userId="b8f6e2a6a2a75148" providerId="LiveId" clId="{860673FD-ED98-4054-BDD7-5C24CAED7B67}" dt="2023-08-13T02:32:43.048" v="894"/>
        <pc:sldMkLst>
          <pc:docMk/>
          <pc:sldMk cId="3297995080" sldId="350"/>
        </pc:sldMkLst>
        <pc:spChg chg="mod">
          <ac:chgData name="Richard Decker" userId="b8f6e2a6a2a75148" providerId="LiveId" clId="{860673FD-ED98-4054-BDD7-5C24CAED7B67}" dt="2023-08-13T02:02:41.588" v="486" actId="20577"/>
          <ac:spMkLst>
            <pc:docMk/>
            <pc:sldMk cId="3297995080" sldId="350"/>
            <ac:spMk id="2" creationId="{0D89045A-2916-09EA-DA62-7DC5480D3396}"/>
          </ac:spMkLst>
        </pc:spChg>
        <pc:spChg chg="mod">
          <ac:chgData name="Richard Decker" userId="b8f6e2a6a2a75148" providerId="LiveId" clId="{860673FD-ED98-4054-BDD7-5C24CAED7B67}" dt="2023-08-13T02:04:15.311" v="517" actId="13926"/>
          <ac:spMkLst>
            <pc:docMk/>
            <pc:sldMk cId="3297995080" sldId="350"/>
            <ac:spMk id="4" creationId="{78F39146-FF83-C08B-8FD8-67E8038C5E38}"/>
          </ac:spMkLst>
        </pc:spChg>
        <pc:spChg chg="mod">
          <ac:chgData name="Richard Decker" userId="b8f6e2a6a2a75148" providerId="LiveId" clId="{860673FD-ED98-4054-BDD7-5C24CAED7B67}" dt="2023-08-13T02:32:39.404" v="893" actId="1076"/>
          <ac:spMkLst>
            <pc:docMk/>
            <pc:sldMk cId="3297995080" sldId="350"/>
            <ac:spMk id="5" creationId="{531D775E-1443-638B-8EF9-6C80201E69AD}"/>
          </ac:spMkLst>
        </pc:spChg>
        <pc:spChg chg="mod">
          <ac:chgData name="Richard Decker" userId="b8f6e2a6a2a75148" providerId="LiveId" clId="{860673FD-ED98-4054-BDD7-5C24CAED7B67}" dt="2023-08-13T02:03:13.197" v="503" actId="20577"/>
          <ac:spMkLst>
            <pc:docMk/>
            <pc:sldMk cId="3297995080" sldId="350"/>
            <ac:spMk id="6" creationId="{15586F1E-C986-EE7E-AF38-6E752D66B8D9}"/>
          </ac:spMkLst>
        </pc:spChg>
      </pc:sldChg>
      <pc:sldChg chg="del">
        <pc:chgData name="Richard Decker" userId="b8f6e2a6a2a75148" providerId="LiveId" clId="{860673FD-ED98-4054-BDD7-5C24CAED7B67}" dt="2023-08-13T01:45:30.830" v="179" actId="47"/>
        <pc:sldMkLst>
          <pc:docMk/>
          <pc:sldMk cId="3669886827" sldId="350"/>
        </pc:sldMkLst>
      </pc:sldChg>
      <pc:sldChg chg="del">
        <pc:chgData name="Richard Decker" userId="b8f6e2a6a2a75148" providerId="LiveId" clId="{860673FD-ED98-4054-BDD7-5C24CAED7B67}" dt="2023-08-13T01:45:31.056" v="180" actId="47"/>
        <pc:sldMkLst>
          <pc:docMk/>
          <pc:sldMk cId="120784851" sldId="351"/>
        </pc:sldMkLst>
      </pc:sldChg>
      <pc:sldChg chg="addSp delSp modSp mod modAnim">
        <pc:chgData name="Richard Decker" userId="b8f6e2a6a2a75148" providerId="LiveId" clId="{860673FD-ED98-4054-BDD7-5C24CAED7B67}" dt="2023-08-13T02:34:42.935" v="904"/>
        <pc:sldMkLst>
          <pc:docMk/>
          <pc:sldMk cId="3871650562" sldId="351"/>
        </pc:sldMkLst>
        <pc:spChg chg="mod">
          <ac:chgData name="Richard Decker" userId="b8f6e2a6a2a75148" providerId="LiveId" clId="{860673FD-ED98-4054-BDD7-5C24CAED7B67}" dt="2023-08-13T02:06:42.714" v="595" actId="115"/>
          <ac:spMkLst>
            <pc:docMk/>
            <pc:sldMk cId="3871650562" sldId="351"/>
            <ac:spMk id="2" creationId="{0D89045A-2916-09EA-DA62-7DC5480D3396}"/>
          </ac:spMkLst>
        </pc:spChg>
        <pc:spChg chg="mod">
          <ac:chgData name="Richard Decker" userId="b8f6e2a6a2a75148" providerId="LiveId" clId="{860673FD-ED98-4054-BDD7-5C24CAED7B67}" dt="2023-08-13T02:05:49.580" v="542" actId="20577"/>
          <ac:spMkLst>
            <pc:docMk/>
            <pc:sldMk cId="3871650562" sldId="351"/>
            <ac:spMk id="3" creationId="{0017FEDA-CF2C-CB33-FBEA-27DFA959DDE7}"/>
          </ac:spMkLst>
        </pc:spChg>
        <pc:spChg chg="del">
          <ac:chgData name="Richard Decker" userId="b8f6e2a6a2a75148" providerId="LiveId" clId="{860673FD-ED98-4054-BDD7-5C24CAED7B67}" dt="2023-08-13T02:07:12.257" v="597" actId="478"/>
          <ac:spMkLst>
            <pc:docMk/>
            <pc:sldMk cId="3871650562" sldId="351"/>
            <ac:spMk id="4" creationId="{78F39146-FF83-C08B-8FD8-67E8038C5E38}"/>
          </ac:spMkLst>
        </pc:spChg>
        <pc:spChg chg="del">
          <ac:chgData name="Richard Decker" userId="b8f6e2a6a2a75148" providerId="LiveId" clId="{860673FD-ED98-4054-BDD7-5C24CAED7B67}" dt="2023-08-13T02:07:14.069" v="598" actId="478"/>
          <ac:spMkLst>
            <pc:docMk/>
            <pc:sldMk cId="3871650562" sldId="351"/>
            <ac:spMk id="5" creationId="{531D775E-1443-638B-8EF9-6C80201E69AD}"/>
          </ac:spMkLst>
        </pc:spChg>
        <pc:spChg chg="del">
          <ac:chgData name="Richard Decker" userId="b8f6e2a6a2a75148" providerId="LiveId" clId="{860673FD-ED98-4054-BDD7-5C24CAED7B67}" dt="2023-08-13T02:07:10.847" v="596" actId="478"/>
          <ac:spMkLst>
            <pc:docMk/>
            <pc:sldMk cId="3871650562" sldId="351"/>
            <ac:spMk id="6" creationId="{15586F1E-C986-EE7E-AF38-6E752D66B8D9}"/>
          </ac:spMkLst>
        </pc:spChg>
        <pc:spChg chg="add mod">
          <ac:chgData name="Richard Decker" userId="b8f6e2a6a2a75148" providerId="LiveId" clId="{860673FD-ED98-4054-BDD7-5C24CAED7B67}" dt="2023-08-13T02:11:06.513" v="685" actId="14100"/>
          <ac:spMkLst>
            <pc:docMk/>
            <pc:sldMk cId="3871650562" sldId="351"/>
            <ac:spMk id="9" creationId="{50A714AB-6462-AEF5-0556-6C6E05D83BC9}"/>
          </ac:spMkLst>
        </pc:spChg>
        <pc:picChg chg="add mod">
          <ac:chgData name="Richard Decker" userId="b8f6e2a6a2a75148" providerId="LiveId" clId="{860673FD-ED98-4054-BDD7-5C24CAED7B67}" dt="2023-08-13T02:10:08.461" v="678" actId="1076"/>
          <ac:picMkLst>
            <pc:docMk/>
            <pc:sldMk cId="3871650562" sldId="351"/>
            <ac:picMk id="7" creationId="{8FD0AA37-628B-0107-F7BB-7D4C944115FD}"/>
          </ac:picMkLst>
        </pc:picChg>
        <pc:picChg chg="add del mod">
          <ac:chgData name="Richard Decker" userId="b8f6e2a6a2a75148" providerId="LiveId" clId="{860673FD-ED98-4054-BDD7-5C24CAED7B67}" dt="2023-08-13T02:10:47.297" v="680"/>
          <ac:picMkLst>
            <pc:docMk/>
            <pc:sldMk cId="3871650562" sldId="351"/>
            <ac:picMk id="8" creationId="{9072DF1D-6A0B-BEC1-542A-01C3D7E66D1D}"/>
          </ac:picMkLst>
        </pc:picChg>
        <pc:inkChg chg="add">
          <ac:chgData name="Richard Decker" userId="b8f6e2a6a2a75148" providerId="LiveId" clId="{860673FD-ED98-4054-BDD7-5C24CAED7B67}" dt="2023-08-13T02:11:32.238" v="686" actId="9405"/>
          <ac:inkMkLst>
            <pc:docMk/>
            <pc:sldMk cId="3871650562" sldId="351"/>
            <ac:inkMk id="10" creationId="{E71C2658-A898-69B7-376F-FB3C9EA7206F}"/>
          </ac:inkMkLst>
        </pc:inkChg>
        <pc:inkChg chg="add">
          <ac:chgData name="Richard Decker" userId="b8f6e2a6a2a75148" providerId="LiveId" clId="{860673FD-ED98-4054-BDD7-5C24CAED7B67}" dt="2023-08-13T02:11:37.537" v="687" actId="9405"/>
          <ac:inkMkLst>
            <pc:docMk/>
            <pc:sldMk cId="3871650562" sldId="351"/>
            <ac:inkMk id="11" creationId="{9710CE39-485A-BFDB-9C93-722E5C6F4813}"/>
          </ac:inkMkLst>
        </pc:inkChg>
      </pc:sldChg>
      <pc:sldChg chg="del">
        <pc:chgData name="Richard Decker" userId="b8f6e2a6a2a75148" providerId="LiveId" clId="{860673FD-ED98-4054-BDD7-5C24CAED7B67}" dt="2023-08-13T01:45:31.206" v="181" actId="47"/>
        <pc:sldMkLst>
          <pc:docMk/>
          <pc:sldMk cId="3157413978" sldId="352"/>
        </pc:sldMkLst>
      </pc:sldChg>
      <pc:sldChg chg="addSp modSp mod modAnim">
        <pc:chgData name="Richard Decker" userId="b8f6e2a6a2a75148" providerId="LiveId" clId="{860673FD-ED98-4054-BDD7-5C24CAED7B67}" dt="2023-08-13T02:36:16.950" v="912"/>
        <pc:sldMkLst>
          <pc:docMk/>
          <pc:sldMk cId="4009799060" sldId="352"/>
        </pc:sldMkLst>
        <pc:spChg chg="mod">
          <ac:chgData name="Richard Decker" userId="b8f6e2a6a2a75148" providerId="LiveId" clId="{860673FD-ED98-4054-BDD7-5C24CAED7B67}" dt="2023-08-13T02:27:58.516" v="861" actId="115"/>
          <ac:spMkLst>
            <pc:docMk/>
            <pc:sldMk cId="4009799060" sldId="352"/>
            <ac:spMk id="2" creationId="{0D89045A-2916-09EA-DA62-7DC5480D3396}"/>
          </ac:spMkLst>
        </pc:spChg>
        <pc:spChg chg="mod">
          <ac:chgData name="Richard Decker" userId="b8f6e2a6a2a75148" providerId="LiveId" clId="{860673FD-ED98-4054-BDD7-5C24CAED7B67}" dt="2023-08-13T02:09:27.441" v="674" actId="13926"/>
          <ac:spMkLst>
            <pc:docMk/>
            <pc:sldMk cId="4009799060" sldId="352"/>
            <ac:spMk id="4" creationId="{78F39146-FF83-C08B-8FD8-67E8038C5E38}"/>
          </ac:spMkLst>
        </pc:spChg>
        <pc:spChg chg="mod">
          <ac:chgData name="Richard Decker" userId="b8f6e2a6a2a75148" providerId="LiveId" clId="{860673FD-ED98-4054-BDD7-5C24CAED7B67}" dt="2023-08-13T02:21:08.419" v="753" actId="13926"/>
          <ac:spMkLst>
            <pc:docMk/>
            <pc:sldMk cId="4009799060" sldId="352"/>
            <ac:spMk id="5" creationId="{531D775E-1443-638B-8EF9-6C80201E69AD}"/>
          </ac:spMkLst>
        </pc:spChg>
        <pc:spChg chg="mod">
          <ac:chgData name="Richard Decker" userId="b8f6e2a6a2a75148" providerId="LiveId" clId="{860673FD-ED98-4054-BDD7-5C24CAED7B67}" dt="2023-08-13T02:36:01.713" v="907" actId="1076"/>
          <ac:spMkLst>
            <pc:docMk/>
            <pc:sldMk cId="4009799060" sldId="352"/>
            <ac:spMk id="6" creationId="{15586F1E-C986-EE7E-AF38-6E752D66B8D9}"/>
          </ac:spMkLst>
        </pc:spChg>
        <pc:spChg chg="add mod">
          <ac:chgData name="Richard Decker" userId="b8f6e2a6a2a75148" providerId="LiveId" clId="{860673FD-ED98-4054-BDD7-5C24CAED7B67}" dt="2023-08-13T02:22:14.196" v="763" actId="13926"/>
          <ac:spMkLst>
            <pc:docMk/>
            <pc:sldMk cId="4009799060" sldId="352"/>
            <ac:spMk id="7" creationId="{07D9AB66-45AF-9DF3-C373-98C952B9C4E6}"/>
          </ac:spMkLst>
        </pc:spChg>
        <pc:spChg chg="add mod">
          <ac:chgData name="Richard Decker" userId="b8f6e2a6a2a75148" providerId="LiveId" clId="{860673FD-ED98-4054-BDD7-5C24CAED7B67}" dt="2023-08-13T02:23:58.831" v="784" actId="1076"/>
          <ac:spMkLst>
            <pc:docMk/>
            <pc:sldMk cId="4009799060" sldId="352"/>
            <ac:spMk id="8" creationId="{54670A44-F759-1DEE-7E41-1C3C35507056}"/>
          </ac:spMkLst>
        </pc:spChg>
      </pc:sldChg>
      <pc:sldChg chg="addSp delSp modSp mod modAnim">
        <pc:chgData name="Richard Decker" userId="b8f6e2a6a2a75148" providerId="LiveId" clId="{860673FD-ED98-4054-BDD7-5C24CAED7B67}" dt="2023-08-13T02:39:48.107" v="920"/>
        <pc:sldMkLst>
          <pc:docMk/>
          <pc:sldMk cId="3053978195" sldId="353"/>
        </pc:sldMkLst>
        <pc:spChg chg="del">
          <ac:chgData name="Richard Decker" userId="b8f6e2a6a2a75148" providerId="LiveId" clId="{860673FD-ED98-4054-BDD7-5C24CAED7B67}" dt="2023-08-13T02:16:35.038" v="693" actId="478"/>
          <ac:spMkLst>
            <pc:docMk/>
            <pc:sldMk cId="3053978195" sldId="353"/>
            <ac:spMk id="9" creationId="{50A714AB-6462-AEF5-0556-6C6E05D83BC9}"/>
          </ac:spMkLst>
        </pc:spChg>
        <pc:spChg chg="add mod">
          <ac:chgData name="Richard Decker" userId="b8f6e2a6a2a75148" providerId="LiveId" clId="{860673FD-ED98-4054-BDD7-5C24CAED7B67}" dt="2023-08-13T02:17:34.837" v="717" actId="1076"/>
          <ac:spMkLst>
            <pc:docMk/>
            <pc:sldMk cId="3053978195" sldId="353"/>
            <ac:spMk id="12" creationId="{12EBD22E-0C88-DB37-A7C1-977234DF8519}"/>
          </ac:spMkLst>
        </pc:spChg>
        <pc:spChg chg="add mod">
          <ac:chgData name="Richard Decker" userId="b8f6e2a6a2a75148" providerId="LiveId" clId="{860673FD-ED98-4054-BDD7-5C24CAED7B67}" dt="2023-08-13T02:18:28.587" v="723" actId="14100"/>
          <ac:spMkLst>
            <pc:docMk/>
            <pc:sldMk cId="3053978195" sldId="353"/>
            <ac:spMk id="13" creationId="{AEE83B4A-F866-9FC6-33A8-A686B7B79D65}"/>
          </ac:spMkLst>
        </pc:spChg>
        <pc:spChg chg="add mod">
          <ac:chgData name="Richard Decker" userId="b8f6e2a6a2a75148" providerId="LiveId" clId="{860673FD-ED98-4054-BDD7-5C24CAED7B67}" dt="2023-08-13T02:18:50.078" v="727" actId="14100"/>
          <ac:spMkLst>
            <pc:docMk/>
            <pc:sldMk cId="3053978195" sldId="353"/>
            <ac:spMk id="14" creationId="{3D746670-A8C1-8E9D-3051-C270F3F44078}"/>
          </ac:spMkLst>
        </pc:spChg>
        <pc:picChg chg="add del mod">
          <ac:chgData name="Richard Decker" userId="b8f6e2a6a2a75148" providerId="LiveId" clId="{860673FD-ED98-4054-BDD7-5C24CAED7B67}" dt="2023-08-13T02:12:56.240" v="690" actId="478"/>
          <ac:picMkLst>
            <pc:docMk/>
            <pc:sldMk cId="3053978195" sldId="353"/>
            <ac:picMk id="5" creationId="{D85B2874-FE98-16DB-1799-93EEEF4137BD}"/>
          </ac:picMkLst>
        </pc:picChg>
        <pc:picChg chg="del">
          <ac:chgData name="Richard Decker" userId="b8f6e2a6a2a75148" providerId="LiveId" clId="{860673FD-ED98-4054-BDD7-5C24CAED7B67}" dt="2023-08-13T02:16:32.790" v="691" actId="478"/>
          <ac:picMkLst>
            <pc:docMk/>
            <pc:sldMk cId="3053978195" sldId="353"/>
            <ac:picMk id="7" creationId="{8FD0AA37-628B-0107-F7BB-7D4C944115FD}"/>
          </ac:picMkLst>
        </pc:picChg>
        <pc:picChg chg="add mod">
          <ac:chgData name="Richard Decker" userId="b8f6e2a6a2a75148" providerId="LiveId" clId="{860673FD-ED98-4054-BDD7-5C24CAED7B67}" dt="2023-08-13T02:17:03.889" v="698" actId="1076"/>
          <ac:picMkLst>
            <pc:docMk/>
            <pc:sldMk cId="3053978195" sldId="353"/>
            <ac:picMk id="8" creationId="{45E6B836-D232-286E-9AB4-DD4D766E0910}"/>
          </ac:picMkLst>
        </pc:picChg>
        <pc:inkChg chg="del">
          <ac:chgData name="Richard Decker" userId="b8f6e2a6a2a75148" providerId="LiveId" clId="{860673FD-ED98-4054-BDD7-5C24CAED7B67}" dt="2023-08-13T02:16:33.976" v="692" actId="478"/>
          <ac:inkMkLst>
            <pc:docMk/>
            <pc:sldMk cId="3053978195" sldId="353"/>
            <ac:inkMk id="10" creationId="{E71C2658-A898-69B7-376F-FB3C9EA7206F}"/>
          </ac:inkMkLst>
        </pc:inkChg>
        <pc:inkChg chg="del">
          <ac:chgData name="Richard Decker" userId="b8f6e2a6a2a75148" providerId="LiveId" clId="{860673FD-ED98-4054-BDD7-5C24CAED7B67}" dt="2023-08-13T02:16:36.197" v="694" actId="478"/>
          <ac:inkMkLst>
            <pc:docMk/>
            <pc:sldMk cId="3053978195" sldId="353"/>
            <ac:inkMk id="11" creationId="{9710CE39-485A-BFDB-9C93-722E5C6F4813}"/>
          </ac:inkMkLst>
        </pc:inkChg>
      </pc:sldChg>
      <pc:sldChg chg="del">
        <pc:chgData name="Richard Decker" userId="b8f6e2a6a2a75148" providerId="LiveId" clId="{860673FD-ED98-4054-BDD7-5C24CAED7B67}" dt="2023-08-13T01:45:31.331" v="182" actId="47"/>
        <pc:sldMkLst>
          <pc:docMk/>
          <pc:sldMk cId="3985473366" sldId="353"/>
        </pc:sldMkLst>
      </pc:sldChg>
      <pc:sldChg chg="del">
        <pc:chgData name="Richard Decker" userId="b8f6e2a6a2a75148" providerId="LiveId" clId="{860673FD-ED98-4054-BDD7-5C24CAED7B67}" dt="2023-08-13T01:45:31.469" v="183" actId="47"/>
        <pc:sldMkLst>
          <pc:docMk/>
          <pc:sldMk cId="3293446445" sldId="354"/>
        </pc:sldMkLst>
      </pc:sldChg>
      <pc:sldChg chg="delSp modSp mod modAnim">
        <pc:chgData name="Richard Decker" userId="b8f6e2a6a2a75148" providerId="LiveId" clId="{860673FD-ED98-4054-BDD7-5C24CAED7B67}" dt="2023-08-13T02:36:38.105" v="916"/>
        <pc:sldMkLst>
          <pc:docMk/>
          <pc:sldMk cId="3461387269" sldId="354"/>
        </pc:sldMkLst>
        <pc:spChg chg="mod">
          <ac:chgData name="Richard Decker" userId="b8f6e2a6a2a75148" providerId="LiveId" clId="{860673FD-ED98-4054-BDD7-5C24CAED7B67}" dt="2023-08-13T02:27:47.086" v="858" actId="115"/>
          <ac:spMkLst>
            <pc:docMk/>
            <pc:sldMk cId="3461387269" sldId="354"/>
            <ac:spMk id="2" creationId="{0D89045A-2916-09EA-DA62-7DC5480D3396}"/>
          </ac:spMkLst>
        </pc:spChg>
        <pc:spChg chg="del">
          <ac:chgData name="Richard Decker" userId="b8f6e2a6a2a75148" providerId="LiveId" clId="{860673FD-ED98-4054-BDD7-5C24CAED7B67}" dt="2023-08-13T02:24:48.654" v="804" actId="478"/>
          <ac:spMkLst>
            <pc:docMk/>
            <pc:sldMk cId="3461387269" sldId="354"/>
            <ac:spMk id="4" creationId="{78F39146-FF83-C08B-8FD8-67E8038C5E38}"/>
          </ac:spMkLst>
        </pc:spChg>
        <pc:spChg chg="mod">
          <ac:chgData name="Richard Decker" userId="b8f6e2a6a2a75148" providerId="LiveId" clId="{860673FD-ED98-4054-BDD7-5C24CAED7B67}" dt="2023-08-13T02:25:37.211" v="825" actId="13926"/>
          <ac:spMkLst>
            <pc:docMk/>
            <pc:sldMk cId="3461387269" sldId="354"/>
            <ac:spMk id="5" creationId="{531D775E-1443-638B-8EF9-6C80201E69AD}"/>
          </ac:spMkLst>
        </pc:spChg>
        <pc:spChg chg="mod">
          <ac:chgData name="Richard Decker" userId="b8f6e2a6a2a75148" providerId="LiveId" clId="{860673FD-ED98-4054-BDD7-5C24CAED7B67}" dt="2023-08-13T02:24:44.109" v="803" actId="20577"/>
          <ac:spMkLst>
            <pc:docMk/>
            <pc:sldMk cId="3461387269" sldId="354"/>
            <ac:spMk id="6" creationId="{15586F1E-C986-EE7E-AF38-6E752D66B8D9}"/>
          </ac:spMkLst>
        </pc:spChg>
        <pc:spChg chg="mod">
          <ac:chgData name="Richard Decker" userId="b8f6e2a6a2a75148" providerId="LiveId" clId="{860673FD-ED98-4054-BDD7-5C24CAED7B67}" dt="2023-08-13T02:26:43.210" v="848" actId="13926"/>
          <ac:spMkLst>
            <pc:docMk/>
            <pc:sldMk cId="3461387269" sldId="354"/>
            <ac:spMk id="7" creationId="{07D9AB66-45AF-9DF3-C373-98C952B9C4E6}"/>
          </ac:spMkLst>
        </pc:spChg>
        <pc:spChg chg="del">
          <ac:chgData name="Richard Decker" userId="b8f6e2a6a2a75148" providerId="LiveId" clId="{860673FD-ED98-4054-BDD7-5C24CAED7B67}" dt="2023-08-13T02:26:59.842" v="849" actId="478"/>
          <ac:spMkLst>
            <pc:docMk/>
            <pc:sldMk cId="3461387269" sldId="354"/>
            <ac:spMk id="8" creationId="{54670A44-F759-1DEE-7E41-1C3C35507056}"/>
          </ac:spMkLst>
        </pc:spChg>
      </pc:sldChg>
      <pc:sldChg chg="del">
        <pc:chgData name="Richard Decker" userId="b8f6e2a6a2a75148" providerId="LiveId" clId="{860673FD-ED98-4054-BDD7-5C24CAED7B67}" dt="2023-08-13T01:45:31.585" v="184" actId="47"/>
        <pc:sldMkLst>
          <pc:docMk/>
          <pc:sldMk cId="1303956669" sldId="355"/>
        </pc:sldMkLst>
      </pc:sldChg>
      <pc:sldChg chg="del">
        <pc:chgData name="Richard Decker" userId="b8f6e2a6a2a75148" providerId="LiveId" clId="{860673FD-ED98-4054-BDD7-5C24CAED7B67}" dt="2023-08-13T01:45:31.718" v="185" actId="47"/>
        <pc:sldMkLst>
          <pc:docMk/>
          <pc:sldMk cId="2036073730" sldId="356"/>
        </pc:sldMkLst>
      </pc:sldChg>
      <pc:sldChg chg="del">
        <pc:chgData name="Richard Decker" userId="b8f6e2a6a2a75148" providerId="LiveId" clId="{860673FD-ED98-4054-BDD7-5C24CAED7B67}" dt="2023-08-13T01:45:31.903" v="186" actId="47"/>
        <pc:sldMkLst>
          <pc:docMk/>
          <pc:sldMk cId="2458077474" sldId="357"/>
        </pc:sldMkLst>
      </pc:sldChg>
    </pc:docChg>
  </pc:docChgLst>
  <pc:docChgLst>
    <pc:chgData name="Richard Decker" userId="b8f6e2a6a2a75148" providerId="LiveId" clId="{2F0CC0C1-F783-46E0-A0A2-DA1CE8CEE67C}"/>
    <pc:docChg chg="modSld">
      <pc:chgData name="Richard Decker" userId="b8f6e2a6a2a75148" providerId="LiveId" clId="{2F0CC0C1-F783-46E0-A0A2-DA1CE8CEE67C}" dt="2023-08-06T13:18:08.631" v="0"/>
      <pc:docMkLst>
        <pc:docMk/>
      </pc:docMkLst>
      <pc:sldChg chg="modAnim">
        <pc:chgData name="Richard Decker" userId="b8f6e2a6a2a75148" providerId="LiveId" clId="{2F0CC0C1-F783-46E0-A0A2-DA1CE8CEE67C}" dt="2023-08-06T13:18:08.631" v="0"/>
        <pc:sldMkLst>
          <pc:docMk/>
          <pc:sldMk cId="19911266" sldId="345"/>
        </pc:sldMkLst>
      </pc:sldChg>
    </pc:docChg>
  </pc:docChgLst>
  <pc:docChgLst>
    <pc:chgData name="Richard Decker" userId="b8f6e2a6a2a75148" providerId="LiveId" clId="{82597A1B-7886-43ED-B694-613F4F2F8548}"/>
    <pc:docChg chg="modSld">
      <pc:chgData name="Richard Decker" userId="b8f6e2a6a2a75148" providerId="LiveId" clId="{82597A1B-7886-43ED-B694-613F4F2F8548}" dt="2023-08-13T13:57:40.969" v="9" actId="20577"/>
      <pc:docMkLst>
        <pc:docMk/>
      </pc:docMkLst>
      <pc:sldChg chg="modSp">
        <pc:chgData name="Richard Decker" userId="b8f6e2a6a2a75148" providerId="LiveId" clId="{82597A1B-7886-43ED-B694-613F4F2F8548}" dt="2023-08-13T13:57:40.969" v="9" actId="20577"/>
        <pc:sldMkLst>
          <pc:docMk/>
          <pc:sldMk cId="3382471233" sldId="346"/>
        </pc:sldMkLst>
        <pc:spChg chg="mod">
          <ac:chgData name="Richard Decker" userId="b8f6e2a6a2a75148" providerId="LiveId" clId="{82597A1B-7886-43ED-B694-613F4F2F8548}" dt="2023-08-13T13:57:40.969" v="9" actId="20577"/>
          <ac:spMkLst>
            <pc:docMk/>
            <pc:sldMk cId="3382471233" sldId="346"/>
            <ac:spMk id="4" creationId="{78F39146-FF83-C08B-8FD8-67E8038C5E38}"/>
          </ac:spMkLst>
        </pc:spChg>
      </pc:sldChg>
    </pc:docChg>
  </pc:docChgLst>
  <pc:docChgLst>
    <pc:chgData name="Richard Decker" userId="b8f6e2a6a2a75148" providerId="LiveId" clId="{25018BB0-9A18-41C6-8312-B1634F672166}"/>
    <pc:docChg chg="undo custSel delSld modSld sldOrd">
      <pc:chgData name="Richard Decker" userId="b8f6e2a6a2a75148" providerId="LiveId" clId="{25018BB0-9A18-41C6-8312-B1634F672166}" dt="2023-08-06T05:32:59.817" v="1475" actId="13926"/>
      <pc:docMkLst>
        <pc:docMk/>
      </pc:docMkLst>
      <pc:sldChg chg="delSp modSp mod">
        <pc:chgData name="Richard Decker" userId="b8f6e2a6a2a75148" providerId="LiveId" clId="{25018BB0-9A18-41C6-8312-B1634F672166}" dt="2023-08-06T02:46:48.137" v="39" actId="478"/>
        <pc:sldMkLst>
          <pc:docMk/>
          <pc:sldMk cId="1744375188" sldId="262"/>
        </pc:sldMkLst>
        <pc:spChg chg="del">
          <ac:chgData name="Richard Decker" userId="b8f6e2a6a2a75148" providerId="LiveId" clId="{25018BB0-9A18-41C6-8312-B1634F672166}" dt="2023-08-06T02:46:48.137" v="39" actId="478"/>
          <ac:spMkLst>
            <pc:docMk/>
            <pc:sldMk cId="1744375188" sldId="262"/>
            <ac:spMk id="3" creationId="{D6AA78F3-B47E-8D07-2758-07FA3E411A3B}"/>
          </ac:spMkLst>
        </pc:spChg>
        <pc:spChg chg="mod">
          <ac:chgData name="Richard Decker" userId="b8f6e2a6a2a75148" providerId="LiveId" clId="{25018BB0-9A18-41C6-8312-B1634F672166}" dt="2023-08-06T02:46:37.358" v="38" actId="20577"/>
          <ac:spMkLst>
            <pc:docMk/>
            <pc:sldMk cId="1744375188" sldId="262"/>
            <ac:spMk id="4" creationId="{71D98E05-015C-9C0A-6AD5-FDC1B87C8BEB}"/>
          </ac:spMkLst>
        </pc:spChg>
      </pc:sldChg>
      <pc:sldChg chg="addSp delSp modSp mod delAnim modAnim">
        <pc:chgData name="Richard Decker" userId="b8f6e2a6a2a75148" providerId="LiveId" clId="{25018BB0-9A18-41C6-8312-B1634F672166}" dt="2023-08-06T03:55:45.253" v="426"/>
        <pc:sldMkLst>
          <pc:docMk/>
          <pc:sldMk cId="820778474" sldId="331"/>
        </pc:sldMkLst>
        <pc:spChg chg="del">
          <ac:chgData name="Richard Decker" userId="b8f6e2a6a2a75148" providerId="LiveId" clId="{25018BB0-9A18-41C6-8312-B1634F672166}" dt="2023-08-06T03:30:51.087" v="258" actId="478"/>
          <ac:spMkLst>
            <pc:docMk/>
            <pc:sldMk cId="820778474" sldId="331"/>
            <ac:spMk id="2" creationId="{2500D48C-238D-92D3-99E2-37F8BA73CB74}"/>
          </ac:spMkLst>
        </pc:spChg>
        <pc:spChg chg="mod">
          <ac:chgData name="Richard Decker" userId="b8f6e2a6a2a75148" providerId="LiveId" clId="{25018BB0-9A18-41C6-8312-B1634F672166}" dt="2023-08-06T03:29:45.586" v="255" actId="20577"/>
          <ac:spMkLst>
            <pc:docMk/>
            <pc:sldMk cId="820778474" sldId="331"/>
            <ac:spMk id="3" creationId="{0017FEDA-CF2C-CB33-FBEA-27DFA959DDE7}"/>
          </ac:spMkLst>
        </pc:spChg>
        <pc:spChg chg="add mod">
          <ac:chgData name="Richard Decker" userId="b8f6e2a6a2a75148" providerId="LiveId" clId="{25018BB0-9A18-41C6-8312-B1634F672166}" dt="2023-08-06T03:36:46.958" v="320" actId="113"/>
          <ac:spMkLst>
            <pc:docMk/>
            <pc:sldMk cId="820778474" sldId="331"/>
            <ac:spMk id="4" creationId="{78F39146-FF83-C08B-8FD8-67E8038C5E38}"/>
          </ac:spMkLst>
        </pc:spChg>
        <pc:spChg chg="del">
          <ac:chgData name="Richard Decker" userId="b8f6e2a6a2a75148" providerId="LiveId" clId="{25018BB0-9A18-41C6-8312-B1634F672166}" dt="2023-08-06T03:30:48.257" v="256" actId="478"/>
          <ac:spMkLst>
            <pc:docMk/>
            <pc:sldMk cId="820778474" sldId="331"/>
            <ac:spMk id="5" creationId="{25B2D4B6-6526-B292-2B6D-ADE6258ABD74}"/>
          </ac:spMkLst>
        </pc:spChg>
        <pc:spChg chg="del">
          <ac:chgData name="Richard Decker" userId="b8f6e2a6a2a75148" providerId="LiveId" clId="{25018BB0-9A18-41C6-8312-B1634F672166}" dt="2023-08-06T03:30:49.954" v="257" actId="478"/>
          <ac:spMkLst>
            <pc:docMk/>
            <pc:sldMk cId="820778474" sldId="331"/>
            <ac:spMk id="6" creationId="{3FBC017F-186B-B939-E45F-B528411F0619}"/>
          </ac:spMkLst>
        </pc:spChg>
      </pc:sldChg>
      <pc:sldChg chg="delSp modSp del mod ord delAnim">
        <pc:chgData name="Richard Decker" userId="b8f6e2a6a2a75148" providerId="LiveId" clId="{25018BB0-9A18-41C6-8312-B1634F672166}" dt="2023-08-06T03:28:19.640" v="185" actId="47"/>
        <pc:sldMkLst>
          <pc:docMk/>
          <pc:sldMk cId="2825220993" sldId="339"/>
        </pc:sldMkLst>
        <pc:spChg chg="mod">
          <ac:chgData name="Richard Decker" userId="b8f6e2a6a2a75148" providerId="LiveId" clId="{25018BB0-9A18-41C6-8312-B1634F672166}" dt="2023-08-06T03:15:01.344" v="101" actId="1076"/>
          <ac:spMkLst>
            <pc:docMk/>
            <pc:sldMk cId="2825220993" sldId="339"/>
            <ac:spMk id="2" creationId="{2500D48C-238D-92D3-99E2-37F8BA73CB74}"/>
          </ac:spMkLst>
        </pc:spChg>
        <pc:spChg chg="del">
          <ac:chgData name="Richard Decker" userId="b8f6e2a6a2a75148" providerId="LiveId" clId="{25018BB0-9A18-41C6-8312-B1634F672166}" dt="2023-08-06T03:08:29.515" v="42" actId="478"/>
          <ac:spMkLst>
            <pc:docMk/>
            <pc:sldMk cId="2825220993" sldId="339"/>
            <ac:spMk id="3" creationId="{0017FEDA-CF2C-CB33-FBEA-27DFA959DDE7}"/>
          </ac:spMkLst>
        </pc:spChg>
        <pc:spChg chg="mod">
          <ac:chgData name="Richard Decker" userId="b8f6e2a6a2a75148" providerId="LiveId" clId="{25018BB0-9A18-41C6-8312-B1634F672166}" dt="2023-08-06T03:14:41.789" v="96" actId="1076"/>
          <ac:spMkLst>
            <pc:docMk/>
            <pc:sldMk cId="2825220993" sldId="339"/>
            <ac:spMk id="4" creationId="{DE428B99-4F98-1853-754E-3F6163AF7BCF}"/>
          </ac:spMkLst>
        </pc:spChg>
        <pc:spChg chg="mod">
          <ac:chgData name="Richard Decker" userId="b8f6e2a6a2a75148" providerId="LiveId" clId="{25018BB0-9A18-41C6-8312-B1634F672166}" dt="2023-08-06T03:14:49.539" v="98" actId="1076"/>
          <ac:spMkLst>
            <pc:docMk/>
            <pc:sldMk cId="2825220993" sldId="339"/>
            <ac:spMk id="7" creationId="{666E2DC2-7718-9A68-9A17-29A4BBC3B5B4}"/>
          </ac:spMkLst>
        </pc:spChg>
        <pc:spChg chg="del">
          <ac:chgData name="Richard Decker" userId="b8f6e2a6a2a75148" providerId="LiveId" clId="{25018BB0-9A18-41C6-8312-B1634F672166}" dt="2023-08-06T03:14:33.696" v="95" actId="478"/>
          <ac:spMkLst>
            <pc:docMk/>
            <pc:sldMk cId="2825220993" sldId="339"/>
            <ac:spMk id="8" creationId="{9E632B81-0E65-99DD-8807-ABF6FBC21265}"/>
          </ac:spMkLst>
        </pc:spChg>
      </pc:sldChg>
      <pc:sldChg chg="delSp modSp mod delAnim modAnim">
        <pc:chgData name="Richard Decker" userId="b8f6e2a6a2a75148" providerId="LiveId" clId="{25018BB0-9A18-41C6-8312-B1634F672166}" dt="2023-08-06T03:37:18.693" v="324"/>
        <pc:sldMkLst>
          <pc:docMk/>
          <pc:sldMk cId="1286394517" sldId="340"/>
        </pc:sldMkLst>
        <pc:spChg chg="del">
          <ac:chgData name="Richard Decker" userId="b8f6e2a6a2a75148" providerId="LiveId" clId="{25018BB0-9A18-41C6-8312-B1634F672166}" dt="2023-08-06T03:18:29.187" v="102" actId="478"/>
          <ac:spMkLst>
            <pc:docMk/>
            <pc:sldMk cId="1286394517" sldId="340"/>
            <ac:spMk id="2" creationId="{2500D48C-238D-92D3-99E2-37F8BA73CB74}"/>
          </ac:spMkLst>
        </pc:spChg>
        <pc:spChg chg="mod">
          <ac:chgData name="Richard Decker" userId="b8f6e2a6a2a75148" providerId="LiveId" clId="{25018BB0-9A18-41C6-8312-B1634F672166}" dt="2023-08-06T03:34:28.101" v="259" actId="1076"/>
          <ac:spMkLst>
            <pc:docMk/>
            <pc:sldMk cId="1286394517" sldId="340"/>
            <ac:spMk id="4" creationId="{DE428B99-4F98-1853-754E-3F6163AF7BCF}"/>
          </ac:spMkLst>
        </pc:spChg>
        <pc:spChg chg="mod">
          <ac:chgData name="Richard Decker" userId="b8f6e2a6a2a75148" providerId="LiveId" clId="{25018BB0-9A18-41C6-8312-B1634F672166}" dt="2023-08-06T03:36:36.833" v="319" actId="404"/>
          <ac:spMkLst>
            <pc:docMk/>
            <pc:sldMk cId="1286394517" sldId="340"/>
            <ac:spMk id="7" creationId="{666E2DC2-7718-9A68-9A17-29A4BBC3B5B4}"/>
          </ac:spMkLst>
        </pc:spChg>
      </pc:sldChg>
      <pc:sldChg chg="addSp delSp modSp mod delAnim modAnim">
        <pc:chgData name="Richard Decker" userId="b8f6e2a6a2a75148" providerId="LiveId" clId="{25018BB0-9A18-41C6-8312-B1634F672166}" dt="2023-08-06T04:08:55.524" v="693" actId="1076"/>
        <pc:sldMkLst>
          <pc:docMk/>
          <pc:sldMk cId="193630942" sldId="341"/>
        </pc:sldMkLst>
        <pc:spChg chg="mod">
          <ac:chgData name="Richard Decker" userId="b8f6e2a6a2a75148" providerId="LiveId" clId="{25018BB0-9A18-41C6-8312-B1634F672166}" dt="2023-08-06T04:07:28.320" v="677" actId="313"/>
          <ac:spMkLst>
            <pc:docMk/>
            <pc:sldMk cId="193630942" sldId="341"/>
            <ac:spMk id="2" creationId="{2500D48C-238D-92D3-99E2-37F8BA73CB74}"/>
          </ac:spMkLst>
        </pc:spChg>
        <pc:spChg chg="add mod">
          <ac:chgData name="Richard Decker" userId="b8f6e2a6a2a75148" providerId="LiveId" clId="{25018BB0-9A18-41C6-8312-B1634F672166}" dt="2023-08-06T04:08:55.524" v="693" actId="1076"/>
          <ac:spMkLst>
            <pc:docMk/>
            <pc:sldMk cId="193630942" sldId="341"/>
            <ac:spMk id="4" creationId="{6058F5F3-1391-5BE9-5D42-CB9AE08AA48C}"/>
          </ac:spMkLst>
        </pc:spChg>
        <pc:spChg chg="mod">
          <ac:chgData name="Richard Decker" userId="b8f6e2a6a2a75148" providerId="LiveId" clId="{25018BB0-9A18-41C6-8312-B1634F672166}" dt="2023-08-06T04:04:11.878" v="569" actId="115"/>
          <ac:spMkLst>
            <pc:docMk/>
            <pc:sldMk cId="193630942" sldId="341"/>
            <ac:spMk id="5" creationId="{25B2D4B6-6526-B292-2B6D-ADE6258ABD74}"/>
          </ac:spMkLst>
        </pc:spChg>
        <pc:spChg chg="del">
          <ac:chgData name="Richard Decker" userId="b8f6e2a6a2a75148" providerId="LiveId" clId="{25018BB0-9A18-41C6-8312-B1634F672166}" dt="2023-08-06T04:04:27.645" v="570" actId="478"/>
          <ac:spMkLst>
            <pc:docMk/>
            <pc:sldMk cId="193630942" sldId="341"/>
            <ac:spMk id="6" creationId="{3FBC017F-186B-B939-E45F-B528411F0619}"/>
          </ac:spMkLst>
        </pc:spChg>
      </pc:sldChg>
      <pc:sldChg chg="addSp delSp modSp mod delAnim">
        <pc:chgData name="Richard Decker" userId="b8f6e2a6a2a75148" providerId="LiveId" clId="{25018BB0-9A18-41C6-8312-B1634F672166}" dt="2023-08-06T03:55:57.415" v="429" actId="1076"/>
        <pc:sldMkLst>
          <pc:docMk/>
          <pc:sldMk cId="2379690445" sldId="342"/>
        </pc:sldMkLst>
        <pc:spChg chg="del">
          <ac:chgData name="Richard Decker" userId="b8f6e2a6a2a75148" providerId="LiveId" clId="{25018BB0-9A18-41C6-8312-B1634F672166}" dt="2023-08-06T03:55:54.478" v="428" actId="478"/>
          <ac:spMkLst>
            <pc:docMk/>
            <pc:sldMk cId="2379690445" sldId="342"/>
            <ac:spMk id="3" creationId="{0017FEDA-CF2C-CB33-FBEA-27DFA959DDE7}"/>
          </ac:spMkLst>
        </pc:spChg>
        <pc:spChg chg="del">
          <ac:chgData name="Richard Decker" userId="b8f6e2a6a2a75148" providerId="LiveId" clId="{25018BB0-9A18-41C6-8312-B1634F672166}" dt="2023-08-06T03:38:46.445" v="325" actId="478"/>
          <ac:spMkLst>
            <pc:docMk/>
            <pc:sldMk cId="2379690445" sldId="342"/>
            <ac:spMk id="4" creationId="{78F39146-FF83-C08B-8FD8-67E8038C5E38}"/>
          </ac:spMkLst>
        </pc:spChg>
        <pc:picChg chg="add del mod">
          <ac:chgData name="Richard Decker" userId="b8f6e2a6a2a75148" providerId="LiveId" clId="{25018BB0-9A18-41C6-8312-B1634F672166}" dt="2023-08-06T03:39:28.722" v="329" actId="478"/>
          <ac:picMkLst>
            <pc:docMk/>
            <pc:sldMk cId="2379690445" sldId="342"/>
            <ac:picMk id="5" creationId="{516AA639-4553-8AF7-3B96-E729EF69A037}"/>
          </ac:picMkLst>
        </pc:picChg>
        <pc:picChg chg="add mod">
          <ac:chgData name="Richard Decker" userId="b8f6e2a6a2a75148" providerId="LiveId" clId="{25018BB0-9A18-41C6-8312-B1634F672166}" dt="2023-08-06T03:55:57.415" v="429" actId="1076"/>
          <ac:picMkLst>
            <pc:docMk/>
            <pc:sldMk cId="2379690445" sldId="342"/>
            <ac:picMk id="7" creationId="{3F5713F7-8630-4FDF-BC8C-F769CD28C23A}"/>
          </ac:picMkLst>
        </pc:picChg>
      </pc:sldChg>
      <pc:sldChg chg="delSp modSp del mod">
        <pc:chgData name="Richard Decker" userId="b8f6e2a6a2a75148" providerId="LiveId" clId="{25018BB0-9A18-41C6-8312-B1634F672166}" dt="2023-08-06T03:43:05.142" v="344" actId="47"/>
        <pc:sldMkLst>
          <pc:docMk/>
          <pc:sldMk cId="4082075297" sldId="343"/>
        </pc:sldMkLst>
        <pc:spChg chg="del">
          <ac:chgData name="Richard Decker" userId="b8f6e2a6a2a75148" providerId="LiveId" clId="{25018BB0-9A18-41C6-8312-B1634F672166}" dt="2023-08-06T03:41:11.043" v="334" actId="478"/>
          <ac:spMkLst>
            <pc:docMk/>
            <pc:sldMk cId="4082075297" sldId="343"/>
            <ac:spMk id="3" creationId="{0017FEDA-CF2C-CB33-FBEA-27DFA959DDE7}"/>
          </ac:spMkLst>
        </pc:spChg>
        <pc:picChg chg="mod">
          <ac:chgData name="Richard Decker" userId="b8f6e2a6a2a75148" providerId="LiveId" clId="{25018BB0-9A18-41C6-8312-B1634F672166}" dt="2023-08-06T03:41:07.451" v="333" actId="1076"/>
          <ac:picMkLst>
            <pc:docMk/>
            <pc:sldMk cId="4082075297" sldId="343"/>
            <ac:picMk id="5" creationId="{516AA639-4553-8AF7-3B96-E729EF69A037}"/>
          </ac:picMkLst>
        </pc:picChg>
      </pc:sldChg>
      <pc:sldChg chg="addSp delSp modSp mod modAnim">
        <pc:chgData name="Richard Decker" userId="b8f6e2a6a2a75148" providerId="LiveId" clId="{25018BB0-9A18-41C6-8312-B1634F672166}" dt="2023-08-06T03:51:56.419" v="388"/>
        <pc:sldMkLst>
          <pc:docMk/>
          <pc:sldMk cId="1523683096" sldId="344"/>
        </pc:sldMkLst>
        <pc:spChg chg="add mod">
          <ac:chgData name="Richard Decker" userId="b8f6e2a6a2a75148" providerId="LiveId" clId="{25018BB0-9A18-41C6-8312-B1634F672166}" dt="2023-08-06T03:44:03.523" v="347" actId="208"/>
          <ac:spMkLst>
            <pc:docMk/>
            <pc:sldMk cId="1523683096" sldId="344"/>
            <ac:spMk id="9" creationId="{81116BBE-151D-4D56-3F21-387DDCF8667B}"/>
          </ac:spMkLst>
        </pc:spChg>
        <pc:spChg chg="add mod">
          <ac:chgData name="Richard Decker" userId="b8f6e2a6a2a75148" providerId="LiveId" clId="{25018BB0-9A18-41C6-8312-B1634F672166}" dt="2023-08-06T03:44:37.288" v="352" actId="14100"/>
          <ac:spMkLst>
            <pc:docMk/>
            <pc:sldMk cId="1523683096" sldId="344"/>
            <ac:spMk id="11" creationId="{93D5F56C-8E7B-87FF-4C30-131C102BC078}"/>
          </ac:spMkLst>
        </pc:spChg>
        <pc:spChg chg="add mod">
          <ac:chgData name="Richard Decker" userId="b8f6e2a6a2a75148" providerId="LiveId" clId="{25018BB0-9A18-41C6-8312-B1634F672166}" dt="2023-08-06T03:47:06.268" v="364" actId="14100"/>
          <ac:spMkLst>
            <pc:docMk/>
            <pc:sldMk cId="1523683096" sldId="344"/>
            <ac:spMk id="16" creationId="{FA9F5198-42F5-F256-47CE-EE01CECFBE15}"/>
          </ac:spMkLst>
        </pc:spChg>
        <pc:spChg chg="add mod">
          <ac:chgData name="Richard Decker" userId="b8f6e2a6a2a75148" providerId="LiveId" clId="{25018BB0-9A18-41C6-8312-B1634F672166}" dt="2023-08-06T03:47:50.420" v="368" actId="14100"/>
          <ac:spMkLst>
            <pc:docMk/>
            <pc:sldMk cId="1523683096" sldId="344"/>
            <ac:spMk id="19" creationId="{A7214CBC-B2AB-2EED-16C4-255104AEF416}"/>
          </ac:spMkLst>
        </pc:spChg>
        <pc:picChg chg="add del mod">
          <ac:chgData name="Richard Decker" userId="b8f6e2a6a2a75148" providerId="LiveId" clId="{25018BB0-9A18-41C6-8312-B1634F672166}" dt="2023-08-06T03:42:01.010" v="337" actId="478"/>
          <ac:picMkLst>
            <pc:docMk/>
            <pc:sldMk cId="1523683096" sldId="344"/>
            <ac:picMk id="3" creationId="{70253F7C-2EB6-EC20-3074-C1D724F0CEE1}"/>
          </ac:picMkLst>
        </pc:picChg>
        <pc:picChg chg="del">
          <ac:chgData name="Richard Decker" userId="b8f6e2a6a2a75148" providerId="LiveId" clId="{25018BB0-9A18-41C6-8312-B1634F672166}" dt="2023-08-06T03:41:45.613" v="335" actId="478"/>
          <ac:picMkLst>
            <pc:docMk/>
            <pc:sldMk cId="1523683096" sldId="344"/>
            <ac:picMk id="5" creationId="{516AA639-4553-8AF7-3B96-E729EF69A037}"/>
          </ac:picMkLst>
        </pc:picChg>
        <pc:picChg chg="add del mod">
          <ac:chgData name="Richard Decker" userId="b8f6e2a6a2a75148" providerId="LiveId" clId="{25018BB0-9A18-41C6-8312-B1634F672166}" dt="2023-08-06T03:42:19.987" v="339" actId="478"/>
          <ac:picMkLst>
            <pc:docMk/>
            <pc:sldMk cId="1523683096" sldId="344"/>
            <ac:picMk id="6" creationId="{11222EB3-4E79-40E1-1F32-6C936887DABF}"/>
          </ac:picMkLst>
        </pc:picChg>
        <pc:picChg chg="add mod">
          <ac:chgData name="Richard Decker" userId="b8f6e2a6a2a75148" providerId="LiveId" clId="{25018BB0-9A18-41C6-8312-B1634F672166}" dt="2023-08-06T03:42:56.547" v="343" actId="1076"/>
          <ac:picMkLst>
            <pc:docMk/>
            <pc:sldMk cId="1523683096" sldId="344"/>
            <ac:picMk id="8" creationId="{374F8A81-6F15-4076-BA4C-9C9E229F0384}"/>
          </ac:picMkLst>
        </pc:picChg>
        <pc:picChg chg="add del mod">
          <ac:chgData name="Richard Decker" userId="b8f6e2a6a2a75148" providerId="LiveId" clId="{25018BB0-9A18-41C6-8312-B1634F672166}" dt="2023-08-06T03:44:24.408" v="349"/>
          <ac:picMkLst>
            <pc:docMk/>
            <pc:sldMk cId="1523683096" sldId="344"/>
            <ac:picMk id="10" creationId="{36BA559D-3FF5-6427-175A-DEE64C093E88}"/>
          </ac:picMkLst>
        </pc:picChg>
        <pc:inkChg chg="add del">
          <ac:chgData name="Richard Decker" userId="b8f6e2a6a2a75148" providerId="LiveId" clId="{25018BB0-9A18-41C6-8312-B1634F672166}" dt="2023-08-06T03:44:59.750" v="354" actId="9405"/>
          <ac:inkMkLst>
            <pc:docMk/>
            <pc:sldMk cId="1523683096" sldId="344"/>
            <ac:inkMk id="12" creationId="{9521ED76-6F99-3217-4E46-4B148D356317}"/>
          </ac:inkMkLst>
        </pc:inkChg>
        <pc:inkChg chg="add">
          <ac:chgData name="Richard Decker" userId="b8f6e2a6a2a75148" providerId="LiveId" clId="{25018BB0-9A18-41C6-8312-B1634F672166}" dt="2023-08-06T03:45:10.820" v="355" actId="9405"/>
          <ac:inkMkLst>
            <pc:docMk/>
            <pc:sldMk cId="1523683096" sldId="344"/>
            <ac:inkMk id="13" creationId="{CFD782EF-089F-AAEF-795D-626A6C07B4DD}"/>
          </ac:inkMkLst>
        </pc:inkChg>
        <pc:inkChg chg="add">
          <ac:chgData name="Richard Decker" userId="b8f6e2a6a2a75148" providerId="LiveId" clId="{25018BB0-9A18-41C6-8312-B1634F672166}" dt="2023-08-06T03:45:38.973" v="356" actId="9405"/>
          <ac:inkMkLst>
            <pc:docMk/>
            <pc:sldMk cId="1523683096" sldId="344"/>
            <ac:inkMk id="14" creationId="{BF82128C-1C97-10B4-8753-3EDADE996795}"/>
          </ac:inkMkLst>
        </pc:inkChg>
        <pc:inkChg chg="add">
          <ac:chgData name="Richard Decker" userId="b8f6e2a6a2a75148" providerId="LiveId" clId="{25018BB0-9A18-41C6-8312-B1634F672166}" dt="2023-08-06T03:46:01.551" v="357" actId="9405"/>
          <ac:inkMkLst>
            <pc:docMk/>
            <pc:sldMk cId="1523683096" sldId="344"/>
            <ac:inkMk id="15" creationId="{7C0A9D12-A46D-F5B3-2DDD-A0343B7D59F6}"/>
          </ac:inkMkLst>
        </pc:inkChg>
        <pc:inkChg chg="add del">
          <ac:chgData name="Richard Decker" userId="b8f6e2a6a2a75148" providerId="LiveId" clId="{25018BB0-9A18-41C6-8312-B1634F672166}" dt="2023-08-06T03:46:53.737" v="362" actId="9405"/>
          <ac:inkMkLst>
            <pc:docMk/>
            <pc:sldMk cId="1523683096" sldId="344"/>
            <ac:inkMk id="17" creationId="{5F33EF6A-EFDC-463C-0B0E-A6040C826FBA}"/>
          </ac:inkMkLst>
        </pc:inkChg>
        <pc:inkChg chg="add mod">
          <ac:chgData name="Richard Decker" userId="b8f6e2a6a2a75148" providerId="LiveId" clId="{25018BB0-9A18-41C6-8312-B1634F672166}" dt="2023-08-06T03:50:05.115" v="377" actId="1076"/>
          <ac:inkMkLst>
            <pc:docMk/>
            <pc:sldMk cId="1523683096" sldId="344"/>
            <ac:inkMk id="18" creationId="{CDA892A9-AA67-297F-B6E3-792818E2565F}"/>
          </ac:inkMkLst>
        </pc:inkChg>
      </pc:sldChg>
      <pc:sldChg chg="addSp modSp mod modAnim">
        <pc:chgData name="Richard Decker" userId="b8f6e2a6a2a75148" providerId="LiveId" clId="{25018BB0-9A18-41C6-8312-B1634F672166}" dt="2023-08-06T05:29:54.039" v="1465"/>
        <pc:sldMkLst>
          <pc:docMk/>
          <pc:sldMk cId="19911266" sldId="345"/>
        </pc:sldMkLst>
        <pc:spChg chg="add mod">
          <ac:chgData name="Richard Decker" userId="b8f6e2a6a2a75148" providerId="LiveId" clId="{25018BB0-9A18-41C6-8312-B1634F672166}" dt="2023-08-06T04:02:29.449" v="523" actId="13926"/>
          <ac:spMkLst>
            <pc:docMk/>
            <pc:sldMk cId="19911266" sldId="345"/>
            <ac:spMk id="2" creationId="{FB361F60-4632-BB9E-92C8-D4622D2BEBB8}"/>
          </ac:spMkLst>
        </pc:spChg>
        <pc:spChg chg="mod">
          <ac:chgData name="Richard Decker" userId="b8f6e2a6a2a75148" providerId="LiveId" clId="{25018BB0-9A18-41C6-8312-B1634F672166}" dt="2023-08-06T04:02:17.574" v="522" actId="13926"/>
          <ac:spMkLst>
            <pc:docMk/>
            <pc:sldMk cId="19911266" sldId="345"/>
            <ac:spMk id="4" creationId="{78F39146-FF83-C08B-8FD8-67E8038C5E38}"/>
          </ac:spMkLst>
        </pc:spChg>
        <pc:spChg chg="add mod">
          <ac:chgData name="Richard Decker" userId="b8f6e2a6a2a75148" providerId="LiveId" clId="{25018BB0-9A18-41C6-8312-B1634F672166}" dt="2023-08-06T04:02:48.387" v="524" actId="13926"/>
          <ac:spMkLst>
            <pc:docMk/>
            <pc:sldMk cId="19911266" sldId="345"/>
            <ac:spMk id="5" creationId="{0184EE15-869A-D790-3AA9-C3D719B1203B}"/>
          </ac:spMkLst>
        </pc:spChg>
        <pc:spChg chg="add mod">
          <ac:chgData name="Richard Decker" userId="b8f6e2a6a2a75148" providerId="LiveId" clId="{25018BB0-9A18-41C6-8312-B1634F672166}" dt="2023-08-06T04:01:27.329" v="516" actId="20577"/>
          <ac:spMkLst>
            <pc:docMk/>
            <pc:sldMk cId="19911266" sldId="345"/>
            <ac:spMk id="6" creationId="{15586F1E-C986-EE7E-AF38-6E752D66B8D9}"/>
          </ac:spMkLst>
        </pc:spChg>
      </pc:sldChg>
      <pc:sldChg chg="addSp modSp mod modAnim">
        <pc:chgData name="Richard Decker" userId="b8f6e2a6a2a75148" providerId="LiveId" clId="{25018BB0-9A18-41C6-8312-B1634F672166}" dt="2023-08-06T04:25:10.918" v="911"/>
        <pc:sldMkLst>
          <pc:docMk/>
          <pc:sldMk cId="4218368223" sldId="346"/>
        </pc:sldMkLst>
        <pc:spChg chg="mod">
          <ac:chgData name="Richard Decker" userId="b8f6e2a6a2a75148" providerId="LiveId" clId="{25018BB0-9A18-41C6-8312-B1634F672166}" dt="2023-08-06T04:24:29.278" v="891"/>
          <ac:spMkLst>
            <pc:docMk/>
            <pc:sldMk cId="4218368223" sldId="346"/>
            <ac:spMk id="2" creationId="{2500D48C-238D-92D3-99E2-37F8BA73CB74}"/>
          </ac:spMkLst>
        </pc:spChg>
        <pc:spChg chg="add mod">
          <ac:chgData name="Richard Decker" userId="b8f6e2a6a2a75148" providerId="LiveId" clId="{25018BB0-9A18-41C6-8312-B1634F672166}" dt="2023-08-06T04:25:10.918" v="911"/>
          <ac:spMkLst>
            <pc:docMk/>
            <pc:sldMk cId="4218368223" sldId="346"/>
            <ac:spMk id="4" creationId="{78506856-85D8-204F-F702-17FCEA315622}"/>
          </ac:spMkLst>
        </pc:spChg>
        <pc:spChg chg="mod">
          <ac:chgData name="Richard Decker" userId="b8f6e2a6a2a75148" providerId="LiveId" clId="{25018BB0-9A18-41C6-8312-B1634F672166}" dt="2023-08-06T04:23:06.989" v="870" actId="20577"/>
          <ac:spMkLst>
            <pc:docMk/>
            <pc:sldMk cId="4218368223" sldId="346"/>
            <ac:spMk id="6" creationId="{3FBC017F-186B-B939-E45F-B528411F0619}"/>
          </ac:spMkLst>
        </pc:spChg>
      </pc:sldChg>
      <pc:sldChg chg="addSp modSp mod modAnim">
        <pc:chgData name="Richard Decker" userId="b8f6e2a6a2a75148" providerId="LiveId" clId="{25018BB0-9A18-41C6-8312-B1634F672166}" dt="2023-08-06T05:30:37.030" v="1469"/>
        <pc:sldMkLst>
          <pc:docMk/>
          <pc:sldMk cId="2663077344" sldId="347"/>
        </pc:sldMkLst>
        <pc:spChg chg="mod">
          <ac:chgData name="Richard Decker" userId="b8f6e2a6a2a75148" providerId="LiveId" clId="{25018BB0-9A18-41C6-8312-B1634F672166}" dt="2023-08-06T04:13:14.960" v="722" actId="13926"/>
          <ac:spMkLst>
            <pc:docMk/>
            <pc:sldMk cId="2663077344" sldId="347"/>
            <ac:spMk id="4" creationId="{6058F5F3-1391-5BE9-5D42-CB9AE08AA48C}"/>
          </ac:spMkLst>
        </pc:spChg>
        <pc:spChg chg="add mod">
          <ac:chgData name="Richard Decker" userId="b8f6e2a6a2a75148" providerId="LiveId" clId="{25018BB0-9A18-41C6-8312-B1634F672166}" dt="2023-08-06T04:15:20.123" v="771" actId="13926"/>
          <ac:spMkLst>
            <pc:docMk/>
            <pc:sldMk cId="2663077344" sldId="347"/>
            <ac:spMk id="6" creationId="{D70C13BC-12B9-0FC7-02C2-CAB8FA108CFA}"/>
          </ac:spMkLst>
        </pc:spChg>
        <pc:spChg chg="add mod">
          <ac:chgData name="Richard Decker" userId="b8f6e2a6a2a75148" providerId="LiveId" clId="{25018BB0-9A18-41C6-8312-B1634F672166}" dt="2023-08-06T04:15:26.469" v="772" actId="1076"/>
          <ac:spMkLst>
            <pc:docMk/>
            <pc:sldMk cId="2663077344" sldId="347"/>
            <ac:spMk id="7" creationId="{C9985074-E379-3355-4D82-00EE8AE5059D}"/>
          </ac:spMkLst>
        </pc:spChg>
      </pc:sldChg>
      <pc:sldChg chg="delSp modSp mod delAnim">
        <pc:chgData name="Richard Decker" userId="b8f6e2a6a2a75148" providerId="LiveId" clId="{25018BB0-9A18-41C6-8312-B1634F672166}" dt="2023-08-06T04:17:11.825" v="790" actId="478"/>
        <pc:sldMkLst>
          <pc:docMk/>
          <pc:sldMk cId="923392336" sldId="348"/>
        </pc:sldMkLst>
        <pc:spChg chg="mod">
          <ac:chgData name="Richard Decker" userId="b8f6e2a6a2a75148" providerId="LiveId" clId="{25018BB0-9A18-41C6-8312-B1634F672166}" dt="2023-08-06T04:16:32.838" v="788" actId="13926"/>
          <ac:spMkLst>
            <pc:docMk/>
            <pc:sldMk cId="923392336" sldId="348"/>
            <ac:spMk id="4" creationId="{6058F5F3-1391-5BE9-5D42-CB9AE08AA48C}"/>
          </ac:spMkLst>
        </pc:spChg>
        <pc:spChg chg="del">
          <ac:chgData name="Richard Decker" userId="b8f6e2a6a2a75148" providerId="LiveId" clId="{25018BB0-9A18-41C6-8312-B1634F672166}" dt="2023-08-06T04:17:11.825" v="790" actId="478"/>
          <ac:spMkLst>
            <pc:docMk/>
            <pc:sldMk cId="923392336" sldId="348"/>
            <ac:spMk id="6" creationId="{D70C13BC-12B9-0FC7-02C2-CAB8FA108CFA}"/>
          </ac:spMkLst>
        </pc:spChg>
        <pc:spChg chg="del">
          <ac:chgData name="Richard Decker" userId="b8f6e2a6a2a75148" providerId="LiveId" clId="{25018BB0-9A18-41C6-8312-B1634F672166}" dt="2023-08-06T04:17:10.027" v="789" actId="478"/>
          <ac:spMkLst>
            <pc:docMk/>
            <pc:sldMk cId="923392336" sldId="348"/>
            <ac:spMk id="7" creationId="{C9985074-E379-3355-4D82-00EE8AE5059D}"/>
          </ac:spMkLst>
        </pc:spChg>
      </pc:sldChg>
      <pc:sldChg chg="addSp modSp mod modAnim">
        <pc:chgData name="Richard Decker" userId="b8f6e2a6a2a75148" providerId="LiveId" clId="{25018BB0-9A18-41C6-8312-B1634F672166}" dt="2023-08-06T04:22:03.978" v="830"/>
        <pc:sldMkLst>
          <pc:docMk/>
          <pc:sldMk cId="669712143" sldId="349"/>
        </pc:sldMkLst>
        <pc:spChg chg="mod">
          <ac:chgData name="Richard Decker" userId="b8f6e2a6a2a75148" providerId="LiveId" clId="{25018BB0-9A18-41C6-8312-B1634F672166}" dt="2023-08-06T04:17:34.609" v="793" actId="13926"/>
          <ac:spMkLst>
            <pc:docMk/>
            <pc:sldMk cId="669712143" sldId="349"/>
            <ac:spMk id="4" creationId="{6058F5F3-1391-5BE9-5D42-CB9AE08AA48C}"/>
          </ac:spMkLst>
        </pc:spChg>
        <pc:spChg chg="mod">
          <ac:chgData name="Richard Decker" userId="b8f6e2a6a2a75148" providerId="LiveId" clId="{25018BB0-9A18-41C6-8312-B1634F672166}" dt="2023-08-06T04:20:23.142" v="823" actId="13926"/>
          <ac:spMkLst>
            <pc:docMk/>
            <pc:sldMk cId="669712143" sldId="349"/>
            <ac:spMk id="6" creationId="{D70C13BC-12B9-0FC7-02C2-CAB8FA108CFA}"/>
          </ac:spMkLst>
        </pc:spChg>
        <pc:spChg chg="mod">
          <ac:chgData name="Richard Decker" userId="b8f6e2a6a2a75148" providerId="LiveId" clId="{25018BB0-9A18-41C6-8312-B1634F672166}" dt="2023-08-06T04:21:07.750" v="824" actId="13926"/>
          <ac:spMkLst>
            <pc:docMk/>
            <pc:sldMk cId="669712143" sldId="349"/>
            <ac:spMk id="7" creationId="{C9985074-E379-3355-4D82-00EE8AE5059D}"/>
          </ac:spMkLst>
        </pc:spChg>
        <pc:inkChg chg="add">
          <ac:chgData name="Richard Decker" userId="b8f6e2a6a2a75148" providerId="LiveId" clId="{25018BB0-9A18-41C6-8312-B1634F672166}" dt="2023-08-06T04:21:47.329" v="829" actId="9405"/>
          <ac:inkMkLst>
            <pc:docMk/>
            <pc:sldMk cId="669712143" sldId="349"/>
            <ac:inkMk id="8" creationId="{87108BE8-32C7-FC81-F49C-16F506BAD2E3}"/>
          </ac:inkMkLst>
        </pc:inkChg>
      </pc:sldChg>
      <pc:sldChg chg="addSp delSp modSp mod modAnim">
        <pc:chgData name="Richard Decker" userId="b8f6e2a6a2a75148" providerId="LiveId" clId="{25018BB0-9A18-41C6-8312-B1634F672166}" dt="2023-08-06T04:38:45.491" v="994" actId="14100"/>
        <pc:sldMkLst>
          <pc:docMk/>
          <pc:sldMk cId="3669886827" sldId="350"/>
        </pc:sldMkLst>
        <pc:spChg chg="del">
          <ac:chgData name="Richard Decker" userId="b8f6e2a6a2a75148" providerId="LiveId" clId="{25018BB0-9A18-41C6-8312-B1634F672166}" dt="2023-08-06T04:35:11.206" v="923" actId="478"/>
          <ac:spMkLst>
            <pc:docMk/>
            <pc:sldMk cId="3669886827" sldId="350"/>
            <ac:spMk id="2" creationId="{2500D48C-238D-92D3-99E2-37F8BA73CB74}"/>
          </ac:spMkLst>
        </pc:spChg>
        <pc:spChg chg="del">
          <ac:chgData name="Richard Decker" userId="b8f6e2a6a2a75148" providerId="LiveId" clId="{25018BB0-9A18-41C6-8312-B1634F672166}" dt="2023-08-06T04:35:12.849" v="924" actId="478"/>
          <ac:spMkLst>
            <pc:docMk/>
            <pc:sldMk cId="3669886827" sldId="350"/>
            <ac:spMk id="4" creationId="{78506856-85D8-204F-F702-17FCEA315622}"/>
          </ac:spMkLst>
        </pc:spChg>
        <pc:spChg chg="add mod">
          <ac:chgData name="Richard Decker" userId="b8f6e2a6a2a75148" providerId="LiveId" clId="{25018BB0-9A18-41C6-8312-B1634F672166}" dt="2023-08-06T04:38:45.491" v="994" actId="14100"/>
          <ac:spMkLst>
            <pc:docMk/>
            <pc:sldMk cId="3669886827" sldId="350"/>
            <ac:spMk id="7" creationId="{A2CA4F79-BEFD-E0EE-6252-A8BD0009CA12}"/>
          </ac:spMkLst>
        </pc:spChg>
      </pc:sldChg>
      <pc:sldChg chg="addSp delSp modSp mod modAnim">
        <pc:chgData name="Richard Decker" userId="b8f6e2a6a2a75148" providerId="LiveId" clId="{25018BB0-9A18-41C6-8312-B1634F672166}" dt="2023-08-06T04:45:20.243" v="1057"/>
        <pc:sldMkLst>
          <pc:docMk/>
          <pc:sldMk cId="120784851" sldId="351"/>
        </pc:sldMkLst>
        <pc:spChg chg="mod">
          <ac:chgData name="Richard Decker" userId="b8f6e2a6a2a75148" providerId="LiveId" clId="{25018BB0-9A18-41C6-8312-B1634F672166}" dt="2023-08-06T04:39:01.244" v="996" actId="1076"/>
          <ac:spMkLst>
            <pc:docMk/>
            <pc:sldMk cId="120784851" sldId="351"/>
            <ac:spMk id="2" creationId="{2500D48C-238D-92D3-99E2-37F8BA73CB74}"/>
          </ac:spMkLst>
        </pc:spChg>
        <pc:spChg chg="del">
          <ac:chgData name="Richard Decker" userId="b8f6e2a6a2a75148" providerId="LiveId" clId="{25018BB0-9A18-41C6-8312-B1634F672166}" dt="2023-08-06T04:36:46.725" v="940" actId="478"/>
          <ac:spMkLst>
            <pc:docMk/>
            <pc:sldMk cId="120784851" sldId="351"/>
            <ac:spMk id="4" creationId="{78506856-85D8-204F-F702-17FCEA315622}"/>
          </ac:spMkLst>
        </pc:spChg>
        <pc:spChg chg="mod">
          <ac:chgData name="Richard Decker" userId="b8f6e2a6a2a75148" providerId="LiveId" clId="{25018BB0-9A18-41C6-8312-B1634F672166}" dt="2023-08-06T04:38:15.294" v="988" actId="14100"/>
          <ac:spMkLst>
            <pc:docMk/>
            <pc:sldMk cId="120784851" sldId="351"/>
            <ac:spMk id="7" creationId="{A2CA4F79-BEFD-E0EE-6252-A8BD0009CA12}"/>
          </ac:spMkLst>
        </pc:spChg>
        <pc:spChg chg="add mod">
          <ac:chgData name="Richard Decker" userId="b8f6e2a6a2a75148" providerId="LiveId" clId="{25018BB0-9A18-41C6-8312-B1634F672166}" dt="2023-08-06T04:38:20.217" v="989" actId="14100"/>
          <ac:spMkLst>
            <pc:docMk/>
            <pc:sldMk cId="120784851" sldId="351"/>
            <ac:spMk id="8" creationId="{CCBCC04F-E278-16A4-DBB4-B200C050B39E}"/>
          </ac:spMkLst>
        </pc:spChg>
      </pc:sldChg>
      <pc:sldChg chg="addSp modSp mod modAnim">
        <pc:chgData name="Richard Decker" userId="b8f6e2a6a2a75148" providerId="LiveId" clId="{25018BB0-9A18-41C6-8312-B1634F672166}" dt="2023-08-06T04:45:39.640" v="1061"/>
        <pc:sldMkLst>
          <pc:docMk/>
          <pc:sldMk cId="3157413978" sldId="352"/>
        </pc:sldMkLst>
        <pc:spChg chg="mod">
          <ac:chgData name="Richard Decker" userId="b8f6e2a6a2a75148" providerId="LiveId" clId="{25018BB0-9A18-41C6-8312-B1634F672166}" dt="2023-08-06T04:39:56.775" v="1021" actId="20577"/>
          <ac:spMkLst>
            <pc:docMk/>
            <pc:sldMk cId="3157413978" sldId="352"/>
            <ac:spMk id="2" creationId="{2500D48C-238D-92D3-99E2-37F8BA73CB74}"/>
          </ac:spMkLst>
        </pc:spChg>
        <pc:spChg chg="add mod">
          <ac:chgData name="Richard Decker" userId="b8f6e2a6a2a75148" providerId="LiveId" clId="{25018BB0-9A18-41C6-8312-B1634F672166}" dt="2023-08-06T04:41:56.478" v="1039" actId="1076"/>
          <ac:spMkLst>
            <pc:docMk/>
            <pc:sldMk cId="3157413978" sldId="352"/>
            <ac:spMk id="4" creationId="{5ED0C0E9-430C-2284-B467-4C07898FC37A}"/>
          </ac:spMkLst>
        </pc:spChg>
        <pc:spChg chg="add mod">
          <ac:chgData name="Richard Decker" userId="b8f6e2a6a2a75148" providerId="LiveId" clId="{25018BB0-9A18-41C6-8312-B1634F672166}" dt="2023-08-06T04:43:36.658" v="1056" actId="20577"/>
          <ac:spMkLst>
            <pc:docMk/>
            <pc:sldMk cId="3157413978" sldId="352"/>
            <ac:spMk id="9" creationId="{431AC4C5-9FA8-918E-AFA7-B6B031DC1A5D}"/>
          </ac:spMkLst>
        </pc:spChg>
      </pc:sldChg>
      <pc:sldChg chg="delSp modSp mod modAnim">
        <pc:chgData name="Richard Decker" userId="b8f6e2a6a2a75148" providerId="LiveId" clId="{25018BB0-9A18-41C6-8312-B1634F672166}" dt="2023-08-06T05:31:56.130" v="1471"/>
        <pc:sldMkLst>
          <pc:docMk/>
          <pc:sldMk cId="3985473366" sldId="353"/>
        </pc:sldMkLst>
        <pc:spChg chg="mod">
          <ac:chgData name="Richard Decker" userId="b8f6e2a6a2a75148" providerId="LiveId" clId="{25018BB0-9A18-41C6-8312-B1634F672166}" dt="2023-08-06T04:50:48.541" v="1240" actId="1076"/>
          <ac:spMkLst>
            <pc:docMk/>
            <pc:sldMk cId="3985473366" sldId="353"/>
            <ac:spMk id="2" creationId="{2500D48C-238D-92D3-99E2-37F8BA73CB74}"/>
          </ac:spMkLst>
        </pc:spChg>
        <pc:spChg chg="mod">
          <ac:chgData name="Richard Decker" userId="b8f6e2a6a2a75148" providerId="LiveId" clId="{25018BB0-9A18-41C6-8312-B1634F672166}" dt="2023-08-06T04:46:52.418" v="1159" actId="207"/>
          <ac:spMkLst>
            <pc:docMk/>
            <pc:sldMk cId="3985473366" sldId="353"/>
            <ac:spMk id="3" creationId="{0017FEDA-CF2C-CB33-FBEA-27DFA959DDE7}"/>
          </ac:spMkLst>
        </pc:spChg>
        <pc:spChg chg="mod">
          <ac:chgData name="Richard Decker" userId="b8f6e2a6a2a75148" providerId="LiveId" clId="{25018BB0-9A18-41C6-8312-B1634F672166}" dt="2023-08-06T04:53:35.713" v="1263" actId="13926"/>
          <ac:spMkLst>
            <pc:docMk/>
            <pc:sldMk cId="3985473366" sldId="353"/>
            <ac:spMk id="4" creationId="{5ED0C0E9-430C-2284-B467-4C07898FC37A}"/>
          </ac:spMkLst>
        </pc:spChg>
        <pc:spChg chg="mod">
          <ac:chgData name="Richard Decker" userId="b8f6e2a6a2a75148" providerId="LiveId" clId="{25018BB0-9A18-41C6-8312-B1634F672166}" dt="2023-08-06T04:47:54.389" v="1229" actId="6549"/>
          <ac:spMkLst>
            <pc:docMk/>
            <pc:sldMk cId="3985473366" sldId="353"/>
            <ac:spMk id="5" creationId="{25B2D4B6-6526-B292-2B6D-ADE6258ABD74}"/>
          </ac:spMkLst>
        </pc:spChg>
        <pc:spChg chg="del">
          <ac:chgData name="Richard Decker" userId="b8f6e2a6a2a75148" providerId="LiveId" clId="{25018BB0-9A18-41C6-8312-B1634F672166}" dt="2023-08-06T04:50:14.843" v="1230" actId="478"/>
          <ac:spMkLst>
            <pc:docMk/>
            <pc:sldMk cId="3985473366" sldId="353"/>
            <ac:spMk id="6" creationId="{3FBC017F-186B-B939-E45F-B528411F0619}"/>
          </ac:spMkLst>
        </pc:spChg>
        <pc:spChg chg="del">
          <ac:chgData name="Richard Decker" userId="b8f6e2a6a2a75148" providerId="LiveId" clId="{25018BB0-9A18-41C6-8312-B1634F672166}" dt="2023-08-06T04:50:16.126" v="1231" actId="478"/>
          <ac:spMkLst>
            <pc:docMk/>
            <pc:sldMk cId="3985473366" sldId="353"/>
            <ac:spMk id="7" creationId="{A2CA4F79-BEFD-E0EE-6252-A8BD0009CA12}"/>
          </ac:spMkLst>
        </pc:spChg>
        <pc:spChg chg="del">
          <ac:chgData name="Richard Decker" userId="b8f6e2a6a2a75148" providerId="LiveId" clId="{25018BB0-9A18-41C6-8312-B1634F672166}" dt="2023-08-06T04:50:17.379" v="1232" actId="478"/>
          <ac:spMkLst>
            <pc:docMk/>
            <pc:sldMk cId="3985473366" sldId="353"/>
            <ac:spMk id="8" creationId="{CCBCC04F-E278-16A4-DBB4-B200C050B39E}"/>
          </ac:spMkLst>
        </pc:spChg>
        <pc:spChg chg="mod">
          <ac:chgData name="Richard Decker" userId="b8f6e2a6a2a75148" providerId="LiveId" clId="{25018BB0-9A18-41C6-8312-B1634F672166}" dt="2023-08-06T04:54:56.471" v="1287" actId="13926"/>
          <ac:spMkLst>
            <pc:docMk/>
            <pc:sldMk cId="3985473366" sldId="353"/>
            <ac:spMk id="9" creationId="{431AC4C5-9FA8-918E-AFA7-B6B031DC1A5D}"/>
          </ac:spMkLst>
        </pc:spChg>
      </pc:sldChg>
      <pc:sldChg chg="delSp modSp mod modAnim">
        <pc:chgData name="Richard Decker" userId="b8f6e2a6a2a75148" providerId="LiveId" clId="{25018BB0-9A18-41C6-8312-B1634F672166}" dt="2023-08-06T05:03:00.164" v="1329"/>
        <pc:sldMkLst>
          <pc:docMk/>
          <pc:sldMk cId="3293446445" sldId="354"/>
        </pc:sldMkLst>
        <pc:spChg chg="mod">
          <ac:chgData name="Richard Decker" userId="b8f6e2a6a2a75148" providerId="LiveId" clId="{25018BB0-9A18-41C6-8312-B1634F672166}" dt="2023-08-06T05:02:45.524" v="1326" actId="1076"/>
          <ac:spMkLst>
            <pc:docMk/>
            <pc:sldMk cId="3293446445" sldId="354"/>
            <ac:spMk id="2" creationId="{2500D48C-238D-92D3-99E2-37F8BA73CB74}"/>
          </ac:spMkLst>
        </pc:spChg>
        <pc:spChg chg="del">
          <ac:chgData name="Richard Decker" userId="b8f6e2a6a2a75148" providerId="LiveId" clId="{25018BB0-9A18-41C6-8312-B1634F672166}" dt="2023-08-06T05:02:37.209" v="1323" actId="478"/>
          <ac:spMkLst>
            <pc:docMk/>
            <pc:sldMk cId="3293446445" sldId="354"/>
            <ac:spMk id="4" creationId="{5ED0C0E9-430C-2284-B467-4C07898FC37A}"/>
          </ac:spMkLst>
        </pc:spChg>
        <pc:spChg chg="del">
          <ac:chgData name="Richard Decker" userId="b8f6e2a6a2a75148" providerId="LiveId" clId="{25018BB0-9A18-41C6-8312-B1634F672166}" dt="2023-08-06T04:58:37.418" v="1295" actId="478"/>
          <ac:spMkLst>
            <pc:docMk/>
            <pc:sldMk cId="3293446445" sldId="354"/>
            <ac:spMk id="6" creationId="{3FBC017F-186B-B939-E45F-B528411F0619}"/>
          </ac:spMkLst>
        </pc:spChg>
        <pc:spChg chg="del">
          <ac:chgData name="Richard Decker" userId="b8f6e2a6a2a75148" providerId="LiveId" clId="{25018BB0-9A18-41C6-8312-B1634F672166}" dt="2023-08-06T04:58:35.845" v="1294" actId="478"/>
          <ac:spMkLst>
            <pc:docMk/>
            <pc:sldMk cId="3293446445" sldId="354"/>
            <ac:spMk id="7" creationId="{A2CA4F79-BEFD-E0EE-6252-A8BD0009CA12}"/>
          </ac:spMkLst>
        </pc:spChg>
        <pc:spChg chg="del">
          <ac:chgData name="Richard Decker" userId="b8f6e2a6a2a75148" providerId="LiveId" clId="{25018BB0-9A18-41C6-8312-B1634F672166}" dt="2023-08-06T04:58:34.140" v="1293" actId="478"/>
          <ac:spMkLst>
            <pc:docMk/>
            <pc:sldMk cId="3293446445" sldId="354"/>
            <ac:spMk id="8" creationId="{CCBCC04F-E278-16A4-DBB4-B200C050B39E}"/>
          </ac:spMkLst>
        </pc:spChg>
        <pc:spChg chg="del">
          <ac:chgData name="Richard Decker" userId="b8f6e2a6a2a75148" providerId="LiveId" clId="{25018BB0-9A18-41C6-8312-B1634F672166}" dt="2023-08-06T05:02:38.701" v="1324" actId="478"/>
          <ac:spMkLst>
            <pc:docMk/>
            <pc:sldMk cId="3293446445" sldId="354"/>
            <ac:spMk id="9" creationId="{431AC4C5-9FA8-918E-AFA7-B6B031DC1A5D}"/>
          </ac:spMkLst>
        </pc:spChg>
      </pc:sldChg>
      <pc:sldChg chg="addSp modSp mod modAnim">
        <pc:chgData name="Richard Decker" userId="b8f6e2a6a2a75148" providerId="LiveId" clId="{25018BB0-9A18-41C6-8312-B1634F672166}" dt="2023-08-06T05:17:04.958" v="1401"/>
        <pc:sldMkLst>
          <pc:docMk/>
          <pc:sldMk cId="1303956669" sldId="355"/>
        </pc:sldMkLst>
        <pc:spChg chg="mod">
          <ac:chgData name="Richard Decker" userId="b8f6e2a6a2a75148" providerId="LiveId" clId="{25018BB0-9A18-41C6-8312-B1634F672166}" dt="2023-08-06T05:16:48.868" v="1398" actId="1076"/>
          <ac:spMkLst>
            <pc:docMk/>
            <pc:sldMk cId="1303956669" sldId="355"/>
            <ac:spMk id="2" creationId="{2500D48C-238D-92D3-99E2-37F8BA73CB74}"/>
          </ac:spMkLst>
        </pc:spChg>
        <pc:spChg chg="add mod">
          <ac:chgData name="Richard Decker" userId="b8f6e2a6a2a75148" providerId="LiveId" clId="{25018BB0-9A18-41C6-8312-B1634F672166}" dt="2023-08-06T05:04:14.975" v="1373" actId="20577"/>
          <ac:spMkLst>
            <pc:docMk/>
            <pc:sldMk cId="1303956669" sldId="355"/>
            <ac:spMk id="4" creationId="{BDA53FA8-A013-47B9-E8F1-2D2F6C277DCA}"/>
          </ac:spMkLst>
        </pc:spChg>
      </pc:sldChg>
      <pc:sldChg chg="addSp modSp mod modAnim">
        <pc:chgData name="Richard Decker" userId="b8f6e2a6a2a75148" providerId="LiveId" clId="{25018BB0-9A18-41C6-8312-B1634F672166}" dt="2023-08-06T05:32:59.817" v="1475" actId="13926"/>
        <pc:sldMkLst>
          <pc:docMk/>
          <pc:sldMk cId="2036073730" sldId="356"/>
        </pc:sldMkLst>
        <pc:spChg chg="mod">
          <ac:chgData name="Richard Decker" userId="b8f6e2a6a2a75148" providerId="LiveId" clId="{25018BB0-9A18-41C6-8312-B1634F672166}" dt="2023-08-06T05:32:48.262" v="1474" actId="13926"/>
          <ac:spMkLst>
            <pc:docMk/>
            <pc:sldMk cId="2036073730" sldId="356"/>
            <ac:spMk id="2" creationId="{2500D48C-238D-92D3-99E2-37F8BA73CB74}"/>
          </ac:spMkLst>
        </pc:spChg>
        <pc:spChg chg="add mod">
          <ac:chgData name="Richard Decker" userId="b8f6e2a6a2a75148" providerId="LiveId" clId="{25018BB0-9A18-41C6-8312-B1634F672166}" dt="2023-08-06T05:32:59.817" v="1475" actId="13926"/>
          <ac:spMkLst>
            <pc:docMk/>
            <pc:sldMk cId="2036073730" sldId="356"/>
            <ac:spMk id="6" creationId="{18EDBF72-4F70-4356-D8B6-9D6CF00E2DF0}"/>
          </ac:spMkLst>
        </pc:spChg>
      </pc:sldChg>
      <pc:sldChg chg="delSp modSp mod modAnim">
        <pc:chgData name="Richard Decker" userId="b8f6e2a6a2a75148" providerId="LiveId" clId="{25018BB0-9A18-41C6-8312-B1634F672166}" dt="2023-08-06T05:29:08.687" v="1464" actId="478"/>
        <pc:sldMkLst>
          <pc:docMk/>
          <pc:sldMk cId="2458077474" sldId="357"/>
        </pc:sldMkLst>
        <pc:spChg chg="mod">
          <ac:chgData name="Richard Decker" userId="b8f6e2a6a2a75148" providerId="LiveId" clId="{25018BB0-9A18-41C6-8312-B1634F672166}" dt="2023-08-06T05:25:43.309" v="1463" actId="13926"/>
          <ac:spMkLst>
            <pc:docMk/>
            <pc:sldMk cId="2458077474" sldId="357"/>
            <ac:spMk id="2" creationId="{2500D48C-238D-92D3-99E2-37F8BA73CB74}"/>
          </ac:spMkLst>
        </pc:spChg>
        <pc:spChg chg="del">
          <ac:chgData name="Richard Decker" userId="b8f6e2a6a2a75148" providerId="LiveId" clId="{25018BB0-9A18-41C6-8312-B1634F672166}" dt="2023-08-06T05:29:08.687" v="1464" actId="478"/>
          <ac:spMkLst>
            <pc:docMk/>
            <pc:sldMk cId="2458077474" sldId="357"/>
            <ac:spMk id="6" creationId="{18EDBF72-4F70-4356-D8B6-9D6CF00E2DF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6T03:45:38.972"/>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2:11:32.234"/>
    </inkml:context>
    <inkml:brush xml:id="br0">
      <inkml:brushProperty name="width" value="0.05" units="cm"/>
      <inkml:brushProperty name="height" value="0.05" units="cm"/>
      <inkml:brushProperty name="color" value="#E71224"/>
    </inkml:brush>
  </inkml:definitions>
  <inkml:trace contextRef="#ctx0" brushRef="#br0">1 492 24575,'1'0'0,"81"1"0,0-4 0,115-18 0,-149 13 0,-19 4 0,-1-2 0,0 0 0,38-15 0,-24 2 0,-20 8 0,1 2 0,47-14 0,-8 13 0,69-4 0,-82 11 0,1-3 0,89-21 0,-76 7 0,-20 6 0,0 1 0,1 2 0,60-6 0,121 14 0,-13 3 0,-63-24 0,-41 5 0,-35 9 0,168-18 0,-221 26 0,0-1 0,0 0 0,0-2 0,-1 0 0,1-1 0,21-11 0,-5 4 0,44-10 0,8-3 0,-54 16 0,1 1 0,1 2 0,0 1 0,0 2 0,0 1 0,58 3 0,217 37 0,-194-19 0,-68-12 0,57 9 0,-90-11 0,-1 0 0,0 0 0,0 1 0,21 11 0,-31-13 0,0 0 0,-1 0 0,0 0 0,0 0 0,0 1 0,0 0 0,0-1 0,-1 2 0,1-1 0,4 8 0,-1 2 0,0 1 0,6 18 0,-2-5 0,20 52 0,38 85 0,-19-69 0,12 27 0,-39-75 0,55 87 0,-12-23 0,-58-97-195,-2 0 0,0 1 0,0 0 0,-1 0 0,-2 0 0,4 26 0,-2 4-6631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2:11:37.536"/>
    </inkml:context>
    <inkml:brush xml:id="br0">
      <inkml:brushProperty name="width" value="0.05" units="cm"/>
      <inkml:brushProperty name="height" value="0.05" units="cm"/>
      <inkml:brushProperty name="color" value="#E71224"/>
    </inkml:brush>
  </inkml:definitions>
  <inkml:trace contextRef="#ctx0" brushRef="#br0">321 686 24575,'-8'0'0,"2"1"0,0-1 0,0 0 0,-1 0 0,1-1 0,0 0 0,0 0 0,0 0 0,0-1 0,0 0 0,0 0 0,-9-5 0,-31-19 0,2-2 0,1-2 0,-40-36 0,82 65 0,0 0 0,0 0 0,-1 0 0,1 0 0,0 0 0,1 0 0,-1 0 0,0 0 0,0 0 0,0-1 0,1 1 0,-1 0 0,0 0 0,1-1 0,0 1 0,-1-1 0,1-1 0,0 3 0,0-1 0,0 1 0,0-1 0,1 0 0,-1 1 0,0-1 0,0 1 0,1-1 0,-1 1 0,1-1 0,-1 1 0,0-1 0,1 1 0,-1-1 0,1 1 0,-1 0 0,1-1 0,-1 1 0,1 0 0,-1-1 0,1 1 0,0 0 0,-1 0 0,1 0 0,-1-1 0,2 1 0,2-1 0,1 0 0,0 1 0,0-1 0,0 1 0,-1 0 0,1 1 0,0-1 0,6 2 0,5 3 0,-1 0 0,0 2 0,0-1 0,-1 2 0,1 0 0,-2 0 0,1 2 0,-1-1 0,-1 2 0,0 0 0,13 14 0,-18-17 0,-5-5 0,0-1 0,1 1 0,-1 0 0,1-1 0,0 1 0,-1-1 0,1 0 0,0 0 0,1 0 0,-1 0 0,0 0 0,0-1 0,8 2 0,-11-2 0,1-1 0,0 0 0,0-1 0,0 1 0,0 0 0,-1 0 0,1 0 0,0 0 0,0-1 0,-1 1 0,1 0 0,0-1 0,0 1 0,-1 0 0,1-1 0,0 1 0,-1-1 0,1 1 0,0-1 0,-1 0 0,1 1 0,-1-1 0,1 0 0,-1 1 0,1-1 0,-1 0 0,1 0 0,6-24 0,-7 24 0,3-25 0,0-2 0,-3-40 0,0 45 0,0-1 0,1 1 0,1 0 0,9-39 0,3 12 102,3-3-591,-3 0 0,8-70 0,-18 77-6337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8/13/2023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8/13/2023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8/13/2023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8/13/2023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8/13/2023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8/13/2023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8/13/2023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8/13/2023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8/13/2023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8/13/2023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8/13/2023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8/13/2023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media/image2.jp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2" y="2173057"/>
            <a:ext cx="5051898" cy="1743075"/>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700" i="1" spc="150" dirty="0">
                <a:latin typeface="Bookman Old Style" panose="02050604050505020204" pitchFamily="18" charset="0"/>
                <a:ea typeface="+mj-ea"/>
                <a:cs typeface="+mj-cs"/>
              </a:rPr>
              <a:t>The Second Missionary Journey</a:t>
            </a:r>
            <a:r>
              <a:rPr lang="en-US" sz="2000" i="1" spc="150" dirty="0">
                <a:latin typeface="Bookman Old Style" panose="02050604050505020204" pitchFamily="18" charset="0"/>
                <a:ea typeface="+mj-ea"/>
                <a:cs typeface="+mj-cs"/>
              </a:rPr>
              <a: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“Fully Equipped by God”</a:t>
            </a:r>
          </a:p>
          <a:p>
            <a:pPr algn="ctr">
              <a:lnSpc>
                <a:spcPct val="110000"/>
              </a:lnSpc>
              <a:spcBef>
                <a:spcPct val="0"/>
              </a:spcBef>
              <a:spcAft>
                <a:spcPts val="600"/>
              </a:spcAft>
            </a:pPr>
            <a:r>
              <a:rPr lang="en-US" sz="1400" b="1" i="1" spc="150" dirty="0">
                <a:latin typeface="+mj-lt"/>
                <a:ea typeface="+mj-ea"/>
                <a:cs typeface="+mj-cs"/>
              </a:rPr>
              <a:t>Acts 17:10-15</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965270" cy="5663304"/>
          </a:xfrm>
          <a:prstGeom prst="rect">
            <a:avLst/>
          </a:prstGeom>
        </p:spPr>
      </p:pic>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 gives you the right </a:t>
            </a:r>
            <a:r>
              <a:rPr lang="en-US" sz="2800" u="sng" dirty="0">
                <a:solidFill>
                  <a:srgbClr val="0070C0"/>
                </a:solidFill>
              </a:rPr>
              <a:t>truth</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1" y="2874757"/>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8:1 </a:t>
            </a:r>
            <a:r>
              <a:rPr lang="en-US" sz="1200" dirty="0">
                <a:solidFill>
                  <a:prstClr val="black"/>
                </a:solidFill>
                <a:latin typeface="Calibri" panose="020F0502020204030204"/>
              </a:rPr>
              <a:t>(ESV)</a:t>
            </a:r>
          </a:p>
          <a:p>
            <a:pPr lvl="0" algn="ctr">
              <a:defRPr/>
            </a:pPr>
            <a:r>
              <a:rPr lang="en-US" dirty="0"/>
              <a:t>There is therefore now </a:t>
            </a:r>
            <a:r>
              <a:rPr lang="en-US" dirty="0">
                <a:highlight>
                  <a:srgbClr val="FFFF00"/>
                </a:highlight>
              </a:rPr>
              <a:t>no condemnation </a:t>
            </a:r>
            <a:r>
              <a:rPr lang="en-US" dirty="0"/>
              <a:t>for </a:t>
            </a:r>
            <a:r>
              <a:rPr lang="en-US" dirty="0">
                <a:highlight>
                  <a:srgbClr val="FFFF00"/>
                </a:highlight>
              </a:rPr>
              <a:t>those who are in Christ Jesus</a:t>
            </a:r>
            <a:r>
              <a:rPr lang="en-US"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1" y="1508106"/>
            <a:ext cx="1219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8:3-4 </a:t>
            </a:r>
            <a:r>
              <a:rPr lang="en-US" sz="1200" dirty="0">
                <a:solidFill>
                  <a:prstClr val="black"/>
                </a:solidFill>
                <a:latin typeface="Calibri" panose="020F0502020204030204"/>
              </a:rPr>
              <a:t>(ESV)</a:t>
            </a:r>
          </a:p>
          <a:p>
            <a:pPr lvl="0" algn="ctr">
              <a:defRPr/>
            </a:pPr>
            <a:r>
              <a:rPr lang="en-US" dirty="0"/>
              <a:t>For God has done what the law, weakened by the flesh, could not do. By sending his own Son in the likeness of sinful flesh and for sin, he condemned sin in the flesh, in order that the righteous requirement of the law might be fulfilled in us, who walk not according to the flesh but according to the Spirit.</a:t>
            </a:r>
          </a:p>
        </p:txBody>
      </p:sp>
      <p:sp>
        <p:nvSpPr>
          <p:cNvPr id="2" name="TextBox 1">
            <a:extLst>
              <a:ext uri="{FF2B5EF4-FFF2-40B4-BE49-F238E27FC236}">
                <a16:creationId xmlns:a16="http://schemas.microsoft.com/office/drawing/2014/main" id="{0D89045A-2916-09EA-DA62-7DC5480D3396}"/>
              </a:ext>
            </a:extLst>
          </p:cNvPr>
          <p:cNvSpPr txBox="1"/>
          <p:nvPr/>
        </p:nvSpPr>
        <p:spPr>
          <a:xfrm>
            <a:off x="-1" y="523221"/>
            <a:ext cx="12192000" cy="461665"/>
          </a:xfrm>
          <a:prstGeom prst="rect">
            <a:avLst/>
          </a:prstGeom>
          <a:noFill/>
        </p:spPr>
        <p:txBody>
          <a:bodyPr wrap="square" rtlCol="0">
            <a:spAutoFit/>
          </a:bodyPr>
          <a:lstStyle/>
          <a:p>
            <a:pPr algn="ctr"/>
            <a:r>
              <a:rPr lang="en-US" sz="2400" b="1" i="1" dirty="0"/>
              <a:t>4. </a:t>
            </a:r>
            <a:r>
              <a:rPr lang="en-US" sz="2400" i="1" dirty="0"/>
              <a:t>God’s word can be trusted </a:t>
            </a:r>
            <a:r>
              <a:rPr lang="en-US" sz="2400" i="1" u="sng" dirty="0">
                <a:solidFill>
                  <a:srgbClr val="0070C0"/>
                </a:solidFill>
              </a:rPr>
              <a:t>completely</a:t>
            </a:r>
            <a:r>
              <a:rPr lang="en-US" sz="2400" i="1" dirty="0"/>
              <a:t>.</a:t>
            </a:r>
          </a:p>
        </p:txBody>
      </p:sp>
      <p:sp>
        <p:nvSpPr>
          <p:cNvPr id="5" name="TextBox 4">
            <a:extLst>
              <a:ext uri="{FF2B5EF4-FFF2-40B4-BE49-F238E27FC236}">
                <a16:creationId xmlns:a16="http://schemas.microsoft.com/office/drawing/2014/main" id="{531D775E-1443-638B-8EF9-6C80201E69AD}"/>
              </a:ext>
            </a:extLst>
          </p:cNvPr>
          <p:cNvSpPr txBox="1"/>
          <p:nvPr/>
        </p:nvSpPr>
        <p:spPr>
          <a:xfrm>
            <a:off x="1" y="3826400"/>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6:23 </a:t>
            </a:r>
            <a:r>
              <a:rPr lang="en-US" sz="1200" dirty="0">
                <a:solidFill>
                  <a:prstClr val="black"/>
                </a:solidFill>
                <a:latin typeface="Calibri" panose="020F0502020204030204"/>
              </a:rPr>
              <a:t>(ESV)</a:t>
            </a:r>
          </a:p>
          <a:p>
            <a:pPr lvl="0" algn="ctr">
              <a:defRPr/>
            </a:pPr>
            <a:r>
              <a:rPr lang="en-US" dirty="0"/>
              <a:t>For the wages of sin is death, but </a:t>
            </a:r>
            <a:r>
              <a:rPr lang="en-US" dirty="0">
                <a:highlight>
                  <a:srgbClr val="FFFF00"/>
                </a:highlight>
              </a:rPr>
              <a:t>the free gift</a:t>
            </a:r>
            <a:r>
              <a:rPr lang="en-US" dirty="0"/>
              <a:t> of God is eternal life in Christ Jesus our Lord.</a:t>
            </a:r>
          </a:p>
        </p:txBody>
      </p:sp>
    </p:spTree>
    <p:extLst>
      <p:ext uri="{BB962C8B-B14F-4D97-AF65-F5344CB8AC3E}">
        <p14:creationId xmlns:p14="http://schemas.microsoft.com/office/powerpoint/2010/main" val="32979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C. </a:t>
            </a:r>
            <a:r>
              <a:rPr lang="en-US" sz="2800" dirty="0"/>
              <a:t>God gives you the right </a:t>
            </a:r>
            <a:r>
              <a:rPr lang="en-US" sz="2800" u="sng" dirty="0">
                <a:solidFill>
                  <a:srgbClr val="0070C0"/>
                </a:solidFill>
              </a:rPr>
              <a:t>family</a:t>
            </a:r>
            <a:r>
              <a:rPr lang="en-US" sz="2800" dirty="0"/>
              <a:t>.</a:t>
            </a:r>
          </a:p>
        </p:txBody>
      </p:sp>
      <p:sp>
        <p:nvSpPr>
          <p:cNvPr id="2" name="TextBox 1">
            <a:extLst>
              <a:ext uri="{FF2B5EF4-FFF2-40B4-BE49-F238E27FC236}">
                <a16:creationId xmlns:a16="http://schemas.microsoft.com/office/drawing/2014/main" id="{0D89045A-2916-09EA-DA62-7DC5480D3396}"/>
              </a:ext>
            </a:extLst>
          </p:cNvPr>
          <p:cNvSpPr txBox="1"/>
          <p:nvPr/>
        </p:nvSpPr>
        <p:spPr>
          <a:xfrm>
            <a:off x="-1" y="523221"/>
            <a:ext cx="12192000" cy="461665"/>
          </a:xfrm>
          <a:prstGeom prst="rect">
            <a:avLst/>
          </a:prstGeom>
          <a:noFill/>
        </p:spPr>
        <p:txBody>
          <a:bodyPr wrap="square" rtlCol="0">
            <a:spAutoFit/>
          </a:bodyPr>
          <a:lstStyle/>
          <a:p>
            <a:pPr algn="ctr"/>
            <a:r>
              <a:rPr lang="en-US" sz="2400" b="1" i="1" dirty="0"/>
              <a:t>1. </a:t>
            </a:r>
            <a:r>
              <a:rPr lang="en-US" sz="2400" i="1" dirty="0"/>
              <a:t>God works through the church to </a:t>
            </a:r>
            <a:r>
              <a:rPr lang="en-US" sz="2400" i="1" u="sng" dirty="0">
                <a:solidFill>
                  <a:srgbClr val="0070C0"/>
                </a:solidFill>
              </a:rPr>
              <a:t>care</a:t>
            </a:r>
            <a:r>
              <a:rPr lang="en-US" sz="2400" i="1" dirty="0">
                <a:solidFill>
                  <a:srgbClr val="0070C0"/>
                </a:solidFill>
              </a:rPr>
              <a:t> </a:t>
            </a:r>
            <a:r>
              <a:rPr lang="en-US" sz="2400" i="1" dirty="0"/>
              <a:t>for you.</a:t>
            </a:r>
          </a:p>
        </p:txBody>
      </p:sp>
      <p:pic>
        <p:nvPicPr>
          <p:cNvPr id="7" name="Picture 6" descr="A map of the land&#10;&#10;Description automatically generated">
            <a:extLst>
              <a:ext uri="{FF2B5EF4-FFF2-40B4-BE49-F238E27FC236}">
                <a16:creationId xmlns:a16="http://schemas.microsoft.com/office/drawing/2014/main" id="{8FD0AA37-628B-0107-F7BB-7D4C94411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35" y="1428067"/>
            <a:ext cx="10611908" cy="4906712"/>
          </a:xfrm>
          <a:prstGeom prst="rect">
            <a:avLst/>
          </a:prstGeom>
        </p:spPr>
      </p:pic>
      <p:sp>
        <p:nvSpPr>
          <p:cNvPr id="9" name="Oval 8">
            <a:extLst>
              <a:ext uri="{FF2B5EF4-FFF2-40B4-BE49-F238E27FC236}">
                <a16:creationId xmlns:a16="http://schemas.microsoft.com/office/drawing/2014/main" id="{50A714AB-6462-AEF5-0556-6C6E05D83BC9}"/>
              </a:ext>
            </a:extLst>
          </p:cNvPr>
          <p:cNvSpPr/>
          <p:nvPr/>
        </p:nvSpPr>
        <p:spPr>
          <a:xfrm>
            <a:off x="1095153" y="4497571"/>
            <a:ext cx="826576" cy="57415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71C2658-A898-69B7-376F-FB3C9EA7206F}"/>
                  </a:ext>
                </a:extLst>
              </p14:cNvPr>
              <p14:cNvContentPartPr/>
              <p14:nvPr/>
            </p14:nvContentPartPr>
            <p14:xfrm>
              <a:off x="1615931" y="4564792"/>
              <a:ext cx="1554480" cy="427680"/>
            </p14:xfrm>
          </p:contentPart>
        </mc:Choice>
        <mc:Fallback xmlns="">
          <p:pic>
            <p:nvPicPr>
              <p:cNvPr id="10" name="Ink 9">
                <a:extLst>
                  <a:ext uri="{FF2B5EF4-FFF2-40B4-BE49-F238E27FC236}">
                    <a16:creationId xmlns:a16="http://schemas.microsoft.com/office/drawing/2014/main" id="{E71C2658-A898-69B7-376F-FB3C9EA7206F}"/>
                  </a:ext>
                </a:extLst>
              </p:cNvPr>
              <p:cNvPicPr/>
              <p:nvPr/>
            </p:nvPicPr>
            <p:blipFill>
              <a:blip r:embed="rId4"/>
              <a:stretch>
                <a:fillRect/>
              </a:stretch>
            </p:blipFill>
            <p:spPr>
              <a:xfrm>
                <a:off x="1607291" y="4556152"/>
                <a:ext cx="157212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710CE39-485A-BFDB-9C93-722E5C6F4813}"/>
                  </a:ext>
                </a:extLst>
              </p14:cNvPr>
              <p14:cNvContentPartPr/>
              <p14:nvPr/>
            </p14:nvContentPartPr>
            <p14:xfrm>
              <a:off x="3052691" y="4792672"/>
              <a:ext cx="148680" cy="247680"/>
            </p14:xfrm>
          </p:contentPart>
        </mc:Choice>
        <mc:Fallback xmlns="">
          <p:pic>
            <p:nvPicPr>
              <p:cNvPr id="11" name="Ink 10">
                <a:extLst>
                  <a:ext uri="{FF2B5EF4-FFF2-40B4-BE49-F238E27FC236}">
                    <a16:creationId xmlns:a16="http://schemas.microsoft.com/office/drawing/2014/main" id="{9710CE39-485A-BFDB-9C93-722E5C6F4813}"/>
                  </a:ext>
                </a:extLst>
              </p:cNvPr>
              <p:cNvPicPr/>
              <p:nvPr/>
            </p:nvPicPr>
            <p:blipFill>
              <a:blip r:embed="rId6"/>
              <a:stretch>
                <a:fillRect/>
              </a:stretch>
            </p:blipFill>
            <p:spPr>
              <a:xfrm>
                <a:off x="3044051" y="4783672"/>
                <a:ext cx="166320" cy="265320"/>
              </a:xfrm>
              <a:prstGeom prst="rect">
                <a:avLst/>
              </a:prstGeom>
            </p:spPr>
          </p:pic>
        </mc:Fallback>
      </mc:AlternateContent>
    </p:spTree>
    <p:extLst>
      <p:ext uri="{BB962C8B-B14F-4D97-AF65-F5344CB8AC3E}">
        <p14:creationId xmlns:p14="http://schemas.microsoft.com/office/powerpoint/2010/main" val="38716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63"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0" fill="hold"/>
                                        <p:tgtEl>
                                          <p:spTgt spid="10"/>
                                        </p:tgtEl>
                                        <p:attrNameLst>
                                          <p:attrName>drawProgress</p:attrName>
                                        </p:attrNameLst>
                                      </p:cBhvr>
                                      <p:tavLst>
                                        <p:tav tm="0">
                                          <p:val>
                                            <p:fltVal val="0"/>
                                          </p:val>
                                        </p:tav>
                                        <p:tav tm="100000">
                                          <p:val>
                                            <p:fltVal val="1"/>
                                          </p:val>
                                        </p:tav>
                                      </p:tavLst>
                                    </p:anim>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C. </a:t>
            </a:r>
            <a:r>
              <a:rPr lang="en-US" sz="2800" dirty="0"/>
              <a:t>God gives you the right </a:t>
            </a:r>
            <a:r>
              <a:rPr lang="en-US" sz="2800" u="sng" dirty="0">
                <a:solidFill>
                  <a:srgbClr val="0070C0"/>
                </a:solidFill>
              </a:rPr>
              <a:t>family</a:t>
            </a:r>
            <a:r>
              <a:rPr lang="en-US" sz="2800" dirty="0"/>
              <a:t>.</a:t>
            </a:r>
          </a:p>
        </p:txBody>
      </p:sp>
      <p:sp>
        <p:nvSpPr>
          <p:cNvPr id="2" name="TextBox 1">
            <a:extLst>
              <a:ext uri="{FF2B5EF4-FFF2-40B4-BE49-F238E27FC236}">
                <a16:creationId xmlns:a16="http://schemas.microsoft.com/office/drawing/2014/main" id="{0D89045A-2916-09EA-DA62-7DC5480D3396}"/>
              </a:ext>
            </a:extLst>
          </p:cNvPr>
          <p:cNvSpPr txBox="1"/>
          <p:nvPr/>
        </p:nvSpPr>
        <p:spPr>
          <a:xfrm>
            <a:off x="-1" y="523221"/>
            <a:ext cx="12192000" cy="461665"/>
          </a:xfrm>
          <a:prstGeom prst="rect">
            <a:avLst/>
          </a:prstGeom>
          <a:noFill/>
        </p:spPr>
        <p:txBody>
          <a:bodyPr wrap="square" rtlCol="0">
            <a:spAutoFit/>
          </a:bodyPr>
          <a:lstStyle/>
          <a:p>
            <a:pPr algn="ctr"/>
            <a:r>
              <a:rPr lang="en-US" sz="2400" b="1" i="1" dirty="0"/>
              <a:t>1. </a:t>
            </a:r>
            <a:r>
              <a:rPr lang="en-US" sz="2400" i="1" dirty="0"/>
              <a:t>God works through the church to </a:t>
            </a:r>
            <a:r>
              <a:rPr lang="en-US" sz="2400" i="1" u="sng" dirty="0">
                <a:solidFill>
                  <a:srgbClr val="0070C0"/>
                </a:solidFill>
              </a:rPr>
              <a:t>care</a:t>
            </a:r>
            <a:r>
              <a:rPr lang="en-US" sz="2400" i="1" dirty="0">
                <a:solidFill>
                  <a:srgbClr val="0070C0"/>
                </a:solidFill>
              </a:rPr>
              <a:t> </a:t>
            </a:r>
            <a:r>
              <a:rPr lang="en-US" sz="2400" i="1" dirty="0"/>
              <a:t>for you.</a:t>
            </a:r>
          </a:p>
        </p:txBody>
      </p:sp>
      <p:pic>
        <p:nvPicPr>
          <p:cNvPr id="8" name="Picture 7">
            <a:extLst>
              <a:ext uri="{FF2B5EF4-FFF2-40B4-BE49-F238E27FC236}">
                <a16:creationId xmlns:a16="http://schemas.microsoft.com/office/drawing/2014/main" id="{45E6B836-D232-286E-9AB4-DD4D766E0910}"/>
              </a:ext>
            </a:extLst>
          </p:cNvPr>
          <p:cNvPicPr>
            <a:picLocks noChangeAspect="1"/>
          </p:cNvPicPr>
          <p:nvPr/>
        </p:nvPicPr>
        <p:blipFill>
          <a:blip r:embed="rId2"/>
          <a:stretch>
            <a:fillRect/>
          </a:stretch>
        </p:blipFill>
        <p:spPr>
          <a:xfrm>
            <a:off x="4136064" y="1046441"/>
            <a:ext cx="3562491" cy="5667394"/>
          </a:xfrm>
          <a:prstGeom prst="rect">
            <a:avLst/>
          </a:prstGeom>
        </p:spPr>
      </p:pic>
      <p:sp>
        <p:nvSpPr>
          <p:cNvPr id="12" name="TextBox 11">
            <a:extLst>
              <a:ext uri="{FF2B5EF4-FFF2-40B4-BE49-F238E27FC236}">
                <a16:creationId xmlns:a16="http://schemas.microsoft.com/office/drawing/2014/main" id="{12EBD22E-0C88-DB37-A7C1-977234DF8519}"/>
              </a:ext>
            </a:extLst>
          </p:cNvPr>
          <p:cNvSpPr txBox="1"/>
          <p:nvPr/>
        </p:nvSpPr>
        <p:spPr>
          <a:xfrm>
            <a:off x="6521450" y="6483003"/>
            <a:ext cx="585417" cy="230832"/>
          </a:xfrm>
          <a:prstGeom prst="rect">
            <a:avLst/>
          </a:prstGeom>
          <a:noFill/>
        </p:spPr>
        <p:txBody>
          <a:bodyPr wrap="none" rtlCol="0">
            <a:spAutoFit/>
          </a:bodyPr>
          <a:lstStyle/>
          <a:p>
            <a:r>
              <a:rPr lang="en-US" sz="900" dirty="0"/>
              <a:t>(Athens)</a:t>
            </a:r>
          </a:p>
        </p:txBody>
      </p:sp>
      <p:sp>
        <p:nvSpPr>
          <p:cNvPr id="13" name="Oval 12">
            <a:extLst>
              <a:ext uri="{FF2B5EF4-FFF2-40B4-BE49-F238E27FC236}">
                <a16:creationId xmlns:a16="http://schemas.microsoft.com/office/drawing/2014/main" id="{AEE83B4A-F866-9FC6-33A8-A686B7B79D65}"/>
              </a:ext>
            </a:extLst>
          </p:cNvPr>
          <p:cNvSpPr/>
          <p:nvPr/>
        </p:nvSpPr>
        <p:spPr>
          <a:xfrm>
            <a:off x="4261104" y="1901952"/>
            <a:ext cx="457200" cy="36576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D746670-A8C1-8E9D-3051-C270F3F44078}"/>
              </a:ext>
            </a:extLst>
          </p:cNvPr>
          <p:cNvSpPr/>
          <p:nvPr/>
        </p:nvSpPr>
        <p:spPr>
          <a:xfrm>
            <a:off x="6521450" y="6300123"/>
            <a:ext cx="585416" cy="41371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9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C. </a:t>
            </a:r>
            <a:r>
              <a:rPr lang="en-US" sz="2800" dirty="0"/>
              <a:t>God gives you the right </a:t>
            </a:r>
            <a:r>
              <a:rPr lang="en-US" sz="2800" u="sng" dirty="0">
                <a:solidFill>
                  <a:srgbClr val="0070C0"/>
                </a:solidFill>
              </a:rPr>
              <a:t>family</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1" y="2579414"/>
            <a:ext cx="121919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14:21b-22 </a:t>
            </a:r>
            <a:r>
              <a:rPr lang="en-US" sz="1200" dirty="0">
                <a:solidFill>
                  <a:prstClr val="black"/>
                </a:solidFill>
                <a:latin typeface="Calibri" panose="020F0502020204030204"/>
              </a:rPr>
              <a:t>(ESV)</a:t>
            </a:r>
          </a:p>
          <a:p>
            <a:pPr lvl="0" algn="ctr">
              <a:defRPr/>
            </a:pPr>
            <a:r>
              <a:rPr lang="en-US" dirty="0"/>
              <a:t>…</a:t>
            </a:r>
            <a:r>
              <a:rPr lang="en-US" dirty="0">
                <a:highlight>
                  <a:srgbClr val="FFFF00"/>
                </a:highlight>
              </a:rPr>
              <a:t>they returned </a:t>
            </a:r>
            <a:r>
              <a:rPr lang="en-US" dirty="0"/>
              <a:t>to Lystra and to Iconium and to Antioch, strengthening the souls of the disciples, </a:t>
            </a:r>
            <a:r>
              <a:rPr lang="en-US" dirty="0">
                <a:highlight>
                  <a:srgbClr val="FFFF00"/>
                </a:highlight>
              </a:rPr>
              <a:t>encouraging them to continue in the faith</a:t>
            </a:r>
            <a:r>
              <a:rPr lang="en-US" dirty="0"/>
              <a:t>, and saying that through many tribulations we must enter the kingdom of God.</a:t>
            </a:r>
          </a:p>
        </p:txBody>
      </p:sp>
      <p:sp>
        <p:nvSpPr>
          <p:cNvPr id="6" name="TextBox 5">
            <a:extLst>
              <a:ext uri="{FF2B5EF4-FFF2-40B4-BE49-F238E27FC236}">
                <a16:creationId xmlns:a16="http://schemas.microsoft.com/office/drawing/2014/main" id="{15586F1E-C986-EE7E-AF38-6E752D66B8D9}"/>
              </a:ext>
            </a:extLst>
          </p:cNvPr>
          <p:cNvSpPr txBox="1"/>
          <p:nvPr/>
        </p:nvSpPr>
        <p:spPr>
          <a:xfrm>
            <a:off x="0" y="1404793"/>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14:19 </a:t>
            </a:r>
            <a:r>
              <a:rPr lang="en-US" sz="1200" dirty="0">
                <a:solidFill>
                  <a:prstClr val="black"/>
                </a:solidFill>
                <a:latin typeface="Calibri" panose="020F0502020204030204"/>
              </a:rPr>
              <a:t>(ESV)</a:t>
            </a:r>
          </a:p>
          <a:p>
            <a:pPr lvl="0" algn="ctr">
              <a:defRPr/>
            </a:pPr>
            <a:r>
              <a:rPr lang="en-US" dirty="0"/>
              <a:t>But Jews came from Antioch and Iconium, and having persuaded the crowds, </a:t>
            </a:r>
            <a:r>
              <a:rPr lang="en-US" dirty="0">
                <a:highlight>
                  <a:srgbClr val="FFFF00"/>
                </a:highlight>
              </a:rPr>
              <a:t>they stoned Paul and dragged him out of the city, supposing that he was dead</a:t>
            </a:r>
            <a:r>
              <a:rPr lang="en-US" dirty="0"/>
              <a:t>.</a:t>
            </a:r>
          </a:p>
        </p:txBody>
      </p:sp>
      <p:sp>
        <p:nvSpPr>
          <p:cNvPr id="2" name="TextBox 1">
            <a:extLst>
              <a:ext uri="{FF2B5EF4-FFF2-40B4-BE49-F238E27FC236}">
                <a16:creationId xmlns:a16="http://schemas.microsoft.com/office/drawing/2014/main" id="{0D89045A-2916-09EA-DA62-7DC5480D3396}"/>
              </a:ext>
            </a:extLst>
          </p:cNvPr>
          <p:cNvSpPr txBox="1"/>
          <p:nvPr/>
        </p:nvSpPr>
        <p:spPr>
          <a:xfrm>
            <a:off x="-1" y="523221"/>
            <a:ext cx="12192000" cy="461665"/>
          </a:xfrm>
          <a:prstGeom prst="rect">
            <a:avLst/>
          </a:prstGeom>
          <a:noFill/>
        </p:spPr>
        <p:txBody>
          <a:bodyPr wrap="square" rtlCol="0">
            <a:spAutoFit/>
          </a:bodyPr>
          <a:lstStyle/>
          <a:p>
            <a:pPr algn="ctr"/>
            <a:r>
              <a:rPr lang="en-US" sz="2400" b="1" i="1" dirty="0"/>
              <a:t>2. </a:t>
            </a:r>
            <a:r>
              <a:rPr lang="en-US" sz="2400" i="1" dirty="0"/>
              <a:t>God works through the church to </a:t>
            </a:r>
            <a:r>
              <a:rPr lang="en-US" sz="2400" i="1" u="sng" dirty="0">
                <a:solidFill>
                  <a:srgbClr val="0070C0"/>
                </a:solidFill>
              </a:rPr>
              <a:t>strengthen</a:t>
            </a:r>
            <a:r>
              <a:rPr lang="en-US" sz="2400" i="1" dirty="0">
                <a:solidFill>
                  <a:srgbClr val="0070C0"/>
                </a:solidFill>
              </a:rPr>
              <a:t> </a:t>
            </a:r>
            <a:r>
              <a:rPr lang="en-US" sz="2400" i="1" dirty="0"/>
              <a:t>and </a:t>
            </a:r>
            <a:r>
              <a:rPr lang="en-US" sz="2400" i="1" u="sng" dirty="0">
                <a:solidFill>
                  <a:srgbClr val="0070C0"/>
                </a:solidFill>
              </a:rPr>
              <a:t>encourage</a:t>
            </a:r>
            <a:r>
              <a:rPr lang="en-US" sz="2400" i="1" dirty="0">
                <a:solidFill>
                  <a:srgbClr val="0070C0"/>
                </a:solidFill>
              </a:rPr>
              <a:t> </a:t>
            </a:r>
            <a:r>
              <a:rPr lang="en-US" sz="2400" i="1" dirty="0"/>
              <a:t>you.</a:t>
            </a:r>
          </a:p>
        </p:txBody>
      </p:sp>
      <p:sp>
        <p:nvSpPr>
          <p:cNvPr id="5" name="TextBox 4">
            <a:extLst>
              <a:ext uri="{FF2B5EF4-FFF2-40B4-BE49-F238E27FC236}">
                <a16:creationId xmlns:a16="http://schemas.microsoft.com/office/drawing/2014/main" id="{531D775E-1443-638B-8EF9-6C80201E69AD}"/>
              </a:ext>
            </a:extLst>
          </p:cNvPr>
          <p:cNvSpPr txBox="1"/>
          <p:nvPr/>
        </p:nvSpPr>
        <p:spPr>
          <a:xfrm>
            <a:off x="-2" y="3749836"/>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15:41 </a:t>
            </a:r>
            <a:r>
              <a:rPr lang="en-US" sz="1200" dirty="0">
                <a:solidFill>
                  <a:prstClr val="black"/>
                </a:solidFill>
                <a:latin typeface="Calibri" panose="020F0502020204030204"/>
              </a:rPr>
              <a:t>(ESV)</a:t>
            </a:r>
          </a:p>
          <a:p>
            <a:pPr lvl="0" algn="ctr">
              <a:defRPr/>
            </a:pPr>
            <a:r>
              <a:rPr lang="en-US" dirty="0"/>
              <a:t>And he went through Syria and Cilicia, </a:t>
            </a:r>
            <a:r>
              <a:rPr lang="en-US" dirty="0">
                <a:highlight>
                  <a:srgbClr val="FFFF00"/>
                </a:highlight>
              </a:rPr>
              <a:t>strengthening the churches</a:t>
            </a:r>
            <a:r>
              <a:rPr lang="en-US" dirty="0"/>
              <a:t>.</a:t>
            </a:r>
          </a:p>
        </p:txBody>
      </p:sp>
      <p:sp>
        <p:nvSpPr>
          <p:cNvPr id="7" name="TextBox 6">
            <a:extLst>
              <a:ext uri="{FF2B5EF4-FFF2-40B4-BE49-F238E27FC236}">
                <a16:creationId xmlns:a16="http://schemas.microsoft.com/office/drawing/2014/main" id="{07D9AB66-45AF-9DF3-C373-98C952B9C4E6}"/>
              </a:ext>
            </a:extLst>
          </p:cNvPr>
          <p:cNvSpPr txBox="1"/>
          <p:nvPr/>
        </p:nvSpPr>
        <p:spPr>
          <a:xfrm>
            <a:off x="1" y="4594691"/>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16:40 </a:t>
            </a:r>
            <a:r>
              <a:rPr lang="en-US" sz="1200" dirty="0">
                <a:solidFill>
                  <a:prstClr val="black"/>
                </a:solidFill>
                <a:latin typeface="Calibri" panose="020F0502020204030204"/>
              </a:rPr>
              <a:t>(ESV)</a:t>
            </a:r>
          </a:p>
          <a:p>
            <a:pPr lvl="0" algn="ctr">
              <a:defRPr/>
            </a:pPr>
            <a:r>
              <a:rPr lang="en-US" dirty="0"/>
              <a:t>So they </a:t>
            </a:r>
            <a:r>
              <a:rPr lang="en-US" dirty="0">
                <a:highlight>
                  <a:srgbClr val="FFFF00"/>
                </a:highlight>
              </a:rPr>
              <a:t>went out of the prison and visited</a:t>
            </a:r>
            <a:r>
              <a:rPr lang="en-US" dirty="0"/>
              <a:t> Lydia. And when they had seen the brothers, </a:t>
            </a:r>
            <a:r>
              <a:rPr lang="en-US" dirty="0">
                <a:highlight>
                  <a:srgbClr val="FFFF00"/>
                </a:highlight>
              </a:rPr>
              <a:t>they encouraged them</a:t>
            </a:r>
            <a:r>
              <a:rPr lang="en-US" dirty="0"/>
              <a:t> and departed.</a:t>
            </a:r>
          </a:p>
        </p:txBody>
      </p:sp>
      <p:sp>
        <p:nvSpPr>
          <p:cNvPr id="8" name="TextBox 7">
            <a:extLst>
              <a:ext uri="{FF2B5EF4-FFF2-40B4-BE49-F238E27FC236}">
                <a16:creationId xmlns:a16="http://schemas.microsoft.com/office/drawing/2014/main" id="{54670A44-F759-1DEE-7E41-1C3C35507056}"/>
              </a:ext>
            </a:extLst>
          </p:cNvPr>
          <p:cNvSpPr txBox="1"/>
          <p:nvPr/>
        </p:nvSpPr>
        <p:spPr>
          <a:xfrm>
            <a:off x="-3" y="5488114"/>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15:32 </a:t>
            </a:r>
            <a:r>
              <a:rPr lang="en-US" sz="1200" dirty="0">
                <a:solidFill>
                  <a:prstClr val="black"/>
                </a:solidFill>
                <a:latin typeface="Calibri" panose="020F0502020204030204"/>
              </a:rPr>
              <a:t>(ESV)</a:t>
            </a:r>
          </a:p>
          <a:p>
            <a:pPr lvl="0" algn="ctr">
              <a:defRPr/>
            </a:pPr>
            <a:r>
              <a:rPr lang="en-US" dirty="0"/>
              <a:t>And Judas and </a:t>
            </a:r>
            <a:r>
              <a:rPr lang="en-US" dirty="0">
                <a:highlight>
                  <a:srgbClr val="FFFF00"/>
                </a:highlight>
              </a:rPr>
              <a:t>Silas</a:t>
            </a:r>
            <a:r>
              <a:rPr lang="en-US" dirty="0"/>
              <a:t>, who were themselves prophets, </a:t>
            </a:r>
            <a:r>
              <a:rPr lang="en-US" dirty="0">
                <a:highlight>
                  <a:srgbClr val="FFFF00"/>
                </a:highlight>
              </a:rPr>
              <a:t>encouraged and strengthened the brothers </a:t>
            </a:r>
            <a:r>
              <a:rPr lang="en-US" dirty="0"/>
              <a:t>with many words.</a:t>
            </a:r>
          </a:p>
        </p:txBody>
      </p:sp>
    </p:spTree>
    <p:extLst>
      <p:ext uri="{BB962C8B-B14F-4D97-AF65-F5344CB8AC3E}">
        <p14:creationId xmlns:p14="http://schemas.microsoft.com/office/powerpoint/2010/main" val="40097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C. </a:t>
            </a:r>
            <a:r>
              <a:rPr lang="en-US" sz="2800" dirty="0"/>
              <a:t>God gives you the right </a:t>
            </a:r>
            <a:r>
              <a:rPr lang="en-US" sz="2800" u="sng" dirty="0">
                <a:solidFill>
                  <a:srgbClr val="0070C0"/>
                </a:solidFill>
              </a:rPr>
              <a:t>family</a:t>
            </a:r>
            <a:r>
              <a:rPr lang="en-US" sz="2800"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1" y="1508106"/>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Ephesians 4:11-12 </a:t>
            </a:r>
            <a:r>
              <a:rPr lang="en-US" sz="1200" dirty="0">
                <a:solidFill>
                  <a:prstClr val="black"/>
                </a:solidFill>
                <a:latin typeface="Calibri" panose="020F0502020204030204"/>
              </a:rPr>
              <a:t>(ESV)</a:t>
            </a:r>
          </a:p>
          <a:p>
            <a:pPr lvl="0" algn="ctr">
              <a:defRPr/>
            </a:pPr>
            <a:r>
              <a:rPr lang="en-US" dirty="0"/>
              <a:t>And he gave the apostles, the prophets, the evangelists, the shepherds and teachers, to equip the saints for the work of ministry, for building up the body of Christ,</a:t>
            </a:r>
          </a:p>
        </p:txBody>
      </p:sp>
      <p:sp>
        <p:nvSpPr>
          <p:cNvPr id="2" name="TextBox 1">
            <a:extLst>
              <a:ext uri="{FF2B5EF4-FFF2-40B4-BE49-F238E27FC236}">
                <a16:creationId xmlns:a16="http://schemas.microsoft.com/office/drawing/2014/main" id="{0D89045A-2916-09EA-DA62-7DC5480D3396}"/>
              </a:ext>
            </a:extLst>
          </p:cNvPr>
          <p:cNvSpPr txBox="1"/>
          <p:nvPr/>
        </p:nvSpPr>
        <p:spPr>
          <a:xfrm>
            <a:off x="-1" y="523221"/>
            <a:ext cx="12192000" cy="461665"/>
          </a:xfrm>
          <a:prstGeom prst="rect">
            <a:avLst/>
          </a:prstGeom>
          <a:noFill/>
        </p:spPr>
        <p:txBody>
          <a:bodyPr wrap="square" rtlCol="0">
            <a:spAutoFit/>
          </a:bodyPr>
          <a:lstStyle/>
          <a:p>
            <a:pPr algn="ctr"/>
            <a:r>
              <a:rPr lang="en-US" sz="2400" b="1" i="1" dirty="0"/>
              <a:t>2. </a:t>
            </a:r>
            <a:r>
              <a:rPr lang="en-US" sz="2400" i="1" dirty="0"/>
              <a:t>God works through the church to </a:t>
            </a:r>
            <a:r>
              <a:rPr lang="en-US" sz="2400" i="1" u="sng" dirty="0">
                <a:solidFill>
                  <a:srgbClr val="0070C0"/>
                </a:solidFill>
              </a:rPr>
              <a:t>strengthen</a:t>
            </a:r>
            <a:r>
              <a:rPr lang="en-US" sz="2400" i="1" dirty="0">
                <a:solidFill>
                  <a:srgbClr val="0070C0"/>
                </a:solidFill>
              </a:rPr>
              <a:t> </a:t>
            </a:r>
            <a:r>
              <a:rPr lang="en-US" sz="2400" i="1" dirty="0"/>
              <a:t>and </a:t>
            </a:r>
            <a:r>
              <a:rPr lang="en-US" sz="2400" i="1" u="sng" dirty="0">
                <a:solidFill>
                  <a:srgbClr val="0070C0"/>
                </a:solidFill>
              </a:rPr>
              <a:t>encourage</a:t>
            </a:r>
            <a:r>
              <a:rPr lang="en-US" sz="2400" i="1" dirty="0">
                <a:solidFill>
                  <a:srgbClr val="0070C0"/>
                </a:solidFill>
              </a:rPr>
              <a:t> </a:t>
            </a:r>
            <a:r>
              <a:rPr lang="en-US" sz="2400" i="1" dirty="0"/>
              <a:t>you.</a:t>
            </a:r>
          </a:p>
        </p:txBody>
      </p:sp>
      <p:sp>
        <p:nvSpPr>
          <p:cNvPr id="5" name="TextBox 4">
            <a:extLst>
              <a:ext uri="{FF2B5EF4-FFF2-40B4-BE49-F238E27FC236}">
                <a16:creationId xmlns:a16="http://schemas.microsoft.com/office/drawing/2014/main" id="{531D775E-1443-638B-8EF9-6C80201E69AD}"/>
              </a:ext>
            </a:extLst>
          </p:cNvPr>
          <p:cNvSpPr txBox="1"/>
          <p:nvPr/>
        </p:nvSpPr>
        <p:spPr>
          <a:xfrm>
            <a:off x="1" y="2774835"/>
            <a:ext cx="121919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Matthew 28:19-20 </a:t>
            </a:r>
            <a:r>
              <a:rPr lang="en-US" sz="1200" dirty="0">
                <a:solidFill>
                  <a:prstClr val="black"/>
                </a:solidFill>
                <a:latin typeface="Calibri" panose="020F0502020204030204"/>
              </a:rPr>
              <a:t>(ESV)</a:t>
            </a:r>
          </a:p>
          <a:p>
            <a:pPr lvl="0" algn="ctr">
              <a:defRPr/>
            </a:pPr>
            <a:r>
              <a:rPr lang="en-US" dirty="0"/>
              <a:t>Go therefore and make disciples of all nations, baptizing them in the name of the Father and of the Son and of the Holy Spirit, </a:t>
            </a:r>
            <a:r>
              <a:rPr lang="en-US" dirty="0">
                <a:highlight>
                  <a:srgbClr val="FFFF00"/>
                </a:highlight>
              </a:rPr>
              <a:t>teaching them to observe all that I have commanded you</a:t>
            </a:r>
            <a:r>
              <a:rPr lang="en-US" dirty="0"/>
              <a:t>. And behold, I am with you always, to the end of the age.”</a:t>
            </a:r>
          </a:p>
        </p:txBody>
      </p:sp>
      <p:sp>
        <p:nvSpPr>
          <p:cNvPr id="7" name="TextBox 6">
            <a:extLst>
              <a:ext uri="{FF2B5EF4-FFF2-40B4-BE49-F238E27FC236}">
                <a16:creationId xmlns:a16="http://schemas.microsoft.com/office/drawing/2014/main" id="{07D9AB66-45AF-9DF3-C373-98C952B9C4E6}"/>
              </a:ext>
            </a:extLst>
          </p:cNvPr>
          <p:cNvSpPr txBox="1"/>
          <p:nvPr/>
        </p:nvSpPr>
        <p:spPr>
          <a:xfrm>
            <a:off x="1" y="4221385"/>
            <a:ext cx="121919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Hebrews 10:24-25 </a:t>
            </a:r>
            <a:r>
              <a:rPr lang="en-US" sz="1200" dirty="0">
                <a:solidFill>
                  <a:prstClr val="black"/>
                </a:solidFill>
                <a:latin typeface="Calibri" panose="020F0502020204030204"/>
              </a:rPr>
              <a:t>(ESV)</a:t>
            </a:r>
          </a:p>
          <a:p>
            <a:pPr lvl="0" algn="ctr">
              <a:defRPr/>
            </a:pPr>
            <a:r>
              <a:rPr lang="en-US" dirty="0"/>
              <a:t>And let us consider how to stir up </a:t>
            </a:r>
            <a:r>
              <a:rPr lang="en-US" dirty="0">
                <a:highlight>
                  <a:srgbClr val="FFFF00"/>
                </a:highlight>
              </a:rPr>
              <a:t>one another </a:t>
            </a:r>
            <a:r>
              <a:rPr lang="en-US" dirty="0"/>
              <a:t>to love and good works, </a:t>
            </a:r>
            <a:r>
              <a:rPr lang="en-US" dirty="0">
                <a:highlight>
                  <a:srgbClr val="FFFF00"/>
                </a:highlight>
              </a:rPr>
              <a:t>not neglecting to meet together</a:t>
            </a:r>
            <a:r>
              <a:rPr lang="en-US" dirty="0"/>
              <a:t>, as is the habit of some, but </a:t>
            </a:r>
            <a:r>
              <a:rPr lang="en-US" dirty="0">
                <a:highlight>
                  <a:srgbClr val="FFFF00"/>
                </a:highlight>
              </a:rPr>
              <a:t>encouraging one another</a:t>
            </a:r>
            <a:r>
              <a:rPr lang="en-US" dirty="0"/>
              <a:t>, and all the more as you see the Day drawing near.</a:t>
            </a:r>
          </a:p>
        </p:txBody>
      </p:sp>
    </p:spTree>
    <p:extLst>
      <p:ext uri="{BB962C8B-B14F-4D97-AF65-F5344CB8AC3E}">
        <p14:creationId xmlns:p14="http://schemas.microsoft.com/office/powerpoint/2010/main" val="346138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 gives you the right </a:t>
            </a:r>
            <a:r>
              <a:rPr lang="en-US" sz="2800" u="sng" dirty="0">
                <a:solidFill>
                  <a:srgbClr val="0070C0"/>
                </a:solidFill>
              </a:rPr>
              <a:t>convictions</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2944090" y="2852118"/>
            <a:ext cx="630381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Philippians 4:15-16 </a:t>
            </a:r>
            <a:r>
              <a:rPr lang="en-US" sz="1200" dirty="0">
                <a:solidFill>
                  <a:prstClr val="black"/>
                </a:solidFill>
                <a:latin typeface="Calibri" panose="020F0502020204030204"/>
              </a:rPr>
              <a:t>(ESV)</a:t>
            </a:r>
          </a:p>
          <a:p>
            <a:pPr lvl="0" algn="ctr">
              <a:defRPr/>
            </a:pPr>
            <a:r>
              <a:rPr lang="en-US" dirty="0"/>
              <a:t>And you Philippians yourselves know that in the beginning of the gospel, when I left Macedonia, no church entered into partnership with me in giving and receiving, except you only. Even </a:t>
            </a:r>
            <a:r>
              <a:rPr lang="en-US" dirty="0">
                <a:highlight>
                  <a:srgbClr val="FFFF00"/>
                </a:highlight>
              </a:rPr>
              <a:t>in Thessalonica you sent me help for my needs </a:t>
            </a:r>
            <a:r>
              <a:rPr lang="en-US" b="1" dirty="0">
                <a:highlight>
                  <a:srgbClr val="FFFF00"/>
                </a:highlight>
              </a:rPr>
              <a:t>once and again</a:t>
            </a:r>
            <a:r>
              <a:rPr lang="en-US" dirty="0">
                <a:highlight>
                  <a:srgbClr val="FFFF00"/>
                </a:highlight>
              </a:rPr>
              <a:t>.</a:t>
            </a:r>
          </a:p>
        </p:txBody>
      </p:sp>
      <p:sp>
        <p:nvSpPr>
          <p:cNvPr id="2" name="TextBox 1">
            <a:extLst>
              <a:ext uri="{FF2B5EF4-FFF2-40B4-BE49-F238E27FC236}">
                <a16:creationId xmlns:a16="http://schemas.microsoft.com/office/drawing/2014/main" id="{FB361F60-4632-BB9E-92C8-D4622D2BEBB8}"/>
              </a:ext>
            </a:extLst>
          </p:cNvPr>
          <p:cNvSpPr txBox="1"/>
          <p:nvPr/>
        </p:nvSpPr>
        <p:spPr>
          <a:xfrm>
            <a:off x="5861304" y="5011513"/>
            <a:ext cx="60472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2:8 </a:t>
            </a:r>
            <a:r>
              <a:rPr lang="en-US" sz="1200" dirty="0">
                <a:solidFill>
                  <a:prstClr val="black"/>
                </a:solidFill>
                <a:latin typeface="Calibri" panose="020F0502020204030204"/>
              </a:rPr>
              <a:t>(ESV)</a:t>
            </a:r>
          </a:p>
          <a:p>
            <a:pPr lvl="0" algn="ctr">
              <a:defRPr/>
            </a:pPr>
            <a:r>
              <a:rPr lang="en-US" dirty="0"/>
              <a:t>So, being affectionately desirous of you, we were ready to share with you not only the gospel of God but also our own selves, because </a:t>
            </a:r>
            <a:r>
              <a:rPr lang="en-US" dirty="0">
                <a:highlight>
                  <a:srgbClr val="FFFF00"/>
                </a:highlight>
              </a:rPr>
              <a:t>you had become very dear to us</a:t>
            </a:r>
            <a:r>
              <a:rPr lang="en-US"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316435" y="969722"/>
            <a:ext cx="53894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1:9 </a:t>
            </a:r>
            <a:r>
              <a:rPr lang="en-US" sz="1200" dirty="0">
                <a:solidFill>
                  <a:prstClr val="black"/>
                </a:solidFill>
                <a:latin typeface="Calibri" panose="020F0502020204030204"/>
              </a:rPr>
              <a:t>(ESV)</a:t>
            </a:r>
          </a:p>
          <a:p>
            <a:pPr lvl="0" algn="ctr">
              <a:defRPr/>
            </a:pPr>
            <a:r>
              <a:rPr lang="en-US" dirty="0"/>
              <a:t>For they themselves report concerning us the kind of reception we had among you, and how </a:t>
            </a:r>
            <a:r>
              <a:rPr lang="en-US" dirty="0">
                <a:highlight>
                  <a:srgbClr val="FFFF00"/>
                </a:highlight>
              </a:rPr>
              <a:t>you turned to God from idols</a:t>
            </a:r>
            <a:r>
              <a:rPr lang="en-US" dirty="0"/>
              <a:t> to serve the living and true God,</a:t>
            </a:r>
          </a:p>
        </p:txBody>
      </p:sp>
    </p:spTree>
    <p:extLst>
      <p:ext uri="{BB962C8B-B14F-4D97-AF65-F5344CB8AC3E}">
        <p14:creationId xmlns:p14="http://schemas.microsoft.com/office/powerpoint/2010/main" val="199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give you the right </a:t>
            </a:r>
            <a:r>
              <a:rPr lang="en-US" sz="2800" u="sng" dirty="0">
                <a:solidFill>
                  <a:srgbClr val="0070C0"/>
                </a:solidFill>
              </a:rPr>
              <a:t>convictions</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929430" y="1662382"/>
            <a:ext cx="103331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2:17-18 </a:t>
            </a:r>
            <a:r>
              <a:rPr lang="en-US" sz="1200" dirty="0">
                <a:solidFill>
                  <a:prstClr val="black"/>
                </a:solidFill>
                <a:latin typeface="Calibri" panose="020F0502020204030204"/>
              </a:rPr>
              <a:t>(ESV)</a:t>
            </a:r>
          </a:p>
          <a:p>
            <a:pPr algn="ctr">
              <a:defRPr/>
            </a:pPr>
            <a:r>
              <a:rPr lang="en-US" dirty="0"/>
              <a:t>But </a:t>
            </a:r>
            <a:r>
              <a:rPr lang="en-US" dirty="0">
                <a:highlight>
                  <a:srgbClr val="FFFF00"/>
                </a:highlight>
              </a:rPr>
              <a:t>since we were torn away from you</a:t>
            </a:r>
            <a:r>
              <a:rPr lang="en-US" dirty="0"/>
              <a:t>, brothers, for a short time, in person not in heart, we endeavored the more eagerly and with great desire to see you face to face, because we wanted to come to you—I, Paul, again and again—but Satan hindered us.</a:t>
            </a:r>
          </a:p>
        </p:txBody>
      </p:sp>
    </p:spTree>
    <p:extLst>
      <p:ext uri="{BB962C8B-B14F-4D97-AF65-F5344CB8AC3E}">
        <p14:creationId xmlns:p14="http://schemas.microsoft.com/office/powerpoint/2010/main" val="8207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BF82128C-1C97-10B4-8753-3EDADE996795}"/>
                  </a:ext>
                </a:extLst>
              </p14:cNvPr>
              <p14:cNvContentPartPr/>
              <p14:nvPr/>
            </p14:nvContentPartPr>
            <p14:xfrm>
              <a:off x="6762750" y="3904940"/>
              <a:ext cx="360" cy="360"/>
            </p14:xfrm>
          </p:contentPart>
        </mc:Choice>
        <mc:Fallback xmlns="">
          <p:pic>
            <p:nvPicPr>
              <p:cNvPr id="14" name="Ink 13">
                <a:extLst>
                  <a:ext uri="{FF2B5EF4-FFF2-40B4-BE49-F238E27FC236}">
                    <a16:creationId xmlns:a16="http://schemas.microsoft.com/office/drawing/2014/main" id="{BF82128C-1C97-10B4-8753-3EDADE996795}"/>
                  </a:ext>
                </a:extLst>
              </p:cNvPr>
              <p:cNvPicPr/>
              <p:nvPr/>
            </p:nvPicPr>
            <p:blipFill>
              <a:blip r:embed="rId6"/>
              <a:stretch>
                <a:fillRect/>
              </a:stretch>
            </p:blipFill>
            <p:spPr>
              <a:xfrm>
                <a:off x="6753750" y="3896300"/>
                <a:ext cx="18000" cy="18000"/>
              </a:xfrm>
              <a:prstGeom prst="rect">
                <a:avLst/>
              </a:prstGeom>
            </p:spPr>
          </p:pic>
        </mc:Fallback>
      </mc:AlternateContent>
      <p:pic>
        <p:nvPicPr>
          <p:cNvPr id="4" name="Picture 3" descr="A map of the land&#10;&#10;Description automatically generated">
            <a:extLst>
              <a:ext uri="{FF2B5EF4-FFF2-40B4-BE49-F238E27FC236}">
                <a16:creationId xmlns:a16="http://schemas.microsoft.com/office/drawing/2014/main" id="{5A02E1D4-79A9-E945-89CE-4D8EFA5688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92" y="603504"/>
            <a:ext cx="12221584" cy="5650991"/>
          </a:xfrm>
          <a:prstGeom prst="rect">
            <a:avLst/>
          </a:prstGeom>
        </p:spPr>
      </p:pic>
      <p:sp>
        <p:nvSpPr>
          <p:cNvPr id="5" name="Oval 4">
            <a:extLst>
              <a:ext uri="{FF2B5EF4-FFF2-40B4-BE49-F238E27FC236}">
                <a16:creationId xmlns:a16="http://schemas.microsoft.com/office/drawing/2014/main" id="{F40514E7-BBA2-2E48-9954-EF6F04525AC8}"/>
              </a:ext>
            </a:extLst>
          </p:cNvPr>
          <p:cNvSpPr/>
          <p:nvPr/>
        </p:nvSpPr>
        <p:spPr>
          <a:xfrm>
            <a:off x="155448" y="4023360"/>
            <a:ext cx="996696" cy="95097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C20D27C-8448-7407-04AA-53EEE5AA19D2}"/>
              </a:ext>
            </a:extLst>
          </p:cNvPr>
          <p:cNvSpPr/>
          <p:nvPr/>
        </p:nvSpPr>
        <p:spPr>
          <a:xfrm>
            <a:off x="3375636" y="3310128"/>
            <a:ext cx="1159787" cy="59445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6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world&#10;&#10;Description automatically generated">
            <a:extLst>
              <a:ext uri="{FF2B5EF4-FFF2-40B4-BE49-F238E27FC236}">
                <a16:creationId xmlns:a16="http://schemas.microsoft.com/office/drawing/2014/main" id="{3F5713F7-8630-4FDF-BC8C-F769CD28C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969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 gives you the right </a:t>
            </a:r>
            <a:r>
              <a:rPr lang="en-US" sz="2800" u="sng" dirty="0">
                <a:solidFill>
                  <a:srgbClr val="0070C0"/>
                </a:solidFill>
              </a:rPr>
              <a:t>convictions</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1137683" y="2062554"/>
            <a:ext cx="991663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Calibri" panose="020F0502020204030204"/>
              </a:rPr>
              <a:t>Acts 20:4 </a:t>
            </a:r>
            <a:r>
              <a:rPr lang="en-US" sz="1200">
                <a:solidFill>
                  <a:prstClr val="black"/>
                </a:solidFill>
                <a:latin typeface="Calibri" panose="020F0502020204030204"/>
              </a:rPr>
              <a:t>(</a:t>
            </a:r>
            <a:r>
              <a:rPr lang="en-US" sz="1200" dirty="0">
                <a:solidFill>
                  <a:prstClr val="black"/>
                </a:solidFill>
                <a:latin typeface="Calibri" panose="020F0502020204030204"/>
              </a:rPr>
              <a:t>ESV)</a:t>
            </a:r>
          </a:p>
          <a:p>
            <a:pPr lvl="0" algn="ctr">
              <a:defRPr/>
            </a:pPr>
            <a:r>
              <a:rPr lang="en-US" dirty="0"/>
              <a:t>There he spent three months, and when a plot was made against him by the Jews as he was about to set sail for Syria, he decided to return through Macedonia</a:t>
            </a:r>
            <a:r>
              <a:rPr lang="en-US" dirty="0">
                <a:highlight>
                  <a:srgbClr val="FFFF00"/>
                </a:highlight>
              </a:rPr>
              <a:t>. </a:t>
            </a:r>
            <a:r>
              <a:rPr lang="en-US" dirty="0" err="1">
                <a:highlight>
                  <a:srgbClr val="FFFF00"/>
                </a:highlight>
              </a:rPr>
              <a:t>Sopater</a:t>
            </a:r>
            <a:r>
              <a:rPr lang="en-US" dirty="0">
                <a:highlight>
                  <a:srgbClr val="FFFF00"/>
                </a:highlight>
              </a:rPr>
              <a:t> the Berean</a:t>
            </a:r>
            <a:r>
              <a:rPr lang="en-US" dirty="0"/>
              <a:t>, son of Pyrrhus, accompanied him; and of the Thessalonians, Aristarchus and </a:t>
            </a:r>
            <a:r>
              <a:rPr lang="en-US" dirty="0" err="1"/>
              <a:t>Secundus</a:t>
            </a:r>
            <a:r>
              <a:rPr lang="en-US" dirty="0"/>
              <a:t>; and Gaius of </a:t>
            </a:r>
            <a:r>
              <a:rPr lang="en-US" dirty="0" err="1"/>
              <a:t>Derbe</a:t>
            </a:r>
            <a:r>
              <a:rPr lang="en-US" dirty="0"/>
              <a:t>, and Timothy; and the Asians, Tychicus and </a:t>
            </a:r>
            <a:r>
              <a:rPr lang="en-US" dirty="0" err="1"/>
              <a:t>Trophimus</a:t>
            </a:r>
            <a:r>
              <a:rPr lang="en-US" dirty="0"/>
              <a:t>. These went on ahead and were waiting for us at Troas,</a:t>
            </a:r>
          </a:p>
        </p:txBody>
      </p:sp>
      <p:sp>
        <p:nvSpPr>
          <p:cNvPr id="6" name="TextBox 5">
            <a:extLst>
              <a:ext uri="{FF2B5EF4-FFF2-40B4-BE49-F238E27FC236}">
                <a16:creationId xmlns:a16="http://schemas.microsoft.com/office/drawing/2014/main" id="{15586F1E-C986-EE7E-AF38-6E752D66B8D9}"/>
              </a:ext>
            </a:extLst>
          </p:cNvPr>
          <p:cNvSpPr txBox="1"/>
          <p:nvPr/>
        </p:nvSpPr>
        <p:spPr>
          <a:xfrm>
            <a:off x="1" y="96972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16:21 </a:t>
            </a:r>
            <a:r>
              <a:rPr lang="en-US" sz="1200" dirty="0">
                <a:solidFill>
                  <a:prstClr val="black"/>
                </a:solidFill>
                <a:latin typeface="Calibri" panose="020F0502020204030204"/>
              </a:rPr>
              <a:t>(ESV)</a:t>
            </a:r>
          </a:p>
          <a:p>
            <a:pPr lvl="0" algn="ctr">
              <a:defRPr/>
            </a:pPr>
            <a:r>
              <a:rPr lang="en-US" dirty="0"/>
              <a:t>Timothy, my fellow worker, greets you; so do Lucius and </a:t>
            </a:r>
            <a:r>
              <a:rPr lang="en-US" dirty="0">
                <a:highlight>
                  <a:srgbClr val="FFFF00"/>
                </a:highlight>
              </a:rPr>
              <a:t>Jason and Sosipater</a:t>
            </a:r>
            <a:r>
              <a:rPr lang="en-US" dirty="0"/>
              <a:t>, my kinsmen.</a:t>
            </a:r>
          </a:p>
        </p:txBody>
      </p:sp>
    </p:spTree>
    <p:extLst>
      <p:ext uri="{BB962C8B-B14F-4D97-AF65-F5344CB8AC3E}">
        <p14:creationId xmlns:p14="http://schemas.microsoft.com/office/powerpoint/2010/main" val="33824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 gives you the right </a:t>
            </a:r>
            <a:r>
              <a:rPr lang="en-US" sz="2800" u="sng" dirty="0">
                <a:solidFill>
                  <a:srgbClr val="0070C0"/>
                </a:solidFill>
              </a:rPr>
              <a:t>truth</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6095999" y="3429000"/>
            <a:ext cx="4557823"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Ephesians 4:13-14 </a:t>
            </a:r>
            <a:r>
              <a:rPr lang="en-US" sz="1200" dirty="0">
                <a:solidFill>
                  <a:prstClr val="black"/>
                </a:solidFill>
                <a:latin typeface="Calibri" panose="020F0502020204030204"/>
              </a:rPr>
              <a:t>(ESV)</a:t>
            </a:r>
          </a:p>
          <a:p>
            <a:pPr lvl="0" algn="ctr">
              <a:defRPr/>
            </a:pPr>
            <a:r>
              <a:rPr lang="en-US" dirty="0"/>
              <a:t>until we all attain to the unity of the faith and </a:t>
            </a:r>
            <a:r>
              <a:rPr lang="en-US" dirty="0">
                <a:highlight>
                  <a:srgbClr val="FFFF00"/>
                </a:highlight>
              </a:rPr>
              <a:t>of the knowledge of the Son of God, to mature manhood,</a:t>
            </a:r>
            <a:r>
              <a:rPr lang="en-US" dirty="0"/>
              <a:t> to the measure of the stature of the fullness of Christ, </a:t>
            </a:r>
            <a:r>
              <a:rPr lang="en-US" dirty="0">
                <a:highlight>
                  <a:srgbClr val="FFFF00"/>
                </a:highlight>
              </a:rPr>
              <a:t>so that we may no longer be children, tossed to and </a:t>
            </a:r>
            <a:r>
              <a:rPr lang="en-US" dirty="0" err="1">
                <a:highlight>
                  <a:srgbClr val="FFFF00"/>
                </a:highlight>
              </a:rPr>
              <a:t>fro</a:t>
            </a:r>
            <a:r>
              <a:rPr lang="en-US" dirty="0">
                <a:highlight>
                  <a:srgbClr val="FFFF00"/>
                </a:highlight>
              </a:rPr>
              <a:t> by the waves and carried about by every wind of doctrine, by human cunning, by craftiness in deceitful schemes</a:t>
            </a:r>
            <a:r>
              <a:rPr lang="en-US"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776177" y="1984855"/>
            <a:ext cx="518868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John 4:1 </a:t>
            </a:r>
            <a:r>
              <a:rPr lang="en-US" sz="1200" dirty="0">
                <a:solidFill>
                  <a:prstClr val="black"/>
                </a:solidFill>
                <a:latin typeface="Calibri" panose="020F0502020204030204"/>
              </a:rPr>
              <a:t>(ESV)</a:t>
            </a:r>
          </a:p>
          <a:p>
            <a:pPr lvl="0" algn="ctr">
              <a:defRPr/>
            </a:pPr>
            <a:r>
              <a:rPr lang="en-US" dirty="0"/>
              <a:t>Beloved, </a:t>
            </a:r>
            <a:r>
              <a:rPr lang="en-US" dirty="0">
                <a:highlight>
                  <a:srgbClr val="FFFF00"/>
                </a:highlight>
              </a:rPr>
              <a:t>do not believe every spirit, but test the spirits to see whether they are from God</a:t>
            </a:r>
            <a:r>
              <a:rPr lang="en-US" dirty="0"/>
              <a:t>, for many false prophets have gone out into the world.</a:t>
            </a:r>
          </a:p>
        </p:txBody>
      </p:sp>
      <p:sp>
        <p:nvSpPr>
          <p:cNvPr id="2" name="TextBox 1">
            <a:extLst>
              <a:ext uri="{FF2B5EF4-FFF2-40B4-BE49-F238E27FC236}">
                <a16:creationId xmlns:a16="http://schemas.microsoft.com/office/drawing/2014/main" id="{0D89045A-2916-09EA-DA62-7DC5480D3396}"/>
              </a:ext>
            </a:extLst>
          </p:cNvPr>
          <p:cNvSpPr txBox="1"/>
          <p:nvPr/>
        </p:nvSpPr>
        <p:spPr>
          <a:xfrm>
            <a:off x="-1" y="523221"/>
            <a:ext cx="12192000" cy="461665"/>
          </a:xfrm>
          <a:prstGeom prst="rect">
            <a:avLst/>
          </a:prstGeom>
          <a:noFill/>
        </p:spPr>
        <p:txBody>
          <a:bodyPr wrap="square" rtlCol="0">
            <a:spAutoFit/>
          </a:bodyPr>
          <a:lstStyle/>
          <a:p>
            <a:pPr algn="ctr"/>
            <a:r>
              <a:rPr lang="en-US" sz="2400" b="1" i="1" dirty="0"/>
              <a:t>1. </a:t>
            </a:r>
            <a:r>
              <a:rPr lang="en-US" sz="2400" i="1" dirty="0"/>
              <a:t>God’s word can be received </a:t>
            </a:r>
            <a:r>
              <a:rPr lang="en-US" sz="2400" i="1" u="sng" dirty="0">
                <a:solidFill>
                  <a:srgbClr val="0070C0"/>
                </a:solidFill>
              </a:rPr>
              <a:t>eagerly</a:t>
            </a:r>
            <a:r>
              <a:rPr lang="en-US" sz="2400" i="1" dirty="0"/>
              <a:t>.</a:t>
            </a:r>
          </a:p>
        </p:txBody>
      </p:sp>
    </p:spTree>
    <p:extLst>
      <p:ext uri="{BB962C8B-B14F-4D97-AF65-F5344CB8AC3E}">
        <p14:creationId xmlns:p14="http://schemas.microsoft.com/office/powerpoint/2010/main" val="12525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 gives you the right </a:t>
            </a:r>
            <a:r>
              <a:rPr lang="en-US" sz="2800" u="sng" dirty="0">
                <a:solidFill>
                  <a:srgbClr val="0070C0"/>
                </a:solidFill>
              </a:rPr>
              <a:t>truth</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1" y="2874757"/>
            <a:ext cx="121919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5:12-13 </a:t>
            </a:r>
            <a:r>
              <a:rPr lang="en-US" sz="1200" dirty="0">
                <a:solidFill>
                  <a:prstClr val="black"/>
                </a:solidFill>
                <a:latin typeface="Calibri" panose="020F0502020204030204"/>
              </a:rPr>
              <a:t>(ESV)</a:t>
            </a:r>
          </a:p>
          <a:p>
            <a:pPr lvl="0" algn="ctr">
              <a:defRPr/>
            </a:pPr>
            <a:r>
              <a:rPr lang="en-US" dirty="0"/>
              <a:t>We ask you, brothers, to </a:t>
            </a:r>
            <a:r>
              <a:rPr lang="en-US" dirty="0">
                <a:highlight>
                  <a:srgbClr val="FFFF00"/>
                </a:highlight>
              </a:rPr>
              <a:t>respect those who labor among you and are over you in the Lord </a:t>
            </a:r>
            <a:r>
              <a:rPr lang="en-US" dirty="0"/>
              <a:t>and admonish you, and </a:t>
            </a:r>
            <a:r>
              <a:rPr lang="en-US" dirty="0">
                <a:highlight>
                  <a:srgbClr val="FFFF00"/>
                </a:highlight>
              </a:rPr>
              <a:t>to esteem them very highly in love because of their work</a:t>
            </a:r>
            <a:r>
              <a:rPr lang="en-US" dirty="0"/>
              <a:t>. Be at peace among yourselves.</a:t>
            </a:r>
          </a:p>
        </p:txBody>
      </p:sp>
      <p:sp>
        <p:nvSpPr>
          <p:cNvPr id="6" name="TextBox 5">
            <a:extLst>
              <a:ext uri="{FF2B5EF4-FFF2-40B4-BE49-F238E27FC236}">
                <a16:creationId xmlns:a16="http://schemas.microsoft.com/office/drawing/2014/main" id="{15586F1E-C986-EE7E-AF38-6E752D66B8D9}"/>
              </a:ext>
            </a:extLst>
          </p:cNvPr>
          <p:cNvSpPr txBox="1"/>
          <p:nvPr/>
        </p:nvSpPr>
        <p:spPr>
          <a:xfrm>
            <a:off x="-1" y="1508106"/>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Timothy 5:17 </a:t>
            </a:r>
            <a:r>
              <a:rPr lang="en-US" sz="1200" dirty="0">
                <a:solidFill>
                  <a:prstClr val="black"/>
                </a:solidFill>
                <a:latin typeface="Calibri" panose="020F0502020204030204"/>
              </a:rPr>
              <a:t>(ESV)</a:t>
            </a:r>
          </a:p>
          <a:p>
            <a:pPr lvl="0" algn="ctr">
              <a:defRPr/>
            </a:pPr>
            <a:r>
              <a:rPr lang="en-US" dirty="0"/>
              <a:t>Let the elders who rule well be considered worthy of double honor, especially those who labor in preaching and teaching.</a:t>
            </a:r>
          </a:p>
        </p:txBody>
      </p:sp>
      <p:sp>
        <p:nvSpPr>
          <p:cNvPr id="2" name="TextBox 1">
            <a:extLst>
              <a:ext uri="{FF2B5EF4-FFF2-40B4-BE49-F238E27FC236}">
                <a16:creationId xmlns:a16="http://schemas.microsoft.com/office/drawing/2014/main" id="{0D89045A-2916-09EA-DA62-7DC5480D3396}"/>
              </a:ext>
            </a:extLst>
          </p:cNvPr>
          <p:cNvSpPr txBox="1"/>
          <p:nvPr/>
        </p:nvSpPr>
        <p:spPr>
          <a:xfrm>
            <a:off x="-1" y="523221"/>
            <a:ext cx="12192000" cy="461665"/>
          </a:xfrm>
          <a:prstGeom prst="rect">
            <a:avLst/>
          </a:prstGeom>
          <a:noFill/>
        </p:spPr>
        <p:txBody>
          <a:bodyPr wrap="square" rtlCol="0">
            <a:spAutoFit/>
          </a:bodyPr>
          <a:lstStyle/>
          <a:p>
            <a:pPr algn="ctr"/>
            <a:r>
              <a:rPr lang="en-US" sz="2400" b="1" i="1" dirty="0"/>
              <a:t>2. </a:t>
            </a:r>
            <a:r>
              <a:rPr lang="en-US" sz="2400" i="1" dirty="0"/>
              <a:t>God’s word can be examined </a:t>
            </a:r>
            <a:r>
              <a:rPr lang="en-US" sz="2400" i="1" u="sng" dirty="0">
                <a:solidFill>
                  <a:srgbClr val="0070C0"/>
                </a:solidFill>
              </a:rPr>
              <a:t>openly</a:t>
            </a:r>
            <a:r>
              <a:rPr lang="en-US" sz="2400" i="1" dirty="0"/>
              <a:t>.</a:t>
            </a:r>
          </a:p>
        </p:txBody>
      </p:sp>
      <p:sp>
        <p:nvSpPr>
          <p:cNvPr id="5" name="TextBox 4">
            <a:extLst>
              <a:ext uri="{FF2B5EF4-FFF2-40B4-BE49-F238E27FC236}">
                <a16:creationId xmlns:a16="http://schemas.microsoft.com/office/drawing/2014/main" id="{531D775E-1443-638B-8EF9-6C80201E69AD}"/>
              </a:ext>
            </a:extLst>
          </p:cNvPr>
          <p:cNvSpPr txBox="1"/>
          <p:nvPr/>
        </p:nvSpPr>
        <p:spPr>
          <a:xfrm>
            <a:off x="1" y="4518407"/>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James 3:1 </a:t>
            </a:r>
            <a:r>
              <a:rPr lang="en-US" sz="1200" dirty="0">
                <a:solidFill>
                  <a:prstClr val="black"/>
                </a:solidFill>
                <a:latin typeface="Calibri" panose="020F0502020204030204"/>
              </a:rPr>
              <a:t>(ESV)</a:t>
            </a:r>
          </a:p>
          <a:p>
            <a:pPr lvl="0" algn="ctr">
              <a:defRPr/>
            </a:pPr>
            <a:r>
              <a:rPr lang="en-US" dirty="0"/>
              <a:t>Not many of you should become teachers, my brothers, for you know that </a:t>
            </a:r>
            <a:r>
              <a:rPr lang="en-US" dirty="0">
                <a:highlight>
                  <a:srgbClr val="FFFF00"/>
                </a:highlight>
              </a:rPr>
              <a:t>we who teach will be judged with greater strictness</a:t>
            </a:r>
            <a:r>
              <a:rPr lang="en-US" dirty="0"/>
              <a:t>.</a:t>
            </a:r>
          </a:p>
        </p:txBody>
      </p:sp>
    </p:spTree>
    <p:extLst>
      <p:ext uri="{BB962C8B-B14F-4D97-AF65-F5344CB8AC3E}">
        <p14:creationId xmlns:p14="http://schemas.microsoft.com/office/powerpoint/2010/main" val="428699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 gives you the right </a:t>
            </a:r>
            <a:r>
              <a:rPr lang="en-US" sz="2800" u="sng" dirty="0">
                <a:solidFill>
                  <a:srgbClr val="0070C0"/>
                </a:solidFill>
              </a:rPr>
              <a:t>truth</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2472069" y="2967335"/>
            <a:ext cx="724786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Matthew 6:34 </a:t>
            </a:r>
            <a:r>
              <a:rPr lang="en-US" sz="1200" dirty="0">
                <a:solidFill>
                  <a:prstClr val="black"/>
                </a:solidFill>
                <a:latin typeface="Calibri" panose="020F0502020204030204"/>
              </a:rPr>
              <a:t>(ESV)</a:t>
            </a:r>
          </a:p>
          <a:p>
            <a:pPr lvl="0" algn="ctr">
              <a:defRPr/>
            </a:pPr>
            <a:r>
              <a:rPr lang="en-US" dirty="0"/>
              <a:t>“Therefore do not be anxious about tomorrow, for tomorrow will be anxious for itself. </a:t>
            </a:r>
            <a:r>
              <a:rPr lang="en-US" dirty="0">
                <a:highlight>
                  <a:srgbClr val="FFFF00"/>
                </a:highlight>
              </a:rPr>
              <a:t>Sufficient for the day is its own trouble</a:t>
            </a:r>
            <a:r>
              <a:rPr lang="en-US"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2676746" y="1652945"/>
            <a:ext cx="68385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68:19 </a:t>
            </a:r>
            <a:r>
              <a:rPr lang="en-US" sz="1200" dirty="0">
                <a:solidFill>
                  <a:prstClr val="black"/>
                </a:solidFill>
                <a:latin typeface="Calibri" panose="020F0502020204030204"/>
              </a:rPr>
              <a:t>(ESV)</a:t>
            </a:r>
          </a:p>
          <a:p>
            <a:pPr lvl="0" algn="ctr">
              <a:defRPr/>
            </a:pPr>
            <a:r>
              <a:rPr lang="en-US" dirty="0"/>
              <a:t>Blessed be the Lord, </a:t>
            </a:r>
            <a:r>
              <a:rPr lang="en-US" dirty="0">
                <a:highlight>
                  <a:srgbClr val="FFFF00"/>
                </a:highlight>
              </a:rPr>
              <a:t>who daily bears us up</a:t>
            </a:r>
            <a:r>
              <a:rPr lang="en-US" dirty="0"/>
              <a:t>; God is our salvation. Selah.</a:t>
            </a:r>
          </a:p>
        </p:txBody>
      </p:sp>
      <p:sp>
        <p:nvSpPr>
          <p:cNvPr id="2" name="TextBox 1">
            <a:extLst>
              <a:ext uri="{FF2B5EF4-FFF2-40B4-BE49-F238E27FC236}">
                <a16:creationId xmlns:a16="http://schemas.microsoft.com/office/drawing/2014/main" id="{0D89045A-2916-09EA-DA62-7DC5480D3396}"/>
              </a:ext>
            </a:extLst>
          </p:cNvPr>
          <p:cNvSpPr txBox="1"/>
          <p:nvPr/>
        </p:nvSpPr>
        <p:spPr>
          <a:xfrm>
            <a:off x="-1" y="523221"/>
            <a:ext cx="12192000" cy="461665"/>
          </a:xfrm>
          <a:prstGeom prst="rect">
            <a:avLst/>
          </a:prstGeom>
          <a:noFill/>
        </p:spPr>
        <p:txBody>
          <a:bodyPr wrap="square" rtlCol="0">
            <a:spAutoFit/>
          </a:bodyPr>
          <a:lstStyle/>
          <a:p>
            <a:pPr algn="ctr"/>
            <a:r>
              <a:rPr lang="en-US" sz="2400" b="1" i="1" dirty="0"/>
              <a:t>3. </a:t>
            </a:r>
            <a:r>
              <a:rPr lang="en-US" sz="2400" i="1" dirty="0"/>
              <a:t>God’s word can be sought </a:t>
            </a:r>
            <a:r>
              <a:rPr lang="en-US" sz="2400" i="1" u="sng" dirty="0">
                <a:solidFill>
                  <a:srgbClr val="0070C0"/>
                </a:solidFill>
              </a:rPr>
              <a:t>daily</a:t>
            </a:r>
            <a:r>
              <a:rPr lang="en-US" sz="2400" i="1" dirty="0"/>
              <a:t>.</a:t>
            </a:r>
          </a:p>
        </p:txBody>
      </p:sp>
    </p:spTree>
    <p:extLst>
      <p:ext uri="{BB962C8B-B14F-4D97-AF65-F5344CB8AC3E}">
        <p14:creationId xmlns:p14="http://schemas.microsoft.com/office/powerpoint/2010/main" val="37435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15786</TotalTime>
  <Words>1233</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340</cp:revision>
  <dcterms:created xsi:type="dcterms:W3CDTF">2022-07-07T17:16:49Z</dcterms:created>
  <dcterms:modified xsi:type="dcterms:W3CDTF">2023-08-13T13:57:43Z</dcterms:modified>
</cp:coreProperties>
</file>