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46" r:id="rId3"/>
    <p:sldId id="347" r:id="rId4"/>
    <p:sldId id="345" r:id="rId5"/>
    <p:sldId id="348" r:id="rId6"/>
    <p:sldId id="349" r:id="rId7"/>
    <p:sldId id="350" r:id="rId8"/>
    <p:sldId id="351" r:id="rId9"/>
    <p:sldId id="352" r:id="rId10"/>
    <p:sldId id="353" r:id="rId11"/>
    <p:sldId id="354" r:id="rId12"/>
    <p:sldId id="355" r:id="rId13"/>
    <p:sldId id="356" r:id="rId14"/>
    <p:sldId id="357" r:id="rId15"/>
    <p:sldId id="358" r:id="rId16"/>
    <p:sldId id="3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ED3"/>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E57F4-BB5B-4C81-94CC-DE20DFF42151}" v="525" dt="2023-08-27T00:38:36.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94660"/>
  </p:normalViewPr>
  <p:slideViewPr>
    <p:cSldViewPr snapToGrid="0">
      <p:cViewPr varScale="1">
        <p:scale>
          <a:sx n="100" d="100"/>
          <a:sy n="100" d="100"/>
        </p:scale>
        <p:origin x="648"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B16E57F4-BB5B-4C81-94CC-DE20DFF42151}"/>
    <pc:docChg chg="undo custSel addSld delSld modSld">
      <pc:chgData name="Richard Decker" userId="b8f6e2a6a2a75148" providerId="LiveId" clId="{B16E57F4-BB5B-4C81-94CC-DE20DFF42151}" dt="2023-08-27T00:39:15.894" v="718" actId="20577"/>
      <pc:docMkLst>
        <pc:docMk/>
      </pc:docMkLst>
      <pc:sldChg chg="modSp mod setBg">
        <pc:chgData name="Richard Decker" userId="b8f6e2a6a2a75148" providerId="LiveId" clId="{B16E57F4-BB5B-4C81-94CC-DE20DFF42151}" dt="2023-08-27T00:39:15.894" v="718" actId="20577"/>
        <pc:sldMkLst>
          <pc:docMk/>
          <pc:sldMk cId="1744375188" sldId="262"/>
        </pc:sldMkLst>
        <pc:spChg chg="mod">
          <ac:chgData name="Richard Decker" userId="b8f6e2a6a2a75148" providerId="LiveId" clId="{B16E57F4-BB5B-4C81-94CC-DE20DFF42151}" dt="2023-08-27T00:39:15.894" v="718" actId="20577"/>
          <ac:spMkLst>
            <pc:docMk/>
            <pc:sldMk cId="1744375188" sldId="262"/>
            <ac:spMk id="4" creationId="{71D98E05-015C-9C0A-6AD5-FDC1B87C8BEB}"/>
          </ac:spMkLst>
        </pc:spChg>
      </pc:sldChg>
      <pc:sldChg chg="del">
        <pc:chgData name="Richard Decker" userId="b8f6e2a6a2a75148" providerId="LiveId" clId="{B16E57F4-BB5B-4C81-94CC-DE20DFF42151}" dt="2023-08-26T22:55:49.355" v="137" actId="47"/>
        <pc:sldMkLst>
          <pc:docMk/>
          <pc:sldMk cId="820778474" sldId="331"/>
        </pc:sldMkLst>
      </pc:sldChg>
      <pc:sldChg chg="del">
        <pc:chgData name="Richard Decker" userId="b8f6e2a6a2a75148" providerId="LiveId" clId="{B16E57F4-BB5B-4C81-94CC-DE20DFF42151}" dt="2023-08-26T22:20:52.390" v="1" actId="47"/>
        <pc:sldMkLst>
          <pc:docMk/>
          <pc:sldMk cId="2379690445" sldId="342"/>
        </pc:sldMkLst>
      </pc:sldChg>
      <pc:sldChg chg="del">
        <pc:chgData name="Richard Decker" userId="b8f6e2a6a2a75148" providerId="LiveId" clId="{B16E57F4-BB5B-4C81-94CC-DE20DFF42151}" dt="2023-08-26T22:20:51.835" v="0" actId="47"/>
        <pc:sldMkLst>
          <pc:docMk/>
          <pc:sldMk cId="1523683096" sldId="344"/>
        </pc:sldMkLst>
      </pc:sldChg>
      <pc:sldChg chg="addSp delSp modSp mod setBg delAnim modAnim">
        <pc:chgData name="Richard Decker" userId="b8f6e2a6a2a75148" providerId="LiveId" clId="{B16E57F4-BB5B-4C81-94CC-DE20DFF42151}" dt="2023-08-26T23:00:29.915" v="210" actId="115"/>
        <pc:sldMkLst>
          <pc:docMk/>
          <pc:sldMk cId="19911266" sldId="345"/>
        </pc:sldMkLst>
        <pc:spChg chg="del">
          <ac:chgData name="Richard Decker" userId="b8f6e2a6a2a75148" providerId="LiveId" clId="{B16E57F4-BB5B-4C81-94CC-DE20DFF42151}" dt="2023-08-26T22:58:15.828" v="150" actId="478"/>
          <ac:spMkLst>
            <pc:docMk/>
            <pc:sldMk cId="19911266" sldId="345"/>
            <ac:spMk id="2" creationId="{FB361F60-4632-BB9E-92C8-D4622D2BEBB8}"/>
          </ac:spMkLst>
        </pc:spChg>
        <pc:spChg chg="add del mod">
          <ac:chgData name="Richard Decker" userId="b8f6e2a6a2a75148" providerId="LiveId" clId="{B16E57F4-BB5B-4C81-94CC-DE20DFF42151}" dt="2023-08-26T23:00:29.915" v="210" actId="115"/>
          <ac:spMkLst>
            <pc:docMk/>
            <pc:sldMk cId="19911266" sldId="345"/>
            <ac:spMk id="3" creationId="{0017FEDA-CF2C-CB33-FBEA-27DFA959DDE7}"/>
          </ac:spMkLst>
        </pc:spChg>
        <pc:spChg chg="del">
          <ac:chgData name="Richard Decker" userId="b8f6e2a6a2a75148" providerId="LiveId" clId="{B16E57F4-BB5B-4C81-94CC-DE20DFF42151}" dt="2023-08-26T22:58:13.494" v="149" actId="478"/>
          <ac:spMkLst>
            <pc:docMk/>
            <pc:sldMk cId="19911266" sldId="345"/>
            <ac:spMk id="4" creationId="{78F39146-FF83-C08B-8FD8-67E8038C5E38}"/>
          </ac:spMkLst>
        </pc:spChg>
        <pc:spChg chg="mod">
          <ac:chgData name="Richard Decker" userId="b8f6e2a6a2a75148" providerId="LiveId" clId="{B16E57F4-BB5B-4C81-94CC-DE20DFF42151}" dt="2023-08-26T23:00:21.834" v="209" actId="1076"/>
          <ac:spMkLst>
            <pc:docMk/>
            <pc:sldMk cId="19911266" sldId="345"/>
            <ac:spMk id="6" creationId="{15586F1E-C986-EE7E-AF38-6E752D66B8D9}"/>
          </ac:spMkLst>
        </pc:spChg>
      </pc:sldChg>
      <pc:sldChg chg="addSp delSp modSp new mod setBg modAnim">
        <pc:chgData name="Richard Decker" userId="b8f6e2a6a2a75148" providerId="LiveId" clId="{B16E57F4-BB5B-4C81-94CC-DE20DFF42151}" dt="2023-08-26T22:56:35.708" v="143"/>
        <pc:sldMkLst>
          <pc:docMk/>
          <pc:sldMk cId="1682344323" sldId="346"/>
        </pc:sldMkLst>
        <pc:spChg chg="del">
          <ac:chgData name="Richard Decker" userId="b8f6e2a6a2a75148" providerId="LiveId" clId="{B16E57F4-BB5B-4C81-94CC-DE20DFF42151}" dt="2023-08-26T22:21:30.919" v="12" actId="478"/>
          <ac:spMkLst>
            <pc:docMk/>
            <pc:sldMk cId="1682344323" sldId="346"/>
            <ac:spMk id="2" creationId="{348F0D39-0BEB-B391-AC6A-332590BDE223}"/>
          </ac:spMkLst>
        </pc:spChg>
        <pc:spChg chg="del">
          <ac:chgData name="Richard Decker" userId="b8f6e2a6a2a75148" providerId="LiveId" clId="{B16E57F4-BB5B-4C81-94CC-DE20DFF42151}" dt="2023-08-26T22:21:32.435" v="13" actId="478"/>
          <ac:spMkLst>
            <pc:docMk/>
            <pc:sldMk cId="1682344323" sldId="346"/>
            <ac:spMk id="3" creationId="{A7C75523-ABFC-3167-D86A-6CBFB67F3815}"/>
          </ac:spMkLst>
        </pc:spChg>
        <pc:spChg chg="add mod">
          <ac:chgData name="Richard Decker" userId="b8f6e2a6a2a75148" providerId="LiveId" clId="{B16E57F4-BB5B-4C81-94CC-DE20DFF42151}" dt="2023-08-26T22:23:13.799" v="19" actId="1076"/>
          <ac:spMkLst>
            <pc:docMk/>
            <pc:sldMk cId="1682344323" sldId="346"/>
            <ac:spMk id="6" creationId="{17FD43DC-4244-CDD1-B3D4-16232C5B103E}"/>
          </ac:spMkLst>
        </pc:spChg>
        <pc:spChg chg="add del">
          <ac:chgData name="Richard Decker" userId="b8f6e2a6a2a75148" providerId="LiveId" clId="{B16E57F4-BB5B-4C81-94CC-DE20DFF42151}" dt="2023-08-26T22:24:57.532" v="26" actId="22"/>
          <ac:spMkLst>
            <pc:docMk/>
            <pc:sldMk cId="1682344323" sldId="346"/>
            <ac:spMk id="8" creationId="{4FBAE6AF-FD40-B5CC-2277-D639B42DEF1A}"/>
          </ac:spMkLst>
        </pc:spChg>
        <pc:picChg chg="add mod">
          <ac:chgData name="Richard Decker" userId="b8f6e2a6a2a75148" providerId="LiveId" clId="{B16E57F4-BB5B-4C81-94CC-DE20DFF42151}" dt="2023-08-26T22:22:15.938" v="14"/>
          <ac:picMkLst>
            <pc:docMk/>
            <pc:sldMk cId="1682344323" sldId="346"/>
            <ac:picMk id="5" creationId="{24739B77-BBB1-4323-87A7-C1702E496F7B}"/>
          </ac:picMkLst>
        </pc:picChg>
      </pc:sldChg>
      <pc:sldChg chg="del">
        <pc:chgData name="Richard Decker" userId="b8f6e2a6a2a75148" providerId="LiveId" clId="{B16E57F4-BB5B-4C81-94CC-DE20DFF42151}" dt="2023-08-26T22:20:52.563" v="2" actId="47"/>
        <pc:sldMkLst>
          <pc:docMk/>
          <pc:sldMk cId="3382471233" sldId="346"/>
        </pc:sldMkLst>
      </pc:sldChg>
      <pc:sldChg chg="addSp delSp modSp new mod setBg">
        <pc:chgData name="Richard Decker" userId="b8f6e2a6a2a75148" providerId="LiveId" clId="{B16E57F4-BB5B-4C81-94CC-DE20DFF42151}" dt="2023-08-26T22:57:54.796" v="148"/>
        <pc:sldMkLst>
          <pc:docMk/>
          <pc:sldMk cId="88792986" sldId="347"/>
        </pc:sldMkLst>
        <pc:spChg chg="del">
          <ac:chgData name="Richard Decker" userId="b8f6e2a6a2a75148" providerId="LiveId" clId="{B16E57F4-BB5B-4C81-94CC-DE20DFF42151}" dt="2023-08-26T22:25:04.519" v="28" actId="478"/>
          <ac:spMkLst>
            <pc:docMk/>
            <pc:sldMk cId="88792986" sldId="347"/>
            <ac:spMk id="2" creationId="{E8606117-CE8E-2A32-3704-ECAB2E6D4234}"/>
          </ac:spMkLst>
        </pc:spChg>
        <pc:spChg chg="del">
          <ac:chgData name="Richard Decker" userId="b8f6e2a6a2a75148" providerId="LiveId" clId="{B16E57F4-BB5B-4C81-94CC-DE20DFF42151}" dt="2023-08-26T22:25:06.808" v="29" actId="478"/>
          <ac:spMkLst>
            <pc:docMk/>
            <pc:sldMk cId="88792986" sldId="347"/>
            <ac:spMk id="3" creationId="{D78B0082-854C-DDB4-E493-0D92B4897519}"/>
          </ac:spMkLst>
        </pc:spChg>
        <pc:spChg chg="add del">
          <ac:chgData name="Richard Decker" userId="b8f6e2a6a2a75148" providerId="LiveId" clId="{B16E57F4-BB5B-4C81-94CC-DE20DFF42151}" dt="2023-08-26T22:26:16.642" v="45" actId="26606"/>
          <ac:spMkLst>
            <pc:docMk/>
            <pc:sldMk cId="88792986" sldId="347"/>
            <ac:spMk id="18" creationId="{42A4FC2C-047E-45A5-965D-8E1E3BF09BC6}"/>
          </ac:spMkLst>
        </pc:spChg>
        <pc:spChg chg="add del">
          <ac:chgData name="Richard Decker" userId="b8f6e2a6a2a75148" providerId="LiveId" clId="{B16E57F4-BB5B-4C81-94CC-DE20DFF42151}" dt="2023-08-26T22:32:51.495" v="55" actId="26606"/>
          <ac:spMkLst>
            <pc:docMk/>
            <pc:sldMk cId="88792986" sldId="347"/>
            <ac:spMk id="20" creationId="{42A4FC2C-047E-45A5-965D-8E1E3BF09BC6}"/>
          </ac:spMkLst>
        </pc:spChg>
        <pc:spChg chg="add del">
          <ac:chgData name="Richard Decker" userId="b8f6e2a6a2a75148" providerId="LiveId" clId="{B16E57F4-BB5B-4C81-94CC-DE20DFF42151}" dt="2023-08-26T22:26:11.406" v="42" actId="26606"/>
          <ac:spMkLst>
            <pc:docMk/>
            <pc:sldMk cId="88792986" sldId="347"/>
            <ac:spMk id="23" creationId="{B96FC576-AE30-4C09-A12C-0582F2A6A067}"/>
          </ac:spMkLst>
        </pc:spChg>
        <pc:spChg chg="add del">
          <ac:chgData name="Richard Decker" userId="b8f6e2a6a2a75148" providerId="LiveId" clId="{B16E57F4-BB5B-4C81-94CC-DE20DFF42151}" dt="2023-08-26T22:35:26.674" v="57" actId="26606"/>
          <ac:spMkLst>
            <pc:docMk/>
            <pc:sldMk cId="88792986" sldId="347"/>
            <ac:spMk id="26" creationId="{B9FF99BD-075F-4761-A995-6FC574BD25EA}"/>
          </ac:spMkLst>
        </pc:spChg>
        <pc:spChg chg="add del">
          <ac:chgData name="Richard Decker" userId="b8f6e2a6a2a75148" providerId="LiveId" clId="{B16E57F4-BB5B-4C81-94CC-DE20DFF42151}" dt="2023-08-26T22:35:26.674" v="57" actId="26606"/>
          <ac:spMkLst>
            <pc:docMk/>
            <pc:sldMk cId="88792986" sldId="347"/>
            <ac:spMk id="28" creationId="{A7B21A54-9BA3-4EA9-B460-5A829ADD9051}"/>
          </ac:spMkLst>
        </pc:spChg>
        <pc:spChg chg="add del">
          <ac:chgData name="Richard Decker" userId="b8f6e2a6a2a75148" providerId="LiveId" clId="{B16E57F4-BB5B-4C81-94CC-DE20DFF42151}" dt="2023-08-26T22:35:26.674" v="57" actId="26606"/>
          <ac:spMkLst>
            <pc:docMk/>
            <pc:sldMk cId="88792986" sldId="347"/>
            <ac:spMk id="30" creationId="{6FA8F714-B9D8-488A-8CCA-E9948FF913A9}"/>
          </ac:spMkLst>
        </pc:spChg>
        <pc:spChg chg="add del">
          <ac:chgData name="Richard Decker" userId="b8f6e2a6a2a75148" providerId="LiveId" clId="{B16E57F4-BB5B-4C81-94CC-DE20DFF42151}" dt="2023-08-26T22:40:21.230" v="102" actId="26606"/>
          <ac:spMkLst>
            <pc:docMk/>
            <pc:sldMk cId="88792986" sldId="347"/>
            <ac:spMk id="35" creationId="{B9FF99BD-075F-4761-A995-6FC574BD25EA}"/>
          </ac:spMkLst>
        </pc:spChg>
        <pc:spChg chg="add del">
          <ac:chgData name="Richard Decker" userId="b8f6e2a6a2a75148" providerId="LiveId" clId="{B16E57F4-BB5B-4C81-94CC-DE20DFF42151}" dt="2023-08-26T22:40:21.230" v="102" actId="26606"/>
          <ac:spMkLst>
            <pc:docMk/>
            <pc:sldMk cId="88792986" sldId="347"/>
            <ac:spMk id="37" creationId="{A7B21A54-9BA3-4EA9-B460-5A829ADD9051}"/>
          </ac:spMkLst>
        </pc:spChg>
        <pc:spChg chg="add del">
          <ac:chgData name="Richard Decker" userId="b8f6e2a6a2a75148" providerId="LiveId" clId="{B16E57F4-BB5B-4C81-94CC-DE20DFF42151}" dt="2023-08-26T22:40:21.230" v="102" actId="26606"/>
          <ac:spMkLst>
            <pc:docMk/>
            <pc:sldMk cId="88792986" sldId="347"/>
            <ac:spMk id="39" creationId="{6FA8F714-B9D8-488A-8CCA-E9948FF913A9}"/>
          </ac:spMkLst>
        </pc:spChg>
        <pc:spChg chg="add">
          <ac:chgData name="Richard Decker" userId="b8f6e2a6a2a75148" providerId="LiveId" clId="{B16E57F4-BB5B-4C81-94CC-DE20DFF42151}" dt="2023-08-26T22:40:21.230" v="102" actId="26606"/>
          <ac:spMkLst>
            <pc:docMk/>
            <pc:sldMk cId="88792986" sldId="347"/>
            <ac:spMk id="44" creationId="{B9FF99BD-075F-4761-A995-6FC574BD25EA}"/>
          </ac:spMkLst>
        </pc:spChg>
        <pc:spChg chg="add">
          <ac:chgData name="Richard Decker" userId="b8f6e2a6a2a75148" providerId="LiveId" clId="{B16E57F4-BB5B-4C81-94CC-DE20DFF42151}" dt="2023-08-26T22:40:21.230" v="102" actId="26606"/>
          <ac:spMkLst>
            <pc:docMk/>
            <pc:sldMk cId="88792986" sldId="347"/>
            <ac:spMk id="46" creationId="{A7B21A54-9BA3-4EA9-B460-5A829ADD9051}"/>
          </ac:spMkLst>
        </pc:spChg>
        <pc:spChg chg="add">
          <ac:chgData name="Richard Decker" userId="b8f6e2a6a2a75148" providerId="LiveId" clId="{B16E57F4-BB5B-4C81-94CC-DE20DFF42151}" dt="2023-08-26T22:40:21.230" v="102" actId="26606"/>
          <ac:spMkLst>
            <pc:docMk/>
            <pc:sldMk cId="88792986" sldId="347"/>
            <ac:spMk id="48" creationId="{6FA8F714-B9D8-488A-8CCA-E9948FF913A9}"/>
          </ac:spMkLst>
        </pc:spChg>
        <pc:picChg chg="add del mod">
          <ac:chgData name="Richard Decker" userId="b8f6e2a6a2a75148" providerId="LiveId" clId="{B16E57F4-BB5B-4C81-94CC-DE20DFF42151}" dt="2023-08-26T22:25:59.058" v="40" actId="478"/>
          <ac:picMkLst>
            <pc:docMk/>
            <pc:sldMk cId="88792986" sldId="347"/>
            <ac:picMk id="5" creationId="{E282065D-0747-9893-8E3C-301C97CDF340}"/>
          </ac:picMkLst>
        </pc:picChg>
        <pc:picChg chg="add mod ord">
          <ac:chgData name="Richard Decker" userId="b8f6e2a6a2a75148" providerId="LiveId" clId="{B16E57F4-BB5B-4C81-94CC-DE20DFF42151}" dt="2023-08-26T22:40:21.230" v="102" actId="26606"/>
          <ac:picMkLst>
            <pc:docMk/>
            <pc:sldMk cId="88792986" sldId="347"/>
            <ac:picMk id="7" creationId="{5BE91C18-F484-BA70-F189-39EFFF228126}"/>
          </ac:picMkLst>
        </pc:picChg>
        <pc:picChg chg="add mod ord">
          <ac:chgData name="Richard Decker" userId="b8f6e2a6a2a75148" providerId="LiveId" clId="{B16E57F4-BB5B-4C81-94CC-DE20DFF42151}" dt="2023-08-26T22:40:21.230" v="102" actId="26606"/>
          <ac:picMkLst>
            <pc:docMk/>
            <pc:sldMk cId="88792986" sldId="347"/>
            <ac:picMk id="9" creationId="{60E3FF66-A2F4-F67A-0649-D9E79A229B0C}"/>
          </ac:picMkLst>
        </pc:picChg>
        <pc:picChg chg="add mod ord">
          <ac:chgData name="Richard Decker" userId="b8f6e2a6a2a75148" providerId="LiveId" clId="{B16E57F4-BB5B-4C81-94CC-DE20DFF42151}" dt="2023-08-26T22:40:21.230" v="102" actId="26606"/>
          <ac:picMkLst>
            <pc:docMk/>
            <pc:sldMk cId="88792986" sldId="347"/>
            <ac:picMk id="11" creationId="{88327A1E-0677-D104-E77E-20A87C289C36}"/>
          </ac:picMkLst>
        </pc:picChg>
        <pc:picChg chg="add del mod ord">
          <ac:chgData name="Richard Decker" userId="b8f6e2a6a2a75148" providerId="LiveId" clId="{B16E57F4-BB5B-4C81-94CC-DE20DFF42151}" dt="2023-08-26T22:40:12.905" v="100" actId="478"/>
          <ac:picMkLst>
            <pc:docMk/>
            <pc:sldMk cId="88792986" sldId="347"/>
            <ac:picMk id="13" creationId="{2DFDA9D1-F32B-382F-985E-50470A1D77A1}"/>
          </ac:picMkLst>
        </pc:picChg>
        <pc:picChg chg="add mod ord">
          <ac:chgData name="Richard Decker" userId="b8f6e2a6a2a75148" providerId="LiveId" clId="{B16E57F4-BB5B-4C81-94CC-DE20DFF42151}" dt="2023-08-26T22:40:21.230" v="102" actId="26606"/>
          <ac:picMkLst>
            <pc:docMk/>
            <pc:sldMk cId="88792986" sldId="347"/>
            <ac:picMk id="15" creationId="{C17C1288-F90B-B43E-5FA8-F791414696E5}"/>
          </ac:picMkLst>
        </pc:picChg>
        <pc:picChg chg="add del mod">
          <ac:chgData name="Richard Decker" userId="b8f6e2a6a2a75148" providerId="LiveId" clId="{B16E57F4-BB5B-4C81-94CC-DE20DFF42151}" dt="2023-08-26T22:35:36.044" v="58" actId="478"/>
          <ac:picMkLst>
            <pc:docMk/>
            <pc:sldMk cId="88792986" sldId="347"/>
            <ac:picMk id="17" creationId="{40A6825F-1A01-59F1-A0C5-E96A0B6D408C}"/>
          </ac:picMkLst>
        </pc:picChg>
        <pc:picChg chg="add del mod ord">
          <ac:chgData name="Richard Decker" userId="b8f6e2a6a2a75148" providerId="LiveId" clId="{B16E57F4-BB5B-4C81-94CC-DE20DFF42151}" dt="2023-08-26T22:39:23.382" v="84" actId="478"/>
          <ac:picMkLst>
            <pc:docMk/>
            <pc:sldMk cId="88792986" sldId="347"/>
            <ac:picMk id="21" creationId="{A7077CC7-0329-92D6-F206-8367986FFD22}"/>
          </ac:picMkLst>
        </pc:picChg>
        <pc:picChg chg="add mod ord">
          <ac:chgData name="Richard Decker" userId="b8f6e2a6a2a75148" providerId="LiveId" clId="{B16E57F4-BB5B-4C81-94CC-DE20DFF42151}" dt="2023-08-26T22:40:21.230" v="102" actId="26606"/>
          <ac:picMkLst>
            <pc:docMk/>
            <pc:sldMk cId="88792986" sldId="347"/>
            <ac:picMk id="24" creationId="{2B195CA8-29B4-6C9A-E919-6C0F9DCA2D88}"/>
          </ac:picMkLst>
        </pc:picChg>
        <pc:picChg chg="add mod">
          <ac:chgData name="Richard Decker" userId="b8f6e2a6a2a75148" providerId="LiveId" clId="{B16E57F4-BB5B-4C81-94CC-DE20DFF42151}" dt="2023-08-26T22:40:21.230" v="102" actId="26606"/>
          <ac:picMkLst>
            <pc:docMk/>
            <pc:sldMk cId="88792986" sldId="347"/>
            <ac:picMk id="27" creationId="{2EC6DD3E-FA26-BE95-113E-8FA1E872D427}"/>
          </ac:picMkLst>
        </pc:picChg>
        <pc:picChg chg="add mod ord">
          <ac:chgData name="Richard Decker" userId="b8f6e2a6a2a75148" providerId="LiveId" clId="{B16E57F4-BB5B-4C81-94CC-DE20DFF42151}" dt="2023-08-26T22:40:21.230" v="102" actId="26606"/>
          <ac:picMkLst>
            <pc:docMk/>
            <pc:sldMk cId="88792986" sldId="347"/>
            <ac:picMk id="31" creationId="{BC737A56-4DF9-2F5A-E562-D857BCE86B74}"/>
          </ac:picMkLst>
        </pc:picChg>
      </pc:sldChg>
      <pc:sldChg chg="del">
        <pc:chgData name="Richard Decker" userId="b8f6e2a6a2a75148" providerId="LiveId" clId="{B16E57F4-BB5B-4C81-94CC-DE20DFF42151}" dt="2023-08-26T22:20:52.808" v="3" actId="47"/>
        <pc:sldMkLst>
          <pc:docMk/>
          <pc:sldMk cId="125252769" sldId="347"/>
        </pc:sldMkLst>
      </pc:sldChg>
      <pc:sldChg chg="setBg modAnim">
        <pc:chgData name="Richard Decker" userId="b8f6e2a6a2a75148" providerId="LiveId" clId="{B16E57F4-BB5B-4C81-94CC-DE20DFF42151}" dt="2023-08-26T22:57:47.254" v="147"/>
        <pc:sldMkLst>
          <pc:docMk/>
          <pc:sldMk cId="1837003648" sldId="348"/>
        </pc:sldMkLst>
      </pc:sldChg>
      <pc:sldChg chg="del">
        <pc:chgData name="Richard Decker" userId="b8f6e2a6a2a75148" providerId="LiveId" clId="{B16E57F4-BB5B-4C81-94CC-DE20DFF42151}" dt="2023-08-26T22:20:53.056" v="4" actId="47"/>
        <pc:sldMkLst>
          <pc:docMk/>
          <pc:sldMk cId="4286993716" sldId="348"/>
        </pc:sldMkLst>
      </pc:sldChg>
      <pc:sldChg chg="delSp modSp mod setBg delAnim modAnim">
        <pc:chgData name="Richard Decker" userId="b8f6e2a6a2a75148" providerId="LiveId" clId="{B16E57F4-BB5B-4C81-94CC-DE20DFF42151}" dt="2023-08-26T23:12:46.479" v="305"/>
        <pc:sldMkLst>
          <pc:docMk/>
          <pc:sldMk cId="2695569521" sldId="349"/>
        </pc:sldMkLst>
        <pc:spChg chg="mod">
          <ac:chgData name="Richard Decker" userId="b8f6e2a6a2a75148" providerId="LiveId" clId="{B16E57F4-BB5B-4C81-94CC-DE20DFF42151}" dt="2023-08-26T23:04:59.748" v="278" actId="1076"/>
          <ac:spMkLst>
            <pc:docMk/>
            <pc:sldMk cId="2695569521" sldId="349"/>
            <ac:spMk id="2" creationId="{FB361F60-4632-BB9E-92C8-D4622D2BEBB8}"/>
          </ac:spMkLst>
        </pc:spChg>
        <pc:spChg chg="del">
          <ac:chgData name="Richard Decker" userId="b8f6e2a6a2a75148" providerId="LiveId" clId="{B16E57F4-BB5B-4C81-94CC-DE20DFF42151}" dt="2023-08-26T23:00:52.586" v="211" actId="478"/>
          <ac:spMkLst>
            <pc:docMk/>
            <pc:sldMk cId="2695569521" sldId="349"/>
            <ac:spMk id="3" creationId="{0017FEDA-CF2C-CB33-FBEA-27DFA959DDE7}"/>
          </ac:spMkLst>
        </pc:spChg>
        <pc:spChg chg="mod">
          <ac:chgData name="Richard Decker" userId="b8f6e2a6a2a75148" providerId="LiveId" clId="{B16E57F4-BB5B-4C81-94CC-DE20DFF42151}" dt="2023-08-26T23:04:47.551" v="276" actId="1076"/>
          <ac:spMkLst>
            <pc:docMk/>
            <pc:sldMk cId="2695569521" sldId="349"/>
            <ac:spMk id="4" creationId="{78F39146-FF83-C08B-8FD8-67E8038C5E38}"/>
          </ac:spMkLst>
        </pc:spChg>
        <pc:spChg chg="mod">
          <ac:chgData name="Richard Decker" userId="b8f6e2a6a2a75148" providerId="LiveId" clId="{B16E57F4-BB5B-4C81-94CC-DE20DFF42151}" dt="2023-08-26T23:04:36.966" v="272" actId="14100"/>
          <ac:spMkLst>
            <pc:docMk/>
            <pc:sldMk cId="2695569521" sldId="349"/>
            <ac:spMk id="6" creationId="{15586F1E-C986-EE7E-AF38-6E752D66B8D9}"/>
          </ac:spMkLst>
        </pc:spChg>
      </pc:sldChg>
      <pc:sldChg chg="del">
        <pc:chgData name="Richard Decker" userId="b8f6e2a6a2a75148" providerId="LiveId" clId="{B16E57F4-BB5B-4C81-94CC-DE20DFF42151}" dt="2023-08-26T22:20:53.321" v="5" actId="47"/>
        <pc:sldMkLst>
          <pc:docMk/>
          <pc:sldMk cId="3743550024" sldId="349"/>
        </pc:sldMkLst>
      </pc:sldChg>
      <pc:sldChg chg="del">
        <pc:chgData name="Richard Decker" userId="b8f6e2a6a2a75148" providerId="LiveId" clId="{B16E57F4-BB5B-4C81-94CC-DE20DFF42151}" dt="2023-08-26T23:06:21.656" v="279"/>
        <pc:sldMkLst>
          <pc:docMk/>
          <pc:sldMk cId="2153575472" sldId="350"/>
        </pc:sldMkLst>
      </pc:sldChg>
      <pc:sldChg chg="addSp delSp modSp add mod addAnim delAnim modAnim">
        <pc:chgData name="Richard Decker" userId="b8f6e2a6a2a75148" providerId="LiveId" clId="{B16E57F4-BB5B-4C81-94CC-DE20DFF42151}" dt="2023-08-26T23:16:43.784" v="348" actId="1076"/>
        <pc:sldMkLst>
          <pc:docMk/>
          <pc:sldMk cId="2467989097" sldId="350"/>
        </pc:sldMkLst>
        <pc:spChg chg="del">
          <ac:chgData name="Richard Decker" userId="b8f6e2a6a2a75148" providerId="LiveId" clId="{B16E57F4-BB5B-4C81-94CC-DE20DFF42151}" dt="2023-08-26T23:11:48.299" v="287" actId="478"/>
          <ac:spMkLst>
            <pc:docMk/>
            <pc:sldMk cId="2467989097" sldId="350"/>
            <ac:spMk id="2" creationId="{FB361F60-4632-BB9E-92C8-D4622D2BEBB8}"/>
          </ac:spMkLst>
        </pc:spChg>
        <pc:spChg chg="del">
          <ac:chgData name="Richard Decker" userId="b8f6e2a6a2a75148" providerId="LiveId" clId="{B16E57F4-BB5B-4C81-94CC-DE20DFF42151}" dt="2023-08-26T23:11:46.328" v="286" actId="478"/>
          <ac:spMkLst>
            <pc:docMk/>
            <pc:sldMk cId="2467989097" sldId="350"/>
            <ac:spMk id="4" creationId="{78F39146-FF83-C08B-8FD8-67E8038C5E38}"/>
          </ac:spMkLst>
        </pc:spChg>
        <pc:spChg chg="mod">
          <ac:chgData name="Richard Decker" userId="b8f6e2a6a2a75148" providerId="LiveId" clId="{B16E57F4-BB5B-4C81-94CC-DE20DFF42151}" dt="2023-08-26T23:16:43.784" v="348" actId="1076"/>
          <ac:spMkLst>
            <pc:docMk/>
            <pc:sldMk cId="2467989097" sldId="350"/>
            <ac:spMk id="6" creationId="{15586F1E-C986-EE7E-AF38-6E752D66B8D9}"/>
          </ac:spMkLst>
        </pc:spChg>
        <pc:inkChg chg="add del mod">
          <ac:chgData name="Richard Decker" userId="b8f6e2a6a2a75148" providerId="LiveId" clId="{B16E57F4-BB5B-4C81-94CC-DE20DFF42151}" dt="2023-08-26T23:16:26.153" v="342" actId="478"/>
          <ac:inkMkLst>
            <pc:docMk/>
            <pc:sldMk cId="2467989097" sldId="350"/>
            <ac:inkMk id="3" creationId="{DE545E4A-127E-E2A8-7358-122ED3EB8F8C}"/>
          </ac:inkMkLst>
        </pc:inkChg>
        <pc:inkChg chg="add del">
          <ac:chgData name="Richard Decker" userId="b8f6e2a6a2a75148" providerId="LiveId" clId="{B16E57F4-BB5B-4C81-94CC-DE20DFF42151}" dt="2023-08-26T23:13:26.706" v="311" actId="478"/>
          <ac:inkMkLst>
            <pc:docMk/>
            <pc:sldMk cId="2467989097" sldId="350"/>
            <ac:inkMk id="5" creationId="{57CF19F4-43C5-4B33-BC51-67C58D841E34}"/>
          </ac:inkMkLst>
        </pc:inkChg>
      </pc:sldChg>
      <pc:sldChg chg="del">
        <pc:chgData name="Richard Decker" userId="b8f6e2a6a2a75148" providerId="LiveId" clId="{B16E57F4-BB5B-4C81-94CC-DE20DFF42151}" dt="2023-08-26T22:20:53.579" v="6" actId="47"/>
        <pc:sldMkLst>
          <pc:docMk/>
          <pc:sldMk cId="3297995080" sldId="350"/>
        </pc:sldMkLst>
      </pc:sldChg>
      <pc:sldChg chg="addSp delSp modSp add mod delAnim modAnim">
        <pc:chgData name="Richard Decker" userId="b8f6e2a6a2a75148" providerId="LiveId" clId="{B16E57F4-BB5B-4C81-94CC-DE20DFF42151}" dt="2023-08-26T23:20:42.803" v="401"/>
        <pc:sldMkLst>
          <pc:docMk/>
          <pc:sldMk cId="677331101" sldId="351"/>
        </pc:sldMkLst>
        <pc:spChg chg="add mod">
          <ac:chgData name="Richard Decker" userId="b8f6e2a6a2a75148" providerId="LiveId" clId="{B16E57F4-BB5B-4C81-94CC-DE20DFF42151}" dt="2023-08-26T23:20:19.755" v="396" actId="1076"/>
          <ac:spMkLst>
            <pc:docMk/>
            <pc:sldMk cId="677331101" sldId="351"/>
            <ac:spMk id="2" creationId="{06E5821E-95C7-581A-13A3-637117C6F004}"/>
          </ac:spMkLst>
        </pc:spChg>
        <pc:spChg chg="add mod">
          <ac:chgData name="Richard Decker" userId="b8f6e2a6a2a75148" providerId="LiveId" clId="{B16E57F4-BB5B-4C81-94CC-DE20DFF42151}" dt="2023-08-26T23:20:15.883" v="395" actId="1076"/>
          <ac:spMkLst>
            <pc:docMk/>
            <pc:sldMk cId="677331101" sldId="351"/>
            <ac:spMk id="4" creationId="{A19B8D2C-921E-302F-317D-CC7123168697}"/>
          </ac:spMkLst>
        </pc:spChg>
        <pc:spChg chg="mod">
          <ac:chgData name="Richard Decker" userId="b8f6e2a6a2a75148" providerId="LiveId" clId="{B16E57F4-BB5B-4C81-94CC-DE20DFF42151}" dt="2023-08-26T23:20:22.225" v="397" actId="1076"/>
          <ac:spMkLst>
            <pc:docMk/>
            <pc:sldMk cId="677331101" sldId="351"/>
            <ac:spMk id="6" creationId="{15586F1E-C986-EE7E-AF38-6E752D66B8D9}"/>
          </ac:spMkLst>
        </pc:spChg>
        <pc:inkChg chg="del">
          <ac:chgData name="Richard Decker" userId="b8f6e2a6a2a75148" providerId="LiveId" clId="{B16E57F4-BB5B-4C81-94CC-DE20DFF42151}" dt="2023-08-26T23:17:18.624" v="374" actId="478"/>
          <ac:inkMkLst>
            <pc:docMk/>
            <pc:sldMk cId="677331101" sldId="351"/>
            <ac:inkMk id="3" creationId="{DE545E4A-127E-E2A8-7358-122ED3EB8F8C}"/>
          </ac:inkMkLst>
        </pc:inkChg>
      </pc:sldChg>
      <pc:sldChg chg="del">
        <pc:chgData name="Richard Decker" userId="b8f6e2a6a2a75148" providerId="LiveId" clId="{B16E57F4-BB5B-4C81-94CC-DE20DFF42151}" dt="2023-08-26T23:16:36.781" v="346"/>
        <pc:sldMkLst>
          <pc:docMk/>
          <pc:sldMk cId="2569443748" sldId="351"/>
        </pc:sldMkLst>
      </pc:sldChg>
      <pc:sldChg chg="del">
        <pc:chgData name="Richard Decker" userId="b8f6e2a6a2a75148" providerId="LiveId" clId="{B16E57F4-BB5B-4C81-94CC-DE20DFF42151}" dt="2023-08-26T22:20:53.848" v="7" actId="47"/>
        <pc:sldMkLst>
          <pc:docMk/>
          <pc:sldMk cId="3871650562" sldId="351"/>
        </pc:sldMkLst>
      </pc:sldChg>
      <pc:sldChg chg="delSp modSp add mod delAnim">
        <pc:chgData name="Richard Decker" userId="b8f6e2a6a2a75148" providerId="LiveId" clId="{B16E57F4-BB5B-4C81-94CC-DE20DFF42151}" dt="2023-08-26T23:27:39.166" v="468" actId="207"/>
        <pc:sldMkLst>
          <pc:docMk/>
          <pc:sldMk cId="416954552" sldId="352"/>
        </pc:sldMkLst>
        <pc:spChg chg="mod">
          <ac:chgData name="Richard Decker" userId="b8f6e2a6a2a75148" providerId="LiveId" clId="{B16E57F4-BB5B-4C81-94CC-DE20DFF42151}" dt="2023-08-26T23:27:39.166" v="468" actId="207"/>
          <ac:spMkLst>
            <pc:docMk/>
            <pc:sldMk cId="416954552" sldId="352"/>
            <ac:spMk id="2" creationId="{06E5821E-95C7-581A-13A3-637117C6F004}"/>
          </ac:spMkLst>
        </pc:spChg>
        <pc:spChg chg="del mod">
          <ac:chgData name="Richard Decker" userId="b8f6e2a6a2a75148" providerId="LiveId" clId="{B16E57F4-BB5B-4C81-94CC-DE20DFF42151}" dt="2023-08-26T23:25:03.002" v="430" actId="478"/>
          <ac:spMkLst>
            <pc:docMk/>
            <pc:sldMk cId="416954552" sldId="352"/>
            <ac:spMk id="4" creationId="{A19B8D2C-921E-302F-317D-CC7123168697}"/>
          </ac:spMkLst>
        </pc:spChg>
        <pc:spChg chg="mod">
          <ac:chgData name="Richard Decker" userId="b8f6e2a6a2a75148" providerId="LiveId" clId="{B16E57F4-BB5B-4C81-94CC-DE20DFF42151}" dt="2023-08-26T23:25:18.327" v="452" actId="1076"/>
          <ac:spMkLst>
            <pc:docMk/>
            <pc:sldMk cId="416954552" sldId="352"/>
            <ac:spMk id="6" creationId="{15586F1E-C986-EE7E-AF38-6E752D66B8D9}"/>
          </ac:spMkLst>
        </pc:spChg>
      </pc:sldChg>
      <pc:sldChg chg="del">
        <pc:chgData name="Richard Decker" userId="b8f6e2a6a2a75148" providerId="LiveId" clId="{B16E57F4-BB5B-4C81-94CC-DE20DFF42151}" dt="2023-08-26T23:20:55.029" v="402"/>
        <pc:sldMkLst>
          <pc:docMk/>
          <pc:sldMk cId="1246819860" sldId="352"/>
        </pc:sldMkLst>
      </pc:sldChg>
      <pc:sldChg chg="del">
        <pc:chgData name="Richard Decker" userId="b8f6e2a6a2a75148" providerId="LiveId" clId="{B16E57F4-BB5B-4C81-94CC-DE20DFF42151}" dt="2023-08-26T22:20:54.494" v="9" actId="47"/>
        <pc:sldMkLst>
          <pc:docMk/>
          <pc:sldMk cId="4009799060" sldId="352"/>
        </pc:sldMkLst>
      </pc:sldChg>
      <pc:sldChg chg="del">
        <pc:chgData name="Richard Decker" userId="b8f6e2a6a2a75148" providerId="LiveId" clId="{B16E57F4-BB5B-4C81-94CC-DE20DFF42151}" dt="2023-08-26T23:28:55.511" v="469"/>
        <pc:sldMkLst>
          <pc:docMk/>
          <pc:sldMk cId="959605720" sldId="353"/>
        </pc:sldMkLst>
      </pc:sldChg>
      <pc:sldChg chg="delSp modSp add mod delAnim">
        <pc:chgData name="Richard Decker" userId="b8f6e2a6a2a75148" providerId="LiveId" clId="{B16E57F4-BB5B-4C81-94CC-DE20DFF42151}" dt="2023-08-26T23:32:48.704" v="490" actId="20577"/>
        <pc:sldMkLst>
          <pc:docMk/>
          <pc:sldMk cId="2896500308" sldId="353"/>
        </pc:sldMkLst>
        <pc:spChg chg="del">
          <ac:chgData name="Richard Decker" userId="b8f6e2a6a2a75148" providerId="LiveId" clId="{B16E57F4-BB5B-4C81-94CC-DE20DFF42151}" dt="2023-08-26T23:29:24.850" v="474" actId="478"/>
          <ac:spMkLst>
            <pc:docMk/>
            <pc:sldMk cId="2896500308" sldId="353"/>
            <ac:spMk id="2" creationId="{06E5821E-95C7-581A-13A3-637117C6F004}"/>
          </ac:spMkLst>
        </pc:spChg>
        <pc:spChg chg="mod">
          <ac:chgData name="Richard Decker" userId="b8f6e2a6a2a75148" providerId="LiveId" clId="{B16E57F4-BB5B-4C81-94CC-DE20DFF42151}" dt="2023-08-26T23:32:48.704" v="490" actId="20577"/>
          <ac:spMkLst>
            <pc:docMk/>
            <pc:sldMk cId="2896500308" sldId="353"/>
            <ac:spMk id="6" creationId="{15586F1E-C986-EE7E-AF38-6E752D66B8D9}"/>
          </ac:spMkLst>
        </pc:spChg>
      </pc:sldChg>
      <pc:sldChg chg="del">
        <pc:chgData name="Richard Decker" userId="b8f6e2a6a2a75148" providerId="LiveId" clId="{B16E57F4-BB5B-4C81-94CC-DE20DFF42151}" dt="2023-08-26T22:20:54.133" v="8" actId="47"/>
        <pc:sldMkLst>
          <pc:docMk/>
          <pc:sldMk cId="3053978195" sldId="353"/>
        </pc:sldMkLst>
      </pc:sldChg>
      <pc:sldChg chg="addSp modSp add mod modAnim">
        <pc:chgData name="Richard Decker" userId="b8f6e2a6a2a75148" providerId="LiveId" clId="{B16E57F4-BB5B-4C81-94CC-DE20DFF42151}" dt="2023-08-26T23:37:08.580" v="560"/>
        <pc:sldMkLst>
          <pc:docMk/>
          <pc:sldMk cId="845703499" sldId="354"/>
        </pc:sldMkLst>
        <pc:spChg chg="add mod">
          <ac:chgData name="Richard Decker" userId="b8f6e2a6a2a75148" providerId="LiveId" clId="{B16E57F4-BB5B-4C81-94CC-DE20DFF42151}" dt="2023-08-26T23:36:45.685" v="559" actId="20577"/>
          <ac:spMkLst>
            <pc:docMk/>
            <pc:sldMk cId="845703499" sldId="354"/>
            <ac:spMk id="2" creationId="{37F25250-3ABB-1383-C17C-E44F87DC709B}"/>
          </ac:spMkLst>
        </pc:spChg>
        <pc:spChg chg="mod">
          <ac:chgData name="Richard Decker" userId="b8f6e2a6a2a75148" providerId="LiveId" clId="{B16E57F4-BB5B-4C81-94CC-DE20DFF42151}" dt="2023-08-26T23:35:38.361" v="524" actId="20577"/>
          <ac:spMkLst>
            <pc:docMk/>
            <pc:sldMk cId="845703499" sldId="354"/>
            <ac:spMk id="6" creationId="{15586F1E-C986-EE7E-AF38-6E752D66B8D9}"/>
          </ac:spMkLst>
        </pc:spChg>
      </pc:sldChg>
      <pc:sldChg chg="del">
        <pc:chgData name="Richard Decker" userId="b8f6e2a6a2a75148" providerId="LiveId" clId="{B16E57F4-BB5B-4C81-94CC-DE20DFF42151}" dt="2023-08-26T23:33:49.910" v="491"/>
        <pc:sldMkLst>
          <pc:docMk/>
          <pc:sldMk cId="2362178880" sldId="354"/>
        </pc:sldMkLst>
      </pc:sldChg>
      <pc:sldChg chg="del">
        <pc:chgData name="Richard Decker" userId="b8f6e2a6a2a75148" providerId="LiveId" clId="{B16E57F4-BB5B-4C81-94CC-DE20DFF42151}" dt="2023-08-26T22:20:54.875" v="10" actId="47"/>
        <pc:sldMkLst>
          <pc:docMk/>
          <pc:sldMk cId="3461387269" sldId="354"/>
        </pc:sldMkLst>
      </pc:sldChg>
      <pc:sldChg chg="modSp">
        <pc:chgData name="Richard Decker" userId="b8f6e2a6a2a75148" providerId="LiveId" clId="{B16E57F4-BB5B-4C81-94CC-DE20DFF42151}" dt="2023-08-26T23:56:05.109" v="611" actId="20577"/>
        <pc:sldMkLst>
          <pc:docMk/>
          <pc:sldMk cId="3517577399" sldId="355"/>
        </pc:sldMkLst>
        <pc:spChg chg="mod">
          <ac:chgData name="Richard Decker" userId="b8f6e2a6a2a75148" providerId="LiveId" clId="{B16E57F4-BB5B-4C81-94CC-DE20DFF42151}" dt="2023-08-26T23:56:05.109" v="611" actId="20577"/>
          <ac:spMkLst>
            <pc:docMk/>
            <pc:sldMk cId="3517577399" sldId="355"/>
            <ac:spMk id="2" creationId="{37F25250-3ABB-1383-C17C-E44F87DC709B}"/>
          </ac:spMkLst>
        </pc:spChg>
        <pc:spChg chg="mod">
          <ac:chgData name="Richard Decker" userId="b8f6e2a6a2a75148" providerId="LiveId" clId="{B16E57F4-BB5B-4C81-94CC-DE20DFF42151}" dt="2023-08-26T23:55:25.014" v="595" actId="20577"/>
          <ac:spMkLst>
            <pc:docMk/>
            <pc:sldMk cId="3517577399" sldId="355"/>
            <ac:spMk id="6" creationId="{15586F1E-C986-EE7E-AF38-6E752D66B8D9}"/>
          </ac:spMkLst>
        </pc:spChg>
      </pc:sldChg>
      <pc:sldChg chg="addSp delSp modSp new mod setBg">
        <pc:chgData name="Richard Decker" userId="b8f6e2a6a2a75148" providerId="LiveId" clId="{B16E57F4-BB5B-4C81-94CC-DE20DFF42151}" dt="2023-08-27T00:02:09.207" v="616" actId="26606"/>
        <pc:sldMkLst>
          <pc:docMk/>
          <pc:sldMk cId="919369417" sldId="356"/>
        </pc:sldMkLst>
        <pc:spChg chg="del">
          <ac:chgData name="Richard Decker" userId="b8f6e2a6a2a75148" providerId="LiveId" clId="{B16E57F4-BB5B-4C81-94CC-DE20DFF42151}" dt="2023-08-27T00:01:24.738" v="613" actId="478"/>
          <ac:spMkLst>
            <pc:docMk/>
            <pc:sldMk cId="919369417" sldId="356"/>
            <ac:spMk id="2" creationId="{DB81A81C-C8E9-446C-B20B-4C9670F4F80C}"/>
          </ac:spMkLst>
        </pc:spChg>
        <pc:spChg chg="del">
          <ac:chgData name="Richard Decker" userId="b8f6e2a6a2a75148" providerId="LiveId" clId="{B16E57F4-BB5B-4C81-94CC-DE20DFF42151}" dt="2023-08-27T00:01:26.008" v="614" actId="478"/>
          <ac:spMkLst>
            <pc:docMk/>
            <pc:sldMk cId="919369417" sldId="356"/>
            <ac:spMk id="3" creationId="{84C9399E-12A0-3CB5-5829-34B168B8F534}"/>
          </ac:spMkLst>
        </pc:spChg>
        <pc:spChg chg="add">
          <ac:chgData name="Richard Decker" userId="b8f6e2a6a2a75148" providerId="LiveId" clId="{B16E57F4-BB5B-4C81-94CC-DE20DFF42151}" dt="2023-08-27T00:02:09.207" v="616" actId="26606"/>
          <ac:spMkLst>
            <pc:docMk/>
            <pc:sldMk cId="919369417" sldId="356"/>
            <ac:spMk id="10" creationId="{42A4FC2C-047E-45A5-965D-8E1E3BF09BC6}"/>
          </ac:spMkLst>
        </pc:spChg>
        <pc:picChg chg="add mod">
          <ac:chgData name="Richard Decker" userId="b8f6e2a6a2a75148" providerId="LiveId" clId="{B16E57F4-BB5B-4C81-94CC-DE20DFF42151}" dt="2023-08-27T00:02:09.207" v="616" actId="26606"/>
          <ac:picMkLst>
            <pc:docMk/>
            <pc:sldMk cId="919369417" sldId="356"/>
            <ac:picMk id="5" creationId="{3D04B2E0-FE82-2191-5F45-0E106A3F5E21}"/>
          </ac:picMkLst>
        </pc:picChg>
      </pc:sldChg>
      <pc:sldChg chg="addSp delSp modSp new mod setBg">
        <pc:chgData name="Richard Decker" userId="b8f6e2a6a2a75148" providerId="LiveId" clId="{B16E57F4-BB5B-4C81-94CC-DE20DFF42151}" dt="2023-08-27T00:02:34.872" v="621" actId="26606"/>
        <pc:sldMkLst>
          <pc:docMk/>
          <pc:sldMk cId="1322931124" sldId="357"/>
        </pc:sldMkLst>
        <pc:spChg chg="del">
          <ac:chgData name="Richard Decker" userId="b8f6e2a6a2a75148" providerId="LiveId" clId="{B16E57F4-BB5B-4C81-94CC-DE20DFF42151}" dt="2023-08-27T00:02:15.520" v="618" actId="478"/>
          <ac:spMkLst>
            <pc:docMk/>
            <pc:sldMk cId="1322931124" sldId="357"/>
            <ac:spMk id="2" creationId="{6E28A735-9B40-5C69-40D1-1E423C05A145}"/>
          </ac:spMkLst>
        </pc:spChg>
        <pc:spChg chg="del">
          <ac:chgData name="Richard Decker" userId="b8f6e2a6a2a75148" providerId="LiveId" clId="{B16E57F4-BB5B-4C81-94CC-DE20DFF42151}" dt="2023-08-27T00:02:16.734" v="619" actId="478"/>
          <ac:spMkLst>
            <pc:docMk/>
            <pc:sldMk cId="1322931124" sldId="357"/>
            <ac:spMk id="3" creationId="{EE477A94-D815-2EE1-C166-53645EC5CA61}"/>
          </ac:spMkLst>
        </pc:spChg>
        <pc:spChg chg="add">
          <ac:chgData name="Richard Decker" userId="b8f6e2a6a2a75148" providerId="LiveId" clId="{B16E57F4-BB5B-4C81-94CC-DE20DFF42151}" dt="2023-08-27T00:02:34.872" v="621" actId="26606"/>
          <ac:spMkLst>
            <pc:docMk/>
            <pc:sldMk cId="1322931124" sldId="357"/>
            <ac:spMk id="10" creationId="{42A4FC2C-047E-45A5-965D-8E1E3BF09BC6}"/>
          </ac:spMkLst>
        </pc:spChg>
        <pc:picChg chg="add mod">
          <ac:chgData name="Richard Decker" userId="b8f6e2a6a2a75148" providerId="LiveId" clId="{B16E57F4-BB5B-4C81-94CC-DE20DFF42151}" dt="2023-08-27T00:02:34.872" v="621" actId="26606"/>
          <ac:picMkLst>
            <pc:docMk/>
            <pc:sldMk cId="1322931124" sldId="357"/>
            <ac:picMk id="5" creationId="{EA9D45CC-F1F8-34B6-8C55-5535DA46F90A}"/>
          </ac:picMkLst>
        </pc:picChg>
      </pc:sldChg>
      <pc:sldChg chg="addSp delSp modSp new mod setBg">
        <pc:chgData name="Richard Decker" userId="b8f6e2a6a2a75148" providerId="LiveId" clId="{B16E57F4-BB5B-4C81-94CC-DE20DFF42151}" dt="2023-08-27T00:02:54.040" v="626" actId="26606"/>
        <pc:sldMkLst>
          <pc:docMk/>
          <pc:sldMk cId="1964398137" sldId="358"/>
        </pc:sldMkLst>
        <pc:spChg chg="del">
          <ac:chgData name="Richard Decker" userId="b8f6e2a6a2a75148" providerId="LiveId" clId="{B16E57F4-BB5B-4C81-94CC-DE20DFF42151}" dt="2023-08-27T00:02:44.972" v="623" actId="478"/>
          <ac:spMkLst>
            <pc:docMk/>
            <pc:sldMk cId="1964398137" sldId="358"/>
            <ac:spMk id="2" creationId="{EE8B53C3-3B99-E1F1-35AF-21BA71869874}"/>
          </ac:spMkLst>
        </pc:spChg>
        <pc:spChg chg="del">
          <ac:chgData name="Richard Decker" userId="b8f6e2a6a2a75148" providerId="LiveId" clId="{B16E57F4-BB5B-4C81-94CC-DE20DFF42151}" dt="2023-08-27T00:02:46.512" v="624" actId="478"/>
          <ac:spMkLst>
            <pc:docMk/>
            <pc:sldMk cId="1964398137" sldId="358"/>
            <ac:spMk id="3" creationId="{FE483B06-BBDE-91C8-BF2B-2759DD529F1B}"/>
          </ac:spMkLst>
        </pc:spChg>
        <pc:spChg chg="add">
          <ac:chgData name="Richard Decker" userId="b8f6e2a6a2a75148" providerId="LiveId" clId="{B16E57F4-BB5B-4C81-94CC-DE20DFF42151}" dt="2023-08-27T00:02:54.040" v="626" actId="26606"/>
          <ac:spMkLst>
            <pc:docMk/>
            <pc:sldMk cId="1964398137" sldId="358"/>
            <ac:spMk id="10" creationId="{42A4FC2C-047E-45A5-965D-8E1E3BF09BC6}"/>
          </ac:spMkLst>
        </pc:spChg>
        <pc:picChg chg="add mod">
          <ac:chgData name="Richard Decker" userId="b8f6e2a6a2a75148" providerId="LiveId" clId="{B16E57F4-BB5B-4C81-94CC-DE20DFF42151}" dt="2023-08-27T00:02:54.040" v="626" actId="26606"/>
          <ac:picMkLst>
            <pc:docMk/>
            <pc:sldMk cId="1964398137" sldId="358"/>
            <ac:picMk id="5" creationId="{ED244325-191D-7930-191F-6733670978C1}"/>
          </ac:picMkLst>
        </pc:picChg>
      </pc:sldChg>
      <pc:sldChg chg="modSp add modAnim">
        <pc:chgData name="Richard Decker" userId="b8f6e2a6a2a75148" providerId="LiveId" clId="{B16E57F4-BB5B-4C81-94CC-DE20DFF42151}" dt="2023-08-27T00:37:34.602" v="662"/>
        <pc:sldMkLst>
          <pc:docMk/>
          <pc:sldMk cId="2054539402" sldId="359"/>
        </pc:sldMkLst>
        <pc:spChg chg="mod">
          <ac:chgData name="Richard Decker" userId="b8f6e2a6a2a75148" providerId="LiveId" clId="{B16E57F4-BB5B-4C81-94CC-DE20DFF42151}" dt="2023-08-27T00:37:05.502" v="661" actId="20577"/>
          <ac:spMkLst>
            <pc:docMk/>
            <pc:sldMk cId="2054539402" sldId="359"/>
            <ac:spMk id="2" creationId="{37F25250-3ABB-1383-C17C-E44F87DC709B}"/>
          </ac:spMkLst>
        </pc:spChg>
        <pc:spChg chg="mod">
          <ac:chgData name="Richard Decker" userId="b8f6e2a6a2a75148" providerId="LiveId" clId="{B16E57F4-BB5B-4C81-94CC-DE20DFF42151}" dt="2023-08-27T00:36:33.517" v="644" actId="20577"/>
          <ac:spMkLst>
            <pc:docMk/>
            <pc:sldMk cId="2054539402" sldId="359"/>
            <ac:spMk id="6" creationId="{15586F1E-C986-EE7E-AF38-6E752D66B8D9}"/>
          </ac:spMkLst>
        </pc:spChg>
      </pc:sldChg>
      <pc:sldChg chg="del">
        <pc:chgData name="Richard Decker" userId="b8f6e2a6a2a75148" providerId="LiveId" clId="{B16E57F4-BB5B-4C81-94CC-DE20DFF42151}" dt="2023-08-27T00:36:04.800" v="627"/>
        <pc:sldMkLst>
          <pc:docMk/>
          <pc:sldMk cId="2235777037" sldId="359"/>
        </pc:sldMkLst>
      </pc:sldChg>
    </pc:docChg>
  </pc:docChgLst>
  <pc:docChgLst>
    <pc:chgData name="Richard Decker" userId="b8f6e2a6a2a75148" providerId="LiveId" clId="{799A6F3F-34EA-4C49-8717-4AB1EA80E6BD}"/>
    <pc:docChg chg="modSld sldOrd">
      <pc:chgData name="Richard Decker" userId="b8f6e2a6a2a75148" providerId="LiveId" clId="{799A6F3F-34EA-4C49-8717-4AB1EA80E6BD}" dt="2023-08-27T13:26:53.011" v="1"/>
      <pc:docMkLst>
        <pc:docMk/>
      </pc:docMkLst>
      <pc:sldChg chg="ord">
        <pc:chgData name="Richard Decker" userId="b8f6e2a6a2a75148" providerId="LiveId" clId="{799A6F3F-34EA-4C49-8717-4AB1EA80E6BD}" dt="2023-08-27T13:26:53.011" v="1"/>
        <pc:sldMkLst>
          <pc:docMk/>
          <pc:sldMk cId="1837003648" sldId="348"/>
        </pc:sldMkLst>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6T23:12:15.1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1 434,'916'0,"-865"3,0 3,-1 1,0 3,0 2,92 35,-141-47,56 17,1-3,1-2,0-3,68 2,248-10,-201-4,3218-2,-3264-1,138-23,92-7,963 31,-676 9,-480-12,-1-6,-1-8,318-86,-340 79,2 7,235-6,-146 14,-79 5,118-13,-439 13,144 6,-62-10,2-3,-99-34,-76-15,57 34,-318-8,-212 44,255 2,-3528-7,3916 6,0 4,1 4,-153 43,-47 10,77-37,-280 4,-222-37,299-3,-596 6,948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8/27/2023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8/27/2023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8/27/2023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8/27/2023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8/27/2023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8/27/2023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8/27/2023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8/27/2023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8/27/2023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8/27/2023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8/27/2023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8/27/2023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2173057"/>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“Knowing the Unknown God”</a:t>
            </a:r>
          </a:p>
          <a:p>
            <a:pPr algn="ctr">
              <a:lnSpc>
                <a:spcPct val="110000"/>
              </a:lnSpc>
              <a:spcBef>
                <a:spcPct val="0"/>
              </a:spcBef>
              <a:spcAft>
                <a:spcPts val="600"/>
              </a:spcAft>
            </a:pPr>
            <a:r>
              <a:rPr lang="en-US" sz="1400" b="1" i="1" spc="150" dirty="0">
                <a:latin typeface="+mj-lt"/>
                <a:ea typeface="+mj-ea"/>
                <a:cs typeface="+mj-cs"/>
              </a:rPr>
              <a:t>Part 1</a:t>
            </a:r>
          </a:p>
          <a:p>
            <a:pPr algn="ctr">
              <a:lnSpc>
                <a:spcPct val="110000"/>
              </a:lnSpc>
              <a:spcBef>
                <a:spcPct val="0"/>
              </a:spcBef>
              <a:spcAft>
                <a:spcPts val="600"/>
              </a:spcAft>
            </a:pPr>
            <a:r>
              <a:rPr lang="en-US" sz="1400" b="1" i="1" spc="150">
                <a:latin typeface="+mj-lt"/>
                <a:ea typeface="+mj-ea"/>
                <a:cs typeface="+mj-cs"/>
              </a:rPr>
              <a:t>Acts 17:16-21</a:t>
            </a:r>
            <a:endParaRPr lang="en-US" sz="1400" b="1" i="1" spc="150" dirty="0">
              <a:latin typeface="+mj-lt"/>
              <a:ea typeface="+mj-ea"/>
              <a:cs typeface="+mj-cs"/>
            </a:endParaRP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31" y="597348"/>
            <a:ext cx="6965270" cy="5663304"/>
          </a:xfrm>
          <a:prstGeom prst="rect">
            <a:avLst/>
          </a:prstGeom>
        </p:spPr>
      </p:pic>
    </p:spTree>
    <p:extLst>
      <p:ext uri="{BB962C8B-B14F-4D97-AF65-F5344CB8AC3E}">
        <p14:creationId xmlns:p14="http://schemas.microsoft.com/office/powerpoint/2010/main" val="174437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0" y="1615516"/>
            <a:ext cx="113738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Matthew 5:29-30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If your right eye causes you to sin, tear it out and throw it away. For it is better that you lose one of your members than that your whole body be thrown into hell. And if your right hand causes you to sin, cut it off and throw it away. For it is better that you lose one of your members than that your whole body go into hell.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5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0" y="1615516"/>
            <a:ext cx="113738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5:21-24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t>
            </a:r>
            <a:r>
              <a:rPr lang="en-US" dirty="0">
                <a:highlight>
                  <a:srgbClr val="FFFF00"/>
                </a:highlight>
              </a:rPr>
              <a:t>I hate, I despise </a:t>
            </a:r>
            <a:r>
              <a:rPr lang="en-US" dirty="0">
                <a:solidFill>
                  <a:prstClr val="black"/>
                </a:solidFill>
              </a:rPr>
              <a:t>your feasts, and </a:t>
            </a:r>
            <a:r>
              <a:rPr lang="en-US" dirty="0">
                <a:solidFill>
                  <a:prstClr val="black"/>
                </a:solidFill>
                <a:highlight>
                  <a:srgbClr val="FFFF00"/>
                </a:highlight>
              </a:rPr>
              <a:t>I take no delight </a:t>
            </a:r>
            <a:r>
              <a:rPr lang="en-US" dirty="0">
                <a:solidFill>
                  <a:prstClr val="black"/>
                </a:solidFill>
              </a:rPr>
              <a:t>in your solemn assemblies. Even though you offer me your burnt offerings and grain offerings</a:t>
            </a:r>
            <a:r>
              <a:rPr lang="en-US" dirty="0">
                <a:solidFill>
                  <a:prstClr val="black"/>
                </a:solidFill>
                <a:highlight>
                  <a:srgbClr val="FFFF00"/>
                </a:highlight>
              </a:rPr>
              <a:t>, I will not accept </a:t>
            </a:r>
            <a:r>
              <a:rPr lang="en-US" dirty="0">
                <a:solidFill>
                  <a:prstClr val="black"/>
                </a:solidFill>
              </a:rPr>
              <a:t>them; and the peace offerings of your fattened animals, </a:t>
            </a:r>
            <a:r>
              <a:rPr lang="en-US" dirty="0">
                <a:solidFill>
                  <a:prstClr val="black"/>
                </a:solidFill>
                <a:highlight>
                  <a:srgbClr val="FFFF00"/>
                </a:highlight>
              </a:rPr>
              <a:t>I will not look upon them</a:t>
            </a:r>
            <a:r>
              <a:rPr lang="en-US" dirty="0">
                <a:solidFill>
                  <a:prstClr val="black"/>
                </a:solidFill>
              </a:rPr>
              <a:t>. </a:t>
            </a:r>
            <a:r>
              <a:rPr lang="en-US" dirty="0">
                <a:solidFill>
                  <a:prstClr val="black"/>
                </a:solidFill>
                <a:highlight>
                  <a:srgbClr val="FFFF00"/>
                </a:highlight>
              </a:rPr>
              <a:t>Take away from me </a:t>
            </a:r>
            <a:r>
              <a:rPr lang="en-US" dirty="0">
                <a:solidFill>
                  <a:prstClr val="black"/>
                </a:solidFill>
              </a:rPr>
              <a:t>the noise of your songs; to the melody of your harps </a:t>
            </a:r>
            <a:r>
              <a:rPr lang="en-US" dirty="0">
                <a:solidFill>
                  <a:prstClr val="black"/>
                </a:solidFill>
                <a:highlight>
                  <a:srgbClr val="FFFF00"/>
                </a:highlight>
              </a:rPr>
              <a:t>I will not listen</a:t>
            </a:r>
            <a:r>
              <a:rPr lang="en-US" dirty="0">
                <a:solidFill>
                  <a:prstClr val="black"/>
                </a:solidFill>
              </a:rPr>
              <a:t>. </a:t>
            </a:r>
          </a:p>
          <a:p>
            <a:pPr lvl="0" algn="ctr">
              <a:defRPr/>
            </a:pPr>
            <a:endParaRPr lang="en-US" dirty="0">
              <a:solidFill>
                <a:prstClr val="black"/>
              </a:solidFill>
            </a:endParaRPr>
          </a:p>
          <a:p>
            <a:pPr lvl="0" algn="ctr">
              <a:defRPr/>
            </a:pPr>
            <a:r>
              <a:rPr lang="en-US" dirty="0">
                <a:solidFill>
                  <a:prstClr val="black"/>
                </a:solidFill>
              </a:rPr>
              <a:t>But let justice roll down like waters, and righteousness like an ever-flowing stream.</a:t>
            </a:r>
          </a:p>
        </p:txBody>
      </p:sp>
      <p:sp>
        <p:nvSpPr>
          <p:cNvPr id="2" name="TextBox 1">
            <a:extLst>
              <a:ext uri="{FF2B5EF4-FFF2-40B4-BE49-F238E27FC236}">
                <a16:creationId xmlns:a16="http://schemas.microsoft.com/office/drawing/2014/main" id="{37F25250-3ABB-1383-C17C-E44F87DC709B}"/>
              </a:ext>
            </a:extLst>
          </p:cNvPr>
          <p:cNvSpPr txBox="1"/>
          <p:nvPr/>
        </p:nvSpPr>
        <p:spPr>
          <a:xfrm>
            <a:off x="409069" y="3821306"/>
            <a:ext cx="113738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Psalm</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51:16-17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For </a:t>
            </a:r>
            <a:r>
              <a:rPr lang="en-US" dirty="0">
                <a:solidFill>
                  <a:prstClr val="black"/>
                </a:solidFill>
                <a:highlight>
                  <a:srgbClr val="FFFF00"/>
                </a:highlight>
              </a:rPr>
              <a:t>you will not delight in sacrifice</a:t>
            </a:r>
            <a:r>
              <a:rPr lang="en-US" dirty="0">
                <a:solidFill>
                  <a:prstClr val="black"/>
                </a:solidFill>
              </a:rPr>
              <a:t>, or I would give it; </a:t>
            </a:r>
            <a:r>
              <a:rPr lang="en-US" dirty="0">
                <a:solidFill>
                  <a:prstClr val="black"/>
                </a:solidFill>
                <a:highlight>
                  <a:srgbClr val="FFFF00"/>
                </a:highlight>
              </a:rPr>
              <a:t>you will not be pleased with a burnt offering</a:t>
            </a:r>
            <a:r>
              <a:rPr lang="en-US" dirty="0">
                <a:solidFill>
                  <a:prstClr val="black"/>
                </a:solidFill>
              </a:rPr>
              <a:t>. </a:t>
            </a:r>
          </a:p>
          <a:p>
            <a:pPr lvl="0" algn="ctr">
              <a:defRPr/>
            </a:pPr>
            <a:endParaRPr lang="en-US" dirty="0">
              <a:solidFill>
                <a:prstClr val="black"/>
              </a:solidFill>
            </a:endParaRPr>
          </a:p>
          <a:p>
            <a:pPr lvl="0" algn="ctr">
              <a:defRPr/>
            </a:pPr>
            <a:r>
              <a:rPr lang="en-US" dirty="0">
                <a:solidFill>
                  <a:prstClr val="black"/>
                </a:solidFill>
              </a:rPr>
              <a:t>The sacrifices of God are a broken spirit; a broken and contrite heart, O God, you will not despise.</a:t>
            </a:r>
          </a:p>
        </p:txBody>
      </p:sp>
    </p:spTree>
    <p:extLst>
      <p:ext uri="{BB962C8B-B14F-4D97-AF65-F5344CB8AC3E}">
        <p14:creationId xmlns:p14="http://schemas.microsoft.com/office/powerpoint/2010/main" val="8457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0" y="1615516"/>
            <a:ext cx="113738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Corinthians 1:22-24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For Jews demand signs and Greeks seek wisdom, but </a:t>
            </a:r>
            <a:r>
              <a:rPr lang="en-US" dirty="0">
                <a:solidFill>
                  <a:prstClr val="black"/>
                </a:solidFill>
                <a:highlight>
                  <a:srgbClr val="FFFF00"/>
                </a:highlight>
              </a:rPr>
              <a:t>we preach Christ crucified</a:t>
            </a:r>
            <a:r>
              <a:rPr lang="en-US" dirty="0">
                <a:solidFill>
                  <a:prstClr val="black"/>
                </a:solidFill>
              </a:rPr>
              <a:t>, a stumbling block to Jews and </a:t>
            </a:r>
            <a:r>
              <a:rPr lang="en-US" dirty="0">
                <a:solidFill>
                  <a:prstClr val="black"/>
                </a:solidFill>
                <a:highlight>
                  <a:srgbClr val="FFFF00"/>
                </a:highlight>
              </a:rPr>
              <a:t>folly to Gentiles</a:t>
            </a:r>
            <a:r>
              <a:rPr lang="en-US" dirty="0">
                <a:solidFill>
                  <a:prstClr val="black"/>
                </a:solidFill>
              </a:rPr>
              <a:t>, </a:t>
            </a:r>
            <a:r>
              <a:rPr lang="en-US" dirty="0">
                <a:solidFill>
                  <a:prstClr val="black"/>
                </a:solidFill>
                <a:highlight>
                  <a:srgbClr val="FFFF00"/>
                </a:highlight>
              </a:rPr>
              <a:t>but to those who are called</a:t>
            </a:r>
            <a:r>
              <a:rPr lang="en-US" dirty="0">
                <a:solidFill>
                  <a:prstClr val="black"/>
                </a:solidFill>
              </a:rPr>
              <a:t>, both Jews and Greeks, </a:t>
            </a:r>
            <a:r>
              <a:rPr lang="en-US" dirty="0">
                <a:solidFill>
                  <a:prstClr val="black"/>
                </a:solidFill>
                <a:highlight>
                  <a:srgbClr val="FFFF00"/>
                </a:highlight>
              </a:rPr>
              <a:t>Christ the power of God and the wisdom of God</a:t>
            </a:r>
            <a:r>
              <a:rPr lang="en-US" dirty="0">
                <a:solidFill>
                  <a:prstClr val="black"/>
                </a:solidFill>
              </a:rPr>
              <a:t>.</a:t>
            </a:r>
          </a:p>
        </p:txBody>
      </p:sp>
      <p:sp>
        <p:nvSpPr>
          <p:cNvPr id="2" name="TextBox 1">
            <a:extLst>
              <a:ext uri="{FF2B5EF4-FFF2-40B4-BE49-F238E27FC236}">
                <a16:creationId xmlns:a16="http://schemas.microsoft.com/office/drawing/2014/main" id="{37F25250-3ABB-1383-C17C-E44F87DC709B}"/>
              </a:ext>
            </a:extLst>
          </p:cNvPr>
          <p:cNvSpPr txBox="1"/>
          <p:nvPr/>
        </p:nvSpPr>
        <p:spPr>
          <a:xfrm>
            <a:off x="409069" y="3821306"/>
            <a:ext cx="113738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1:16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For I am not ashamed of </a:t>
            </a:r>
            <a:r>
              <a:rPr lang="en-US" dirty="0">
                <a:solidFill>
                  <a:prstClr val="black"/>
                </a:solidFill>
                <a:highlight>
                  <a:srgbClr val="FFFF00"/>
                </a:highlight>
              </a:rPr>
              <a:t>the gospel, for it is the power of God for salvation to everyone who believes</a:t>
            </a:r>
            <a:r>
              <a:rPr lang="en-US" dirty="0">
                <a:solidFill>
                  <a:prstClr val="black"/>
                </a:solidFill>
              </a:rPr>
              <a:t>, to the Jew first and also to the Greek.</a:t>
            </a:r>
          </a:p>
        </p:txBody>
      </p:sp>
    </p:spTree>
    <p:extLst>
      <p:ext uri="{BB962C8B-B14F-4D97-AF65-F5344CB8AC3E}">
        <p14:creationId xmlns:p14="http://schemas.microsoft.com/office/powerpoint/2010/main" val="35175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tone building on a hill&#10;&#10;Description automatically generated">
            <a:extLst>
              <a:ext uri="{FF2B5EF4-FFF2-40B4-BE49-F238E27FC236}">
                <a16:creationId xmlns:a16="http://schemas.microsoft.com/office/drawing/2014/main" id="{3D04B2E0-FE82-2191-5F45-0E106A3F5E21}"/>
              </a:ext>
            </a:extLst>
          </p:cNvPr>
          <p:cNvPicPr>
            <a:picLocks noChangeAspect="1"/>
          </p:cNvPicPr>
          <p:nvPr/>
        </p:nvPicPr>
        <p:blipFill rotWithShape="1">
          <a:blip r:embed="rId2">
            <a:extLst>
              <a:ext uri="{28A0092B-C50C-407E-A947-70E740481C1C}">
                <a14:useLocalDpi xmlns:a14="http://schemas.microsoft.com/office/drawing/2010/main" val="0"/>
              </a:ext>
            </a:extLst>
          </a:blip>
          <a:srcRect l="10133" r="12518" b="-1"/>
          <a:stretch/>
        </p:blipFill>
        <p:spPr>
          <a:xfrm>
            <a:off x="20" y="1282"/>
            <a:ext cx="12191980" cy="6856718"/>
          </a:xfrm>
          <a:prstGeom prst="rect">
            <a:avLst/>
          </a:prstGeom>
        </p:spPr>
      </p:pic>
    </p:spTree>
    <p:extLst>
      <p:ext uri="{BB962C8B-B14F-4D97-AF65-F5344CB8AC3E}">
        <p14:creationId xmlns:p14="http://schemas.microsoft.com/office/powerpoint/2010/main" val="91936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ity in the distance&#10;&#10;Description automatically generated">
            <a:extLst>
              <a:ext uri="{FF2B5EF4-FFF2-40B4-BE49-F238E27FC236}">
                <a16:creationId xmlns:a16="http://schemas.microsoft.com/office/drawing/2014/main" id="{EA9D45CC-F1F8-34B6-8C55-5535DA46F90A}"/>
              </a:ext>
            </a:extLst>
          </p:cNvPr>
          <p:cNvPicPr>
            <a:picLocks noChangeAspect="1"/>
          </p:cNvPicPr>
          <p:nvPr/>
        </p:nvPicPr>
        <p:blipFill rotWithShape="1">
          <a:blip r:embed="rId2">
            <a:extLst>
              <a:ext uri="{28A0092B-C50C-407E-A947-70E740481C1C}">
                <a14:useLocalDpi xmlns:a14="http://schemas.microsoft.com/office/drawing/2010/main" val="0"/>
              </a:ext>
            </a:extLst>
          </a:blip>
          <a:srcRect l="10508" r="11700" b="-1"/>
          <a:stretch/>
        </p:blipFill>
        <p:spPr>
          <a:xfrm>
            <a:off x="20" y="1282"/>
            <a:ext cx="12191980" cy="6856718"/>
          </a:xfrm>
          <a:prstGeom prst="rect">
            <a:avLst/>
          </a:prstGeom>
        </p:spPr>
      </p:pic>
    </p:spTree>
    <p:extLst>
      <p:ext uri="{BB962C8B-B14F-4D97-AF65-F5344CB8AC3E}">
        <p14:creationId xmlns:p14="http://schemas.microsoft.com/office/powerpoint/2010/main" val="132293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dirt hill with trees and buildings in the background&#10;&#10;Description automatically generated">
            <a:extLst>
              <a:ext uri="{FF2B5EF4-FFF2-40B4-BE49-F238E27FC236}">
                <a16:creationId xmlns:a16="http://schemas.microsoft.com/office/drawing/2014/main" id="{ED244325-191D-7930-191F-6733670978C1}"/>
              </a:ext>
            </a:extLst>
          </p:cNvPr>
          <p:cNvPicPr>
            <a:picLocks noChangeAspect="1"/>
          </p:cNvPicPr>
          <p:nvPr/>
        </p:nvPicPr>
        <p:blipFill rotWithShape="1">
          <a:blip r:embed="rId2">
            <a:extLst>
              <a:ext uri="{28A0092B-C50C-407E-A947-70E740481C1C}">
                <a14:useLocalDpi xmlns:a14="http://schemas.microsoft.com/office/drawing/2010/main" val="0"/>
              </a:ext>
            </a:extLst>
          </a:blip>
          <a:srcRect l="24993" r="14107"/>
          <a:stretch/>
        </p:blipFill>
        <p:spPr>
          <a:xfrm>
            <a:off x="20" y="1282"/>
            <a:ext cx="12191980" cy="6856718"/>
          </a:xfrm>
          <a:prstGeom prst="rect">
            <a:avLst/>
          </a:prstGeom>
        </p:spPr>
      </p:pic>
    </p:spTree>
    <p:extLst>
      <p:ext uri="{BB962C8B-B14F-4D97-AF65-F5344CB8AC3E}">
        <p14:creationId xmlns:p14="http://schemas.microsoft.com/office/powerpoint/2010/main" val="196439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0" y="1615516"/>
            <a:ext cx="113738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Hebrew 2:17-18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Therefore he had to be made like his brothers in every respect, so that he might become a merciful and faithful high priest in the service of God, to make propitiation for the sins of the people. For because he himself has suffered when tempted, he is able to help those who are being tempted.</a:t>
            </a:r>
          </a:p>
        </p:txBody>
      </p:sp>
      <p:sp>
        <p:nvSpPr>
          <p:cNvPr id="2" name="TextBox 1">
            <a:extLst>
              <a:ext uri="{FF2B5EF4-FFF2-40B4-BE49-F238E27FC236}">
                <a16:creationId xmlns:a16="http://schemas.microsoft.com/office/drawing/2014/main" id="{37F25250-3ABB-1383-C17C-E44F87DC709B}"/>
              </a:ext>
            </a:extLst>
          </p:cNvPr>
          <p:cNvSpPr txBox="1"/>
          <p:nvPr/>
        </p:nvSpPr>
        <p:spPr>
          <a:xfrm>
            <a:off x="409069" y="3821306"/>
            <a:ext cx="113738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Hebrews 4:14-15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Since then we have a great high priest who has passed through the heavens, Jesus, the Son of God, let us hold fast our confession. For we do not have a high priest who is unable to sympathize with our weaknesses, but one who in every respect has been tempted as we are, yet without sin.</a:t>
            </a:r>
          </a:p>
        </p:txBody>
      </p:sp>
    </p:spTree>
    <p:extLst>
      <p:ext uri="{BB962C8B-B14F-4D97-AF65-F5344CB8AC3E}">
        <p14:creationId xmlns:p14="http://schemas.microsoft.com/office/powerpoint/2010/main" val="20545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pic>
        <p:nvPicPr>
          <p:cNvPr id="5" name="Picture 4" descr="A map of the earth&#10;&#10;Description automatically generated">
            <a:extLst>
              <a:ext uri="{FF2B5EF4-FFF2-40B4-BE49-F238E27FC236}">
                <a16:creationId xmlns:a16="http://schemas.microsoft.com/office/drawing/2014/main" id="{24739B77-BBB1-4323-87A7-C1702E496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013"/>
            <a:ext cx="12192000" cy="5709974"/>
          </a:xfrm>
          <a:prstGeom prst="rect">
            <a:avLst/>
          </a:prstGeom>
        </p:spPr>
      </p:pic>
      <p:sp>
        <p:nvSpPr>
          <p:cNvPr id="6" name="Oval 5">
            <a:extLst>
              <a:ext uri="{FF2B5EF4-FFF2-40B4-BE49-F238E27FC236}">
                <a16:creationId xmlns:a16="http://schemas.microsoft.com/office/drawing/2014/main" id="{17FD43DC-4244-CDD1-B3D4-16232C5B103E}"/>
              </a:ext>
            </a:extLst>
          </p:cNvPr>
          <p:cNvSpPr/>
          <p:nvPr/>
        </p:nvSpPr>
        <p:spPr>
          <a:xfrm>
            <a:off x="8162925" y="4486275"/>
            <a:ext cx="666750" cy="400050"/>
          </a:xfrm>
          <a:prstGeom prst="ellipse">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3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tatue of a person&#10;&#10;Description automatically generated">
            <a:extLst>
              <a:ext uri="{FF2B5EF4-FFF2-40B4-BE49-F238E27FC236}">
                <a16:creationId xmlns:a16="http://schemas.microsoft.com/office/drawing/2014/main" id="{C17C1288-F90B-B43E-5FA8-F791414696E5}"/>
              </a:ext>
            </a:extLst>
          </p:cNvPr>
          <p:cNvPicPr>
            <a:picLocks noChangeAspect="1"/>
          </p:cNvPicPr>
          <p:nvPr/>
        </p:nvPicPr>
        <p:blipFill rotWithShape="1">
          <a:blip r:embed="rId2">
            <a:extLst>
              <a:ext uri="{28A0092B-C50C-407E-A947-70E740481C1C}">
                <a14:useLocalDpi xmlns:a14="http://schemas.microsoft.com/office/drawing/2010/main" val="0"/>
              </a:ext>
            </a:extLst>
          </a:blip>
          <a:srcRect r="-2" b="10267"/>
          <a:stretch/>
        </p:blipFill>
        <p:spPr>
          <a:xfrm>
            <a:off x="1141413" y="1122363"/>
            <a:ext cx="2578100" cy="4603750"/>
          </a:xfrm>
          <a:prstGeom prst="rect">
            <a:avLst/>
          </a:prstGeom>
        </p:spPr>
      </p:pic>
      <p:pic>
        <p:nvPicPr>
          <p:cNvPr id="31" name="Picture 30" descr="A building with columns and a roof&#10;&#10;Description automatically generated">
            <a:extLst>
              <a:ext uri="{FF2B5EF4-FFF2-40B4-BE49-F238E27FC236}">
                <a16:creationId xmlns:a16="http://schemas.microsoft.com/office/drawing/2014/main" id="{BC737A56-4DF9-2F5A-E562-D857BCE86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775" y="1122363"/>
            <a:ext cx="3552825" cy="2649538"/>
          </a:xfrm>
          <a:prstGeom prst="rect">
            <a:avLst/>
          </a:prstGeom>
        </p:spPr>
      </p:pic>
      <p:pic>
        <p:nvPicPr>
          <p:cNvPr id="11" name="Picture 10" descr="A stone structure with pillars with Parthenon in the background&#10;&#10;Description automatically generated with medium confidence">
            <a:extLst>
              <a:ext uri="{FF2B5EF4-FFF2-40B4-BE49-F238E27FC236}">
                <a16:creationId xmlns:a16="http://schemas.microsoft.com/office/drawing/2014/main" id="{88327A1E-0677-D104-E77E-20A87C289C36}"/>
              </a:ext>
            </a:extLst>
          </p:cNvPr>
          <p:cNvPicPr>
            <a:picLocks noChangeAspect="1"/>
          </p:cNvPicPr>
          <p:nvPr/>
        </p:nvPicPr>
        <p:blipFill rotWithShape="1">
          <a:blip r:embed="rId4">
            <a:extLst>
              <a:ext uri="{28A0092B-C50C-407E-A947-70E740481C1C}">
                <a14:useLocalDpi xmlns:a14="http://schemas.microsoft.com/office/drawing/2010/main" val="0"/>
              </a:ext>
            </a:extLst>
          </a:blip>
          <a:srcRect l="3648" r="6142" b="-3"/>
          <a:stretch/>
        </p:blipFill>
        <p:spPr>
          <a:xfrm>
            <a:off x="7407275" y="1122363"/>
            <a:ext cx="3641725" cy="2649538"/>
          </a:xfrm>
          <a:prstGeom prst="rect">
            <a:avLst/>
          </a:prstGeom>
        </p:spPr>
      </p:pic>
      <p:pic>
        <p:nvPicPr>
          <p:cNvPr id="24" name="Picture 23" descr="A statue of a person with a beard&#10;&#10;Description automatically generated">
            <a:extLst>
              <a:ext uri="{FF2B5EF4-FFF2-40B4-BE49-F238E27FC236}">
                <a16:creationId xmlns:a16="http://schemas.microsoft.com/office/drawing/2014/main" id="{2B195CA8-29B4-6C9A-E919-6C0F9DCA2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7775" y="3840163"/>
            <a:ext cx="1155700" cy="1887538"/>
          </a:xfrm>
          <a:prstGeom prst="rect">
            <a:avLst/>
          </a:prstGeom>
        </p:spPr>
      </p:pic>
      <p:pic>
        <p:nvPicPr>
          <p:cNvPr id="27" name="Picture 26" descr="A statue of a person&#10;&#10;Description automatically generated">
            <a:extLst>
              <a:ext uri="{FF2B5EF4-FFF2-40B4-BE49-F238E27FC236}">
                <a16:creationId xmlns:a16="http://schemas.microsoft.com/office/drawing/2014/main" id="{2EC6DD3E-FA26-BE95-113E-8FA1E872D4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8563" y="3840163"/>
            <a:ext cx="1276350" cy="1887538"/>
          </a:xfrm>
          <a:prstGeom prst="rect">
            <a:avLst/>
          </a:prstGeom>
        </p:spPr>
      </p:pic>
      <p:pic>
        <p:nvPicPr>
          <p:cNvPr id="9" name="Picture 8" descr="A close-up of a stone structure&#10;&#10;Description automatically generated">
            <a:extLst>
              <a:ext uri="{FF2B5EF4-FFF2-40B4-BE49-F238E27FC236}">
                <a16:creationId xmlns:a16="http://schemas.microsoft.com/office/drawing/2014/main" id="{60E3FF66-A2F4-F67A-0649-D9E79A229B0C}"/>
              </a:ext>
            </a:extLst>
          </p:cNvPr>
          <p:cNvPicPr>
            <a:picLocks noChangeAspect="1"/>
          </p:cNvPicPr>
          <p:nvPr/>
        </p:nvPicPr>
        <p:blipFill rotWithShape="1">
          <a:blip r:embed="rId7">
            <a:extLst>
              <a:ext uri="{28A0092B-C50C-407E-A947-70E740481C1C}">
                <a14:useLocalDpi xmlns:a14="http://schemas.microsoft.com/office/drawing/2010/main" val="0"/>
              </a:ext>
            </a:extLst>
          </a:blip>
          <a:srcRect l="3627" r="6018" b="-4"/>
          <a:stretch/>
        </p:blipFill>
        <p:spPr>
          <a:xfrm>
            <a:off x="6351588" y="3840163"/>
            <a:ext cx="2319338" cy="1887538"/>
          </a:xfrm>
          <a:prstGeom prst="rect">
            <a:avLst/>
          </a:prstGeom>
        </p:spPr>
      </p:pic>
      <p:pic>
        <p:nvPicPr>
          <p:cNvPr id="7" name="Picture 6" descr="An ancient ruins in a city&#10;&#10;Description automatically generated with medium confidence">
            <a:extLst>
              <a:ext uri="{FF2B5EF4-FFF2-40B4-BE49-F238E27FC236}">
                <a16:creationId xmlns:a16="http://schemas.microsoft.com/office/drawing/2014/main" id="{5BE91C18-F484-BA70-F189-39EFFF228126}"/>
              </a:ext>
            </a:extLst>
          </p:cNvPr>
          <p:cNvPicPr>
            <a:picLocks noChangeAspect="1"/>
          </p:cNvPicPr>
          <p:nvPr/>
        </p:nvPicPr>
        <p:blipFill rotWithShape="1">
          <a:blip r:embed="rId8">
            <a:extLst>
              <a:ext uri="{28A0092B-C50C-407E-A947-70E740481C1C}">
                <a14:useLocalDpi xmlns:a14="http://schemas.microsoft.com/office/drawing/2010/main" val="0"/>
              </a:ext>
            </a:extLst>
          </a:blip>
          <a:srcRect l="3778" r="6028" b="4"/>
          <a:stretch/>
        </p:blipFill>
        <p:spPr>
          <a:xfrm>
            <a:off x="8740775" y="3840163"/>
            <a:ext cx="2308225" cy="1887538"/>
          </a:xfrm>
          <a:prstGeom prst="rect">
            <a:avLst/>
          </a:prstGeom>
        </p:spPr>
      </p:pic>
    </p:spTree>
    <p:extLst>
      <p:ext uri="{BB962C8B-B14F-4D97-AF65-F5344CB8AC3E}">
        <p14:creationId xmlns:p14="http://schemas.microsoft.com/office/powerpoint/2010/main" val="8879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0" y="847726"/>
            <a:ext cx="12192000" cy="584775"/>
          </a:xfrm>
          <a:prstGeom prst="rect">
            <a:avLst/>
          </a:prstGeom>
          <a:noFill/>
        </p:spPr>
        <p:txBody>
          <a:bodyPr wrap="square" rtlCol="0">
            <a:spAutoFit/>
          </a:bodyPr>
          <a:lstStyle/>
          <a:p>
            <a:pPr algn="ctr"/>
            <a:r>
              <a:rPr lang="en-US" sz="3200" b="1" dirty="0"/>
              <a:t>1. </a:t>
            </a:r>
            <a:r>
              <a:rPr lang="en-US" sz="3200" dirty="0"/>
              <a:t>You must </a:t>
            </a:r>
            <a:r>
              <a:rPr lang="en-US" sz="3200" u="sng" dirty="0">
                <a:solidFill>
                  <a:srgbClr val="0070C0"/>
                </a:solidFill>
              </a:rPr>
              <a:t>know</a:t>
            </a:r>
            <a:r>
              <a:rPr lang="en-US" sz="3200" dirty="0">
                <a:solidFill>
                  <a:srgbClr val="0070C0"/>
                </a:solidFill>
              </a:rPr>
              <a:t> </a:t>
            </a:r>
            <a:r>
              <a:rPr lang="en-US" sz="3200" u="sng" dirty="0">
                <a:solidFill>
                  <a:srgbClr val="0070C0"/>
                </a:solidFill>
              </a:rPr>
              <a:t>who</a:t>
            </a:r>
            <a:r>
              <a:rPr lang="en-US" sz="3200" dirty="0"/>
              <a:t> God is.</a:t>
            </a:r>
          </a:p>
        </p:txBody>
      </p:sp>
      <p:sp>
        <p:nvSpPr>
          <p:cNvPr id="6" name="TextBox 5">
            <a:extLst>
              <a:ext uri="{FF2B5EF4-FFF2-40B4-BE49-F238E27FC236}">
                <a16:creationId xmlns:a16="http://schemas.microsoft.com/office/drawing/2014/main" id="{15586F1E-C986-EE7E-AF38-6E752D66B8D9}"/>
              </a:ext>
            </a:extLst>
          </p:cNvPr>
          <p:cNvSpPr txBox="1"/>
          <p:nvPr/>
        </p:nvSpPr>
        <p:spPr>
          <a:xfrm>
            <a:off x="0" y="2550467"/>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a. </a:t>
            </a:r>
            <a:r>
              <a:rPr lang="en-US" sz="2400" dirty="0">
                <a:solidFill>
                  <a:prstClr val="black"/>
                </a:solidFill>
                <a:latin typeface="Calibri" panose="020F0502020204030204"/>
              </a:rPr>
              <a:t>He is singularly worthy of all </a:t>
            </a:r>
            <a:r>
              <a:rPr lang="en-US" sz="2400" u="sng" dirty="0">
                <a:solidFill>
                  <a:srgbClr val="0070C0"/>
                </a:solidFill>
                <a:latin typeface="Calibri" panose="020F0502020204030204"/>
              </a:rPr>
              <a:t>glory</a:t>
            </a:r>
            <a:r>
              <a:rPr lang="en-US" sz="2400" dirty="0">
                <a:solidFill>
                  <a:prstClr val="black"/>
                </a:solidFill>
                <a:latin typeface="Calibri" panose="020F0502020204030204"/>
              </a:rPr>
              <a:t>.</a:t>
            </a:r>
            <a:endParaRPr lang="en-US" sz="2400" dirty="0"/>
          </a:p>
        </p:txBody>
      </p:sp>
    </p:spTree>
    <p:extLst>
      <p:ext uri="{BB962C8B-B14F-4D97-AF65-F5344CB8AC3E}">
        <p14:creationId xmlns:p14="http://schemas.microsoft.com/office/powerpoint/2010/main" val="199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pic>
        <p:nvPicPr>
          <p:cNvPr id="5" name="Picture 4" descr="A map of the earth&#10;&#10;Description automatically generated">
            <a:extLst>
              <a:ext uri="{FF2B5EF4-FFF2-40B4-BE49-F238E27FC236}">
                <a16:creationId xmlns:a16="http://schemas.microsoft.com/office/drawing/2014/main" id="{24739B77-BBB1-4323-87A7-C1702E496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013"/>
            <a:ext cx="12192000" cy="5709974"/>
          </a:xfrm>
          <a:prstGeom prst="rect">
            <a:avLst/>
          </a:prstGeom>
        </p:spPr>
      </p:pic>
      <p:sp>
        <p:nvSpPr>
          <p:cNvPr id="6" name="Oval 5">
            <a:extLst>
              <a:ext uri="{FF2B5EF4-FFF2-40B4-BE49-F238E27FC236}">
                <a16:creationId xmlns:a16="http://schemas.microsoft.com/office/drawing/2014/main" id="{17FD43DC-4244-CDD1-B3D4-16232C5B103E}"/>
              </a:ext>
            </a:extLst>
          </p:cNvPr>
          <p:cNvSpPr/>
          <p:nvPr/>
        </p:nvSpPr>
        <p:spPr>
          <a:xfrm>
            <a:off x="8162925" y="4486275"/>
            <a:ext cx="666750" cy="400050"/>
          </a:xfrm>
          <a:prstGeom prst="ellipse">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0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0" y="2573564"/>
            <a:ext cx="1219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Deuteronomy 9:18 </a:t>
            </a:r>
            <a:r>
              <a:rPr lang="en-US" sz="1200" dirty="0">
                <a:solidFill>
                  <a:prstClr val="black"/>
                </a:solidFill>
                <a:latin typeface="Calibri" panose="020F0502020204030204"/>
              </a:rPr>
              <a:t>(ESV)</a:t>
            </a:r>
          </a:p>
          <a:p>
            <a:pPr lvl="0" algn="ctr">
              <a:defRPr/>
            </a:pPr>
            <a:r>
              <a:rPr lang="en-US" dirty="0"/>
              <a:t>So I took hold of the two tablets and threw them out of my two hands and broke them before your eyes. Then I lay prostrate before the LORD as before, forty days and forty nights. I neither ate bread nor drank water, because of all the sin that you had committed, in doing what was evil in the sight of the LORD </a:t>
            </a:r>
            <a:r>
              <a:rPr lang="en-US" dirty="0">
                <a:highlight>
                  <a:srgbClr val="FFFF00"/>
                </a:highlight>
              </a:rPr>
              <a:t>to </a:t>
            </a:r>
            <a:r>
              <a:rPr lang="en-US" b="1" dirty="0">
                <a:highlight>
                  <a:srgbClr val="FFFF00"/>
                </a:highlight>
              </a:rPr>
              <a:t>provoke</a:t>
            </a:r>
            <a:r>
              <a:rPr lang="en-US" dirty="0">
                <a:highlight>
                  <a:srgbClr val="FFFF00"/>
                </a:highlight>
              </a:rPr>
              <a:t> him to anger.</a:t>
            </a:r>
          </a:p>
        </p:txBody>
      </p:sp>
      <p:sp>
        <p:nvSpPr>
          <p:cNvPr id="2" name="TextBox 1">
            <a:extLst>
              <a:ext uri="{FF2B5EF4-FFF2-40B4-BE49-F238E27FC236}">
                <a16:creationId xmlns:a16="http://schemas.microsoft.com/office/drawing/2014/main" id="{FB361F60-4632-BB9E-92C8-D4622D2BEBB8}"/>
              </a:ext>
            </a:extLst>
          </p:cNvPr>
          <p:cNvSpPr txBox="1"/>
          <p:nvPr/>
        </p:nvSpPr>
        <p:spPr>
          <a:xfrm>
            <a:off x="2743199" y="4569061"/>
            <a:ext cx="693833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Psalm 106:28-29 </a:t>
            </a:r>
            <a:r>
              <a:rPr lang="en-US" sz="1200" dirty="0">
                <a:solidFill>
                  <a:prstClr val="black"/>
                </a:solidFill>
                <a:latin typeface="Calibri" panose="020F0502020204030204"/>
              </a:rPr>
              <a:t>(ESV)</a:t>
            </a:r>
          </a:p>
          <a:p>
            <a:pPr lvl="0" algn="ctr">
              <a:defRPr/>
            </a:pPr>
            <a:r>
              <a:rPr lang="en-US" dirty="0"/>
              <a:t>Then they yoked themselves to the Baal of </a:t>
            </a:r>
            <a:r>
              <a:rPr lang="en-US" dirty="0" err="1"/>
              <a:t>Peor</a:t>
            </a:r>
            <a:r>
              <a:rPr lang="en-US" dirty="0"/>
              <a:t>, and ate sacrifices offered to the dead; </a:t>
            </a:r>
            <a:r>
              <a:rPr lang="en-US" dirty="0">
                <a:highlight>
                  <a:srgbClr val="FFFF00"/>
                </a:highlight>
              </a:rPr>
              <a:t>they </a:t>
            </a:r>
            <a:r>
              <a:rPr lang="en-US" b="1" dirty="0">
                <a:highlight>
                  <a:srgbClr val="FFFF00"/>
                </a:highlight>
              </a:rPr>
              <a:t>provoked</a:t>
            </a:r>
            <a:r>
              <a:rPr lang="en-US" dirty="0">
                <a:highlight>
                  <a:srgbClr val="FFFF00"/>
                </a:highlight>
              </a:rPr>
              <a:t> the LORD to anger </a:t>
            </a:r>
            <a:r>
              <a:rPr lang="en-US" dirty="0"/>
              <a:t>with their deeds, and a plague broke out among them.</a:t>
            </a:r>
          </a:p>
        </p:txBody>
      </p:sp>
      <p:sp>
        <p:nvSpPr>
          <p:cNvPr id="6" name="TextBox 5">
            <a:extLst>
              <a:ext uri="{FF2B5EF4-FFF2-40B4-BE49-F238E27FC236}">
                <a16:creationId xmlns:a16="http://schemas.microsoft.com/office/drawing/2014/main" id="{15586F1E-C986-EE7E-AF38-6E752D66B8D9}"/>
              </a:ext>
            </a:extLst>
          </p:cNvPr>
          <p:cNvSpPr txBox="1"/>
          <p:nvPr/>
        </p:nvSpPr>
        <p:spPr>
          <a:xfrm>
            <a:off x="1" y="969722"/>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Deuteronomy 9:7 </a:t>
            </a:r>
            <a:r>
              <a:rPr lang="en-US" sz="1200" dirty="0">
                <a:solidFill>
                  <a:prstClr val="black"/>
                </a:solidFill>
                <a:latin typeface="Calibri" panose="020F0502020204030204"/>
              </a:rPr>
              <a:t>(ESV)</a:t>
            </a:r>
          </a:p>
          <a:p>
            <a:pPr lvl="0" algn="ctr">
              <a:defRPr/>
            </a:pPr>
            <a:r>
              <a:rPr lang="en-US" dirty="0"/>
              <a:t>Remember and do not forget how </a:t>
            </a:r>
            <a:r>
              <a:rPr lang="en-US" dirty="0">
                <a:highlight>
                  <a:srgbClr val="FFFF00"/>
                </a:highlight>
              </a:rPr>
              <a:t>you </a:t>
            </a:r>
            <a:r>
              <a:rPr lang="en-US" b="1" dirty="0">
                <a:highlight>
                  <a:srgbClr val="FFFF00"/>
                </a:highlight>
              </a:rPr>
              <a:t>provoked</a:t>
            </a:r>
            <a:r>
              <a:rPr lang="en-US" dirty="0">
                <a:highlight>
                  <a:srgbClr val="FFFF00"/>
                </a:highlight>
              </a:rPr>
              <a:t> the LORD your God to wrath in the wilderness</a:t>
            </a:r>
            <a:r>
              <a:rPr lang="en-US" dirty="0"/>
              <a:t>. From the day you came out of the land of Egypt until you came to this place, you have been rebellious against the LORD.</a:t>
            </a:r>
          </a:p>
        </p:txBody>
      </p:sp>
    </p:spTree>
    <p:extLst>
      <p:ext uri="{BB962C8B-B14F-4D97-AF65-F5344CB8AC3E}">
        <p14:creationId xmlns:p14="http://schemas.microsoft.com/office/powerpoint/2010/main" val="26955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3" y="2706378"/>
            <a:ext cx="113738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 20:2-5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t>
            </a:r>
            <a:r>
              <a:rPr lang="en-US" b="1" dirty="0">
                <a:solidFill>
                  <a:prstClr val="black"/>
                </a:solidFill>
              </a:rPr>
              <a:t>I am the LORD your God</a:t>
            </a:r>
            <a:r>
              <a:rPr lang="en-US" dirty="0">
                <a:solidFill>
                  <a:prstClr val="black"/>
                </a:solidFill>
              </a:rPr>
              <a:t>, who brought you out of the land of Egypt, out of the house of slavery. “</a:t>
            </a:r>
            <a:r>
              <a:rPr lang="en-US" b="1" dirty="0">
                <a:solidFill>
                  <a:prstClr val="black"/>
                </a:solidFill>
              </a:rPr>
              <a:t>You shall have no other gods </a:t>
            </a:r>
            <a:r>
              <a:rPr lang="en-US" dirty="0">
                <a:solidFill>
                  <a:prstClr val="black"/>
                </a:solidFill>
              </a:rPr>
              <a:t>before me. “</a:t>
            </a:r>
            <a:r>
              <a:rPr lang="en-US" b="1" dirty="0">
                <a:solidFill>
                  <a:prstClr val="black"/>
                </a:solidFill>
              </a:rPr>
              <a:t>You shall not make </a:t>
            </a:r>
            <a:r>
              <a:rPr lang="en-US" dirty="0">
                <a:solidFill>
                  <a:prstClr val="black"/>
                </a:solidFill>
              </a:rPr>
              <a:t>for yourself a carved image, or any likeness of anything that is in heaven above, or that is in the earth beneath, or that is in the water under the earth. </a:t>
            </a:r>
            <a:r>
              <a:rPr lang="en-US" b="1" dirty="0">
                <a:solidFill>
                  <a:prstClr val="black"/>
                </a:solidFill>
              </a:rPr>
              <a:t>You shall not bow down to them or serve them</a:t>
            </a:r>
            <a:r>
              <a:rPr lang="en-US" dirty="0">
                <a:solidFill>
                  <a:prstClr val="black"/>
                </a:solidFill>
              </a:rPr>
              <a:t>, for I the LORD your God am a jealous God, visiting the iniquity of the fathers on the children to the third and the fourth generation of those who hate me,</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E545E4A-127E-E2A8-7358-122ED3EB8F8C}"/>
                  </a:ext>
                </a:extLst>
              </p14:cNvPr>
              <p14:cNvContentPartPr/>
              <p14:nvPr/>
            </p14:nvContentPartPr>
            <p14:xfrm>
              <a:off x="1638375" y="3912849"/>
              <a:ext cx="3823831" cy="209972"/>
            </p14:xfrm>
          </p:contentPart>
        </mc:Choice>
        <mc:Fallback xmlns="">
          <p:pic>
            <p:nvPicPr>
              <p:cNvPr id="3" name="Ink 2">
                <a:extLst>
                  <a:ext uri="{FF2B5EF4-FFF2-40B4-BE49-F238E27FC236}">
                    <a16:creationId xmlns:a16="http://schemas.microsoft.com/office/drawing/2014/main" id="{DE545E4A-127E-E2A8-7358-122ED3EB8F8C}"/>
                  </a:ext>
                </a:extLst>
              </p:cNvPr>
              <p:cNvPicPr/>
              <p:nvPr/>
            </p:nvPicPr>
            <p:blipFill>
              <a:blip r:embed="rId3"/>
              <a:stretch>
                <a:fillRect/>
              </a:stretch>
            </p:blipFill>
            <p:spPr>
              <a:xfrm>
                <a:off x="1584371" y="3804802"/>
                <a:ext cx="3931479" cy="425707"/>
              </a:xfrm>
              <a:prstGeom prst="rect">
                <a:avLst/>
              </a:prstGeom>
            </p:spPr>
          </p:pic>
        </mc:Fallback>
      </mc:AlternateContent>
    </p:spTree>
    <p:extLst>
      <p:ext uri="{BB962C8B-B14F-4D97-AF65-F5344CB8AC3E}">
        <p14:creationId xmlns:p14="http://schemas.microsoft.com/office/powerpoint/2010/main" val="24679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2" y="909663"/>
            <a:ext cx="11373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Corinthians 10:14</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Therefore, my beloved, flee from idolatry.</a:t>
            </a:r>
          </a:p>
        </p:txBody>
      </p:sp>
      <p:sp>
        <p:nvSpPr>
          <p:cNvPr id="2" name="TextBox 1">
            <a:extLst>
              <a:ext uri="{FF2B5EF4-FFF2-40B4-BE49-F238E27FC236}">
                <a16:creationId xmlns:a16="http://schemas.microsoft.com/office/drawing/2014/main" id="{06E5821E-95C7-581A-13A3-637117C6F004}"/>
              </a:ext>
            </a:extLst>
          </p:cNvPr>
          <p:cNvSpPr txBox="1"/>
          <p:nvPr/>
        </p:nvSpPr>
        <p:spPr>
          <a:xfrm>
            <a:off x="409072" y="1958053"/>
            <a:ext cx="11373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Corinthians 10:22</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Shall we </a:t>
            </a:r>
            <a:r>
              <a:rPr lang="en-US" b="1" dirty="0">
                <a:solidFill>
                  <a:prstClr val="black"/>
                </a:solidFill>
              </a:rPr>
              <a:t>provoke</a:t>
            </a:r>
            <a:r>
              <a:rPr lang="en-US" dirty="0">
                <a:solidFill>
                  <a:prstClr val="black"/>
                </a:solidFill>
              </a:rPr>
              <a:t> the Lord to </a:t>
            </a:r>
            <a:r>
              <a:rPr lang="en-US" b="1" dirty="0">
                <a:solidFill>
                  <a:prstClr val="black"/>
                </a:solidFill>
              </a:rPr>
              <a:t>jealousy</a:t>
            </a:r>
            <a:r>
              <a:rPr lang="en-US" dirty="0">
                <a:solidFill>
                  <a:prstClr val="black"/>
                </a:solidFill>
              </a:rPr>
              <a:t>? Are we stronger than he?</a:t>
            </a:r>
          </a:p>
        </p:txBody>
      </p:sp>
      <p:sp>
        <p:nvSpPr>
          <p:cNvPr id="4" name="TextBox 3">
            <a:extLst>
              <a:ext uri="{FF2B5EF4-FFF2-40B4-BE49-F238E27FC236}">
                <a16:creationId xmlns:a16="http://schemas.microsoft.com/office/drawing/2014/main" id="{A19B8D2C-921E-302F-317D-CC7123168697}"/>
              </a:ext>
            </a:extLst>
          </p:cNvPr>
          <p:cNvSpPr txBox="1"/>
          <p:nvPr/>
        </p:nvSpPr>
        <p:spPr>
          <a:xfrm>
            <a:off x="409072" y="3006443"/>
            <a:ext cx="11373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Corinthians 10:31</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So, whether you eat or drink, or whatever you do, </a:t>
            </a:r>
            <a:r>
              <a:rPr lang="en-US" dirty="0">
                <a:solidFill>
                  <a:prstClr val="black"/>
                </a:solidFill>
                <a:highlight>
                  <a:srgbClr val="FFFF00"/>
                </a:highlight>
              </a:rPr>
              <a:t>do all to the </a:t>
            </a:r>
            <a:r>
              <a:rPr lang="en-US" b="1" dirty="0">
                <a:solidFill>
                  <a:prstClr val="black"/>
                </a:solidFill>
                <a:highlight>
                  <a:srgbClr val="FFFF00"/>
                </a:highlight>
              </a:rPr>
              <a:t>glory</a:t>
            </a:r>
            <a:r>
              <a:rPr lang="en-US" dirty="0">
                <a:solidFill>
                  <a:prstClr val="black"/>
                </a:solidFill>
                <a:highlight>
                  <a:srgbClr val="FFFF00"/>
                </a:highlight>
              </a:rPr>
              <a:t> of God</a:t>
            </a:r>
            <a:r>
              <a:rPr lang="en-US" dirty="0">
                <a:solidFill>
                  <a:prstClr val="black"/>
                </a:solidFill>
              </a:rPr>
              <a:t>.</a:t>
            </a:r>
          </a:p>
        </p:txBody>
      </p:sp>
    </p:spTree>
    <p:extLst>
      <p:ext uri="{BB962C8B-B14F-4D97-AF65-F5344CB8AC3E}">
        <p14:creationId xmlns:p14="http://schemas.microsoft.com/office/powerpoint/2010/main" val="6773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2BED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586F1E-C986-EE7E-AF38-6E752D66B8D9}"/>
              </a:ext>
            </a:extLst>
          </p:cNvPr>
          <p:cNvSpPr txBox="1"/>
          <p:nvPr/>
        </p:nvSpPr>
        <p:spPr>
          <a:xfrm>
            <a:off x="409070" y="1615516"/>
            <a:ext cx="11373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Ephesians 4:26-27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highlight>
                  <a:srgbClr val="FFFF00"/>
                </a:highlight>
              </a:rPr>
              <a:t>Be angry and do not sin</a:t>
            </a:r>
            <a:r>
              <a:rPr lang="en-US" dirty="0">
                <a:solidFill>
                  <a:prstClr val="black"/>
                </a:solidFill>
              </a:rPr>
              <a:t>; do not let the sun go down on your anger, and give no opportunity to the devil.</a:t>
            </a:r>
          </a:p>
        </p:txBody>
      </p:sp>
      <p:sp>
        <p:nvSpPr>
          <p:cNvPr id="2" name="TextBox 1">
            <a:extLst>
              <a:ext uri="{FF2B5EF4-FFF2-40B4-BE49-F238E27FC236}">
                <a16:creationId xmlns:a16="http://schemas.microsoft.com/office/drawing/2014/main" id="{06E5821E-95C7-581A-13A3-637117C6F004}"/>
              </a:ext>
            </a:extLst>
          </p:cNvPr>
          <p:cNvSpPr txBox="1"/>
          <p:nvPr/>
        </p:nvSpPr>
        <p:spPr>
          <a:xfrm>
            <a:off x="2562721" y="3284621"/>
            <a:ext cx="70665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Matthew 5:21-22</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“You have heard that it was said to those of old, ‘</a:t>
            </a:r>
            <a:r>
              <a:rPr lang="en-US" dirty="0"/>
              <a:t>You shall not murder</a:t>
            </a:r>
            <a:r>
              <a:rPr lang="en-US" dirty="0">
                <a:solidFill>
                  <a:prstClr val="black"/>
                </a:solidFill>
              </a:rPr>
              <a:t>; </a:t>
            </a:r>
            <a:r>
              <a:rPr lang="en-US" dirty="0"/>
              <a:t>and</a:t>
            </a:r>
            <a:r>
              <a:rPr lang="en-US" dirty="0">
                <a:solidFill>
                  <a:srgbClr val="002060"/>
                </a:solidFill>
              </a:rPr>
              <a:t> </a:t>
            </a:r>
            <a:r>
              <a:rPr lang="en-US" dirty="0">
                <a:highlight>
                  <a:srgbClr val="FFFF00"/>
                </a:highlight>
              </a:rPr>
              <a:t>whoever murders will be liable to judgment</a:t>
            </a:r>
            <a:r>
              <a:rPr lang="en-US" dirty="0">
                <a:solidFill>
                  <a:prstClr val="black"/>
                </a:solidFill>
              </a:rPr>
              <a:t>.’ But I say to you that </a:t>
            </a:r>
            <a:r>
              <a:rPr lang="en-US" dirty="0">
                <a:solidFill>
                  <a:prstClr val="black"/>
                </a:solidFill>
                <a:highlight>
                  <a:srgbClr val="FFFF00"/>
                </a:highlight>
              </a:rPr>
              <a:t>everyone who is </a:t>
            </a:r>
            <a:r>
              <a:rPr lang="en-US" b="1" dirty="0">
                <a:solidFill>
                  <a:prstClr val="black"/>
                </a:solidFill>
                <a:highlight>
                  <a:srgbClr val="FFFF00"/>
                </a:highlight>
              </a:rPr>
              <a:t>angry</a:t>
            </a:r>
            <a:r>
              <a:rPr lang="en-US" dirty="0">
                <a:solidFill>
                  <a:prstClr val="black"/>
                </a:solidFill>
                <a:highlight>
                  <a:srgbClr val="FFFF00"/>
                </a:highlight>
              </a:rPr>
              <a:t> with his brother </a:t>
            </a:r>
            <a:r>
              <a:rPr lang="en-US" dirty="0">
                <a:highlight>
                  <a:srgbClr val="FFFF00"/>
                </a:highlight>
              </a:rPr>
              <a:t>will be liable to judgment</a:t>
            </a:r>
            <a:r>
              <a:rPr lang="en-US" dirty="0">
                <a:solidFill>
                  <a:prstClr val="black"/>
                </a:solidFill>
              </a:rPr>
              <a:t>; whoever insults his brother will be liable to the council; and whoever says, ‘You fool!’ will be liable to the hell of fire.</a:t>
            </a:r>
          </a:p>
        </p:txBody>
      </p:sp>
    </p:spTree>
    <p:extLst>
      <p:ext uri="{BB962C8B-B14F-4D97-AF65-F5344CB8AC3E}">
        <p14:creationId xmlns:p14="http://schemas.microsoft.com/office/powerpoint/2010/main" val="4169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15929</TotalTime>
  <Words>979</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2023-08-27T13:26:58Z</dcterms:modified>
</cp:coreProperties>
</file>