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62" r:id="rId2"/>
    <p:sldId id="351" r:id="rId3"/>
    <p:sldId id="352" r:id="rId4"/>
    <p:sldId id="346" r:id="rId5"/>
    <p:sldId id="345" r:id="rId6"/>
    <p:sldId id="347" r:id="rId7"/>
    <p:sldId id="354" r:id="rId8"/>
    <p:sldId id="353" r:id="rId9"/>
    <p:sldId id="348" r:id="rId10"/>
    <p:sldId id="349" r:id="rId11"/>
    <p:sldId id="355" r:id="rId12"/>
    <p:sldId id="350" r:id="rId13"/>
    <p:sldId id="356" r:id="rId14"/>
    <p:sldId id="357" r:id="rId15"/>
    <p:sldId id="358" r:id="rId16"/>
    <p:sldId id="359" r:id="rId17"/>
    <p:sldId id="360" r:id="rId18"/>
    <p:sldId id="361"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4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70199-68F5-4575-828E-F6D0F942B9BB}" v="1402" dt="2023-09-09T20:34:46.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p:cViewPr varScale="1">
        <p:scale>
          <a:sx n="61" d="100"/>
          <a:sy n="61" d="100"/>
        </p:scale>
        <p:origin x="116" y="8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Decker" userId="b8f6e2a6a2a75148" providerId="LiveId" clId="{860673FD-ED98-4054-BDD7-5C24CAED7B67}"/>
    <pc:docChg chg="undo custSel delSld modSld sldOrd">
      <pc:chgData name="Richard Decker" userId="b8f6e2a6a2a75148" providerId="LiveId" clId="{860673FD-ED98-4054-BDD7-5C24CAED7B67}" dt="2023-08-13T02:39:48.107" v="920"/>
      <pc:docMkLst>
        <pc:docMk/>
      </pc:docMkLst>
      <pc:sldChg chg="modSp mod">
        <pc:chgData name="Richard Decker" userId="b8f6e2a6a2a75148" providerId="LiveId" clId="{860673FD-ED98-4054-BDD7-5C24CAED7B67}" dt="2023-08-13T01:26:13.409" v="23" actId="20577"/>
        <pc:sldMkLst>
          <pc:docMk/>
          <pc:sldMk cId="1744375188" sldId="262"/>
        </pc:sldMkLst>
        <pc:spChg chg="mod">
          <ac:chgData name="Richard Decker" userId="b8f6e2a6a2a75148" providerId="LiveId" clId="{860673FD-ED98-4054-BDD7-5C24CAED7B67}" dt="2023-08-13T01:26:13.409" v="23" actId="20577"/>
          <ac:spMkLst>
            <pc:docMk/>
            <pc:sldMk cId="1744375188" sldId="262"/>
            <ac:spMk id="4" creationId="{71D98E05-015C-9C0A-6AD5-FDC1B87C8BEB}"/>
          </ac:spMkLst>
        </pc:spChg>
      </pc:sldChg>
      <pc:sldChg chg="modSp modAnim">
        <pc:chgData name="Richard Decker" userId="b8f6e2a6a2a75148" providerId="LiveId" clId="{860673FD-ED98-4054-BDD7-5C24CAED7B67}" dt="2023-08-13T02:29:20.175" v="868"/>
        <pc:sldMkLst>
          <pc:docMk/>
          <pc:sldMk cId="820778474" sldId="331"/>
        </pc:sldMkLst>
        <pc:spChg chg="mod">
          <ac:chgData name="Richard Decker" userId="b8f6e2a6a2a75148" providerId="LiveId" clId="{860673FD-ED98-4054-BDD7-5C24CAED7B67}" dt="2023-08-13T01:27:02.622" v="57" actId="115"/>
          <ac:spMkLst>
            <pc:docMk/>
            <pc:sldMk cId="820778474" sldId="331"/>
            <ac:spMk id="3" creationId="{0017FEDA-CF2C-CB33-FBEA-27DFA959DDE7}"/>
          </ac:spMkLst>
        </pc:spChg>
        <pc:spChg chg="mod">
          <ac:chgData name="Richard Decker" userId="b8f6e2a6a2a75148" providerId="LiveId" clId="{860673FD-ED98-4054-BDD7-5C24CAED7B67}" dt="2023-08-13T01:35:26.681" v="134" actId="13926"/>
          <ac:spMkLst>
            <pc:docMk/>
            <pc:sldMk cId="820778474" sldId="331"/>
            <ac:spMk id="4" creationId="{78F39146-FF83-C08B-8FD8-67E8038C5E38}"/>
          </ac:spMkLst>
        </pc:spChg>
      </pc:sldChg>
      <pc:sldChg chg="del">
        <pc:chgData name="Richard Decker" userId="b8f6e2a6a2a75148" providerId="LiveId" clId="{860673FD-ED98-4054-BDD7-5C24CAED7B67}" dt="2023-08-13T01:26:37.623" v="24" actId="47"/>
        <pc:sldMkLst>
          <pc:docMk/>
          <pc:sldMk cId="1286394517" sldId="340"/>
        </pc:sldMkLst>
      </pc:sldChg>
      <pc:sldChg chg="del">
        <pc:chgData name="Richard Decker" userId="b8f6e2a6a2a75148" providerId="LiveId" clId="{860673FD-ED98-4054-BDD7-5C24CAED7B67}" dt="2023-08-13T01:45:30.182" v="174" actId="47"/>
        <pc:sldMkLst>
          <pc:docMk/>
          <pc:sldMk cId="193630942" sldId="341"/>
        </pc:sldMkLst>
      </pc:sldChg>
      <pc:sldChg chg="addSp delSp modSp mod ord delAnim modAnim">
        <pc:chgData name="Richard Decker" userId="b8f6e2a6a2a75148" providerId="LiveId" clId="{860673FD-ED98-4054-BDD7-5C24CAED7B67}" dt="2023-08-13T02:37:44.934" v="918"/>
        <pc:sldMkLst>
          <pc:docMk/>
          <pc:sldMk cId="1523683096" sldId="344"/>
        </pc:sldMkLst>
        <pc:spChg chg="add del mod">
          <ac:chgData name="Richard Decker" userId="b8f6e2a6a2a75148" providerId="LiveId" clId="{860673FD-ED98-4054-BDD7-5C24CAED7B67}" dt="2023-08-13T01:39:47.676" v="152" actId="478"/>
          <ac:spMkLst>
            <pc:docMk/>
            <pc:sldMk cId="1523683096" sldId="344"/>
            <ac:spMk id="2" creationId="{8DB98359-485C-AFEA-AAD1-28AAA07EA4E1}"/>
          </ac:spMkLst>
        </pc:spChg>
        <pc:spChg chg="add mod">
          <ac:chgData name="Richard Decker" userId="b8f6e2a6a2a75148" providerId="LiveId" clId="{860673FD-ED98-4054-BDD7-5C24CAED7B67}" dt="2023-08-13T01:40:52.223" v="161" actId="208"/>
          <ac:spMkLst>
            <pc:docMk/>
            <pc:sldMk cId="1523683096" sldId="344"/>
            <ac:spMk id="5" creationId="{F40514E7-BBA2-2E48-9954-EF6F04525AC8}"/>
          </ac:spMkLst>
        </pc:spChg>
        <pc:spChg chg="del">
          <ac:chgData name="Richard Decker" userId="b8f6e2a6a2a75148" providerId="LiveId" clId="{860673FD-ED98-4054-BDD7-5C24CAED7B67}" dt="2023-08-13T01:37:17.533" v="140" actId="478"/>
          <ac:spMkLst>
            <pc:docMk/>
            <pc:sldMk cId="1523683096" sldId="344"/>
            <ac:spMk id="9" creationId="{81116BBE-151D-4D56-3F21-387DDCF8667B}"/>
          </ac:spMkLst>
        </pc:spChg>
        <pc:spChg chg="add mod">
          <ac:chgData name="Richard Decker" userId="b8f6e2a6a2a75148" providerId="LiveId" clId="{860673FD-ED98-4054-BDD7-5C24CAED7B67}" dt="2023-08-13T01:42:25.865" v="170" actId="14100"/>
          <ac:spMkLst>
            <pc:docMk/>
            <pc:sldMk cId="1523683096" sldId="344"/>
            <ac:spMk id="10" creationId="{3C20D27C-8448-7407-04AA-53EEE5AA19D2}"/>
          </ac:spMkLst>
        </pc:spChg>
        <pc:spChg chg="del">
          <ac:chgData name="Richard Decker" userId="b8f6e2a6a2a75148" providerId="LiveId" clId="{860673FD-ED98-4054-BDD7-5C24CAED7B67}" dt="2023-08-13T01:37:19.378" v="141" actId="478"/>
          <ac:spMkLst>
            <pc:docMk/>
            <pc:sldMk cId="1523683096" sldId="344"/>
            <ac:spMk id="11" creationId="{93D5F56C-8E7B-87FF-4C30-131C102BC078}"/>
          </ac:spMkLst>
        </pc:spChg>
        <pc:spChg chg="del">
          <ac:chgData name="Richard Decker" userId="b8f6e2a6a2a75148" providerId="LiveId" clId="{860673FD-ED98-4054-BDD7-5C24CAED7B67}" dt="2023-08-13T01:37:33.329" v="144" actId="478"/>
          <ac:spMkLst>
            <pc:docMk/>
            <pc:sldMk cId="1523683096" sldId="344"/>
            <ac:spMk id="16" creationId="{FA9F5198-42F5-F256-47CE-EE01CECFBE15}"/>
          </ac:spMkLst>
        </pc:spChg>
        <pc:spChg chg="del">
          <ac:chgData name="Richard Decker" userId="b8f6e2a6a2a75148" providerId="LiveId" clId="{860673FD-ED98-4054-BDD7-5C24CAED7B67}" dt="2023-08-13T01:39:48.613" v="153" actId="478"/>
          <ac:spMkLst>
            <pc:docMk/>
            <pc:sldMk cId="1523683096" sldId="344"/>
            <ac:spMk id="19" creationId="{A7214CBC-B2AB-2EED-16C4-255104AEF416}"/>
          </ac:spMkLst>
        </pc:spChg>
        <pc:picChg chg="add mod">
          <ac:chgData name="Richard Decker" userId="b8f6e2a6a2a75148" providerId="LiveId" clId="{860673FD-ED98-4054-BDD7-5C24CAED7B67}" dt="2023-08-13T01:40:02.301" v="157" actId="1076"/>
          <ac:picMkLst>
            <pc:docMk/>
            <pc:sldMk cId="1523683096" sldId="344"/>
            <ac:picMk id="4" creationId="{5A02E1D4-79A9-E945-89CE-4D8EFA5688AF}"/>
          </ac:picMkLst>
        </pc:picChg>
        <pc:picChg chg="add del mod">
          <ac:chgData name="Richard Decker" userId="b8f6e2a6a2a75148" providerId="LiveId" clId="{860673FD-ED98-4054-BDD7-5C24CAED7B67}" dt="2023-08-13T01:41:49.488" v="163"/>
          <ac:picMkLst>
            <pc:docMk/>
            <pc:sldMk cId="1523683096" sldId="344"/>
            <ac:picMk id="6" creationId="{3AC4E644-7105-C545-5572-6B2BDCA9E7FF}"/>
          </ac:picMkLst>
        </pc:picChg>
        <pc:picChg chg="add del mod">
          <ac:chgData name="Richard Decker" userId="b8f6e2a6a2a75148" providerId="LiveId" clId="{860673FD-ED98-4054-BDD7-5C24CAED7B67}" dt="2023-08-13T01:41:58.321" v="165"/>
          <ac:picMkLst>
            <pc:docMk/>
            <pc:sldMk cId="1523683096" sldId="344"/>
            <ac:picMk id="7" creationId="{EA662081-46B0-6188-1AF0-71E8F269ABB9}"/>
          </ac:picMkLst>
        </pc:picChg>
        <pc:picChg chg="add del mod">
          <ac:chgData name="Richard Decker" userId="b8f6e2a6a2a75148" providerId="LiveId" clId="{860673FD-ED98-4054-BDD7-5C24CAED7B67}" dt="2023-08-13T01:39:37.893" v="148" actId="478"/>
          <ac:picMkLst>
            <pc:docMk/>
            <pc:sldMk cId="1523683096" sldId="344"/>
            <ac:picMk id="8" creationId="{374F8A81-6F15-4076-BA4C-9C9E229F0384}"/>
          </ac:picMkLst>
        </pc:picChg>
        <pc:inkChg chg="del">
          <ac:chgData name="Richard Decker" userId="b8f6e2a6a2a75148" providerId="LiveId" clId="{860673FD-ED98-4054-BDD7-5C24CAED7B67}" dt="2023-08-13T01:37:10.219" v="137" actId="478"/>
          <ac:inkMkLst>
            <pc:docMk/>
            <pc:sldMk cId="1523683096" sldId="344"/>
            <ac:inkMk id="13" creationId="{CFD782EF-089F-AAEF-795D-626A6C07B4DD}"/>
          </ac:inkMkLst>
        </pc:inkChg>
        <pc:inkChg chg="del">
          <ac:chgData name="Richard Decker" userId="b8f6e2a6a2a75148" providerId="LiveId" clId="{860673FD-ED98-4054-BDD7-5C24CAED7B67}" dt="2023-08-13T01:37:21.416" v="142" actId="478"/>
          <ac:inkMkLst>
            <pc:docMk/>
            <pc:sldMk cId="1523683096" sldId="344"/>
            <ac:inkMk id="15" creationId="{7C0A9D12-A46D-F5B3-2DDD-A0343B7D59F6}"/>
          </ac:inkMkLst>
        </pc:inkChg>
        <pc:inkChg chg="del">
          <ac:chgData name="Richard Decker" userId="b8f6e2a6a2a75148" providerId="LiveId" clId="{860673FD-ED98-4054-BDD7-5C24CAED7B67}" dt="2023-08-13T01:37:24.075" v="143" actId="478"/>
          <ac:inkMkLst>
            <pc:docMk/>
            <pc:sldMk cId="1523683096" sldId="344"/>
            <ac:inkMk id="18" creationId="{CDA892A9-AA67-297F-B6E3-792818E2565F}"/>
          </ac:inkMkLst>
        </pc:inkChg>
      </pc:sldChg>
      <pc:sldChg chg="delSp modSp mod ord modAnim">
        <pc:chgData name="Richard Decker" userId="b8f6e2a6a2a75148" providerId="LiveId" clId="{860673FD-ED98-4054-BDD7-5C24CAED7B67}" dt="2023-08-13T02:29:05.194" v="866"/>
        <pc:sldMkLst>
          <pc:docMk/>
          <pc:sldMk cId="19911266" sldId="345"/>
        </pc:sldMkLst>
        <pc:spChg chg="mod">
          <ac:chgData name="Richard Decker" userId="b8f6e2a6a2a75148" providerId="LiveId" clId="{860673FD-ED98-4054-BDD7-5C24CAED7B67}" dt="2023-08-13T01:30:10.299" v="115" actId="1076"/>
          <ac:spMkLst>
            <pc:docMk/>
            <pc:sldMk cId="19911266" sldId="345"/>
            <ac:spMk id="2" creationId="{FB361F60-4632-BB9E-92C8-D4622D2BEBB8}"/>
          </ac:spMkLst>
        </pc:spChg>
        <pc:spChg chg="mod">
          <ac:chgData name="Richard Decker" userId="b8f6e2a6a2a75148" providerId="LiveId" clId="{860673FD-ED98-4054-BDD7-5C24CAED7B67}" dt="2023-08-13T01:27:59.887" v="97" actId="115"/>
          <ac:spMkLst>
            <pc:docMk/>
            <pc:sldMk cId="19911266" sldId="345"/>
            <ac:spMk id="3" creationId="{0017FEDA-CF2C-CB33-FBEA-27DFA959DDE7}"/>
          </ac:spMkLst>
        </pc:spChg>
        <pc:spChg chg="mod">
          <ac:chgData name="Richard Decker" userId="b8f6e2a6a2a75148" providerId="LiveId" clId="{860673FD-ED98-4054-BDD7-5C24CAED7B67}" dt="2023-08-13T01:29:16.396" v="108" actId="1076"/>
          <ac:spMkLst>
            <pc:docMk/>
            <pc:sldMk cId="19911266" sldId="345"/>
            <ac:spMk id="4" creationId="{78F39146-FF83-C08B-8FD8-67E8038C5E38}"/>
          </ac:spMkLst>
        </pc:spChg>
        <pc:spChg chg="del">
          <ac:chgData name="Richard Decker" userId="b8f6e2a6a2a75148" providerId="LiveId" clId="{860673FD-ED98-4054-BDD7-5C24CAED7B67}" dt="2023-08-13T01:29:12.320" v="107" actId="478"/>
          <ac:spMkLst>
            <pc:docMk/>
            <pc:sldMk cId="19911266" sldId="345"/>
            <ac:spMk id="5" creationId="{0184EE15-869A-D790-3AA9-C3D719B1203B}"/>
          </ac:spMkLst>
        </pc:spChg>
        <pc:spChg chg="mod">
          <ac:chgData name="Richard Decker" userId="b8f6e2a6a2a75148" providerId="LiveId" clId="{860673FD-ED98-4054-BDD7-5C24CAED7B67}" dt="2023-08-13T01:28:25.515" v="100" actId="14100"/>
          <ac:spMkLst>
            <pc:docMk/>
            <pc:sldMk cId="19911266" sldId="345"/>
            <ac:spMk id="6" creationId="{15586F1E-C986-EE7E-AF38-6E752D66B8D9}"/>
          </ac:spMkLst>
        </pc:spChg>
      </pc:sldChg>
      <pc:sldChg chg="delSp modSp mod modAnim">
        <pc:chgData name="Richard Decker" userId="b8f6e2a6a2a75148" providerId="LiveId" clId="{860673FD-ED98-4054-BDD7-5C24CAED7B67}" dt="2023-08-13T02:30:06.946" v="874" actId="1076"/>
        <pc:sldMkLst>
          <pc:docMk/>
          <pc:sldMk cId="3382471233" sldId="346"/>
        </pc:sldMkLst>
        <pc:spChg chg="del">
          <ac:chgData name="Richard Decker" userId="b8f6e2a6a2a75148" providerId="LiveId" clId="{860673FD-ED98-4054-BDD7-5C24CAED7B67}" dt="2023-08-13T01:49:02.797" v="221" actId="478"/>
          <ac:spMkLst>
            <pc:docMk/>
            <pc:sldMk cId="3382471233" sldId="346"/>
            <ac:spMk id="2" creationId="{FB361F60-4632-BB9E-92C8-D4622D2BEBB8}"/>
          </ac:spMkLst>
        </pc:spChg>
        <pc:spChg chg="mod">
          <ac:chgData name="Richard Decker" userId="b8f6e2a6a2a75148" providerId="LiveId" clId="{860673FD-ED98-4054-BDD7-5C24CAED7B67}" dt="2023-08-13T02:30:06.946" v="874" actId="1076"/>
          <ac:spMkLst>
            <pc:docMk/>
            <pc:sldMk cId="3382471233" sldId="346"/>
            <ac:spMk id="4" creationId="{78F39146-FF83-C08B-8FD8-67E8038C5E38}"/>
          </ac:spMkLst>
        </pc:spChg>
        <pc:spChg chg="mod">
          <ac:chgData name="Richard Decker" userId="b8f6e2a6a2a75148" providerId="LiveId" clId="{860673FD-ED98-4054-BDD7-5C24CAED7B67}" dt="2023-08-13T01:48:06.523" v="218" actId="14100"/>
          <ac:spMkLst>
            <pc:docMk/>
            <pc:sldMk cId="3382471233" sldId="346"/>
            <ac:spMk id="6" creationId="{15586F1E-C986-EE7E-AF38-6E752D66B8D9}"/>
          </ac:spMkLst>
        </pc:spChg>
      </pc:sldChg>
      <pc:sldChg chg="del">
        <pc:chgData name="Richard Decker" userId="b8f6e2a6a2a75148" providerId="LiveId" clId="{860673FD-ED98-4054-BDD7-5C24CAED7B67}" dt="2023-08-13T01:45:30.706" v="178" actId="47"/>
        <pc:sldMkLst>
          <pc:docMk/>
          <pc:sldMk cId="4218368223" sldId="346"/>
        </pc:sldMkLst>
      </pc:sldChg>
      <pc:sldChg chg="addSp modSp mod modAnim">
        <pc:chgData name="Richard Decker" userId="b8f6e2a6a2a75148" providerId="LiveId" clId="{860673FD-ED98-4054-BDD7-5C24CAED7B67}" dt="2023-08-13T02:31:08.894" v="879"/>
        <pc:sldMkLst>
          <pc:docMk/>
          <pc:sldMk cId="125252769" sldId="347"/>
        </pc:sldMkLst>
        <pc:spChg chg="add mod">
          <ac:chgData name="Richard Decker" userId="b8f6e2a6a2a75148" providerId="LiveId" clId="{860673FD-ED98-4054-BDD7-5C24CAED7B67}" dt="2023-08-13T01:53:53.324" v="311" actId="20577"/>
          <ac:spMkLst>
            <pc:docMk/>
            <pc:sldMk cId="125252769" sldId="347"/>
            <ac:spMk id="2" creationId="{0D89045A-2916-09EA-DA62-7DC5480D3396}"/>
          </ac:spMkLst>
        </pc:spChg>
        <pc:spChg chg="mod">
          <ac:chgData name="Richard Decker" userId="b8f6e2a6a2a75148" providerId="LiveId" clId="{860673FD-ED98-4054-BDD7-5C24CAED7B67}" dt="2023-08-13T01:49:31.666" v="228" actId="20577"/>
          <ac:spMkLst>
            <pc:docMk/>
            <pc:sldMk cId="125252769" sldId="347"/>
            <ac:spMk id="3" creationId="{0017FEDA-CF2C-CB33-FBEA-27DFA959DDE7}"/>
          </ac:spMkLst>
        </pc:spChg>
        <pc:spChg chg="mod">
          <ac:chgData name="Richard Decker" userId="b8f6e2a6a2a75148" providerId="LiveId" clId="{860673FD-ED98-4054-BDD7-5C24CAED7B67}" dt="2023-08-13T01:53:18.889" v="305" actId="1076"/>
          <ac:spMkLst>
            <pc:docMk/>
            <pc:sldMk cId="125252769" sldId="347"/>
            <ac:spMk id="4" creationId="{78F39146-FF83-C08B-8FD8-67E8038C5E38}"/>
          </ac:spMkLst>
        </pc:spChg>
        <pc:spChg chg="mod">
          <ac:chgData name="Richard Decker" userId="b8f6e2a6a2a75148" providerId="LiveId" clId="{860673FD-ED98-4054-BDD7-5C24CAED7B67}" dt="2023-08-13T01:53:34.750" v="308" actId="13926"/>
          <ac:spMkLst>
            <pc:docMk/>
            <pc:sldMk cId="125252769" sldId="347"/>
            <ac:spMk id="6" creationId="{15586F1E-C986-EE7E-AF38-6E752D66B8D9}"/>
          </ac:spMkLst>
        </pc:spChg>
      </pc:sldChg>
      <pc:sldChg chg="del">
        <pc:chgData name="Richard Decker" userId="b8f6e2a6a2a75148" providerId="LiveId" clId="{860673FD-ED98-4054-BDD7-5C24CAED7B67}" dt="2023-08-13T01:45:30.380" v="175" actId="47"/>
        <pc:sldMkLst>
          <pc:docMk/>
          <pc:sldMk cId="2663077344" sldId="347"/>
        </pc:sldMkLst>
      </pc:sldChg>
      <pc:sldChg chg="del">
        <pc:chgData name="Richard Decker" userId="b8f6e2a6a2a75148" providerId="LiveId" clId="{860673FD-ED98-4054-BDD7-5C24CAED7B67}" dt="2023-08-13T01:45:30.491" v="176" actId="47"/>
        <pc:sldMkLst>
          <pc:docMk/>
          <pc:sldMk cId="923392336" sldId="348"/>
        </pc:sldMkLst>
      </pc:sldChg>
      <pc:sldChg chg="addSp modSp mod modAnim">
        <pc:chgData name="Richard Decker" userId="b8f6e2a6a2a75148" providerId="LiveId" clId="{860673FD-ED98-4054-BDD7-5C24CAED7B67}" dt="2023-08-13T02:31:34.176" v="884"/>
        <pc:sldMkLst>
          <pc:docMk/>
          <pc:sldMk cId="4286993716" sldId="348"/>
        </pc:sldMkLst>
        <pc:spChg chg="mod">
          <ac:chgData name="Richard Decker" userId="b8f6e2a6a2a75148" providerId="LiveId" clId="{860673FD-ED98-4054-BDD7-5C24CAED7B67}" dt="2023-08-13T01:54:12.464" v="330" actId="20577"/>
          <ac:spMkLst>
            <pc:docMk/>
            <pc:sldMk cId="4286993716" sldId="348"/>
            <ac:spMk id="2" creationId="{0D89045A-2916-09EA-DA62-7DC5480D3396}"/>
          </ac:spMkLst>
        </pc:spChg>
        <pc:spChg chg="mod">
          <ac:chgData name="Richard Decker" userId="b8f6e2a6a2a75148" providerId="LiveId" clId="{860673FD-ED98-4054-BDD7-5C24CAED7B67}" dt="2023-08-13T01:58:05.740" v="405" actId="1076"/>
          <ac:spMkLst>
            <pc:docMk/>
            <pc:sldMk cId="4286993716" sldId="348"/>
            <ac:spMk id="4" creationId="{78F39146-FF83-C08B-8FD8-67E8038C5E38}"/>
          </ac:spMkLst>
        </pc:spChg>
        <pc:spChg chg="add mod">
          <ac:chgData name="Richard Decker" userId="b8f6e2a6a2a75148" providerId="LiveId" clId="{860673FD-ED98-4054-BDD7-5C24CAED7B67}" dt="2023-08-13T01:58:00.458" v="404" actId="1076"/>
          <ac:spMkLst>
            <pc:docMk/>
            <pc:sldMk cId="4286993716" sldId="348"/>
            <ac:spMk id="5" creationId="{531D775E-1443-638B-8EF9-6C80201E69AD}"/>
          </ac:spMkLst>
        </pc:spChg>
        <pc:spChg chg="mod">
          <ac:chgData name="Richard Decker" userId="b8f6e2a6a2a75148" providerId="LiveId" clId="{860673FD-ED98-4054-BDD7-5C24CAED7B67}" dt="2023-08-13T01:55:13.926" v="350" actId="1076"/>
          <ac:spMkLst>
            <pc:docMk/>
            <pc:sldMk cId="4286993716" sldId="348"/>
            <ac:spMk id="6" creationId="{15586F1E-C986-EE7E-AF38-6E752D66B8D9}"/>
          </ac:spMkLst>
        </pc:spChg>
      </pc:sldChg>
      <pc:sldChg chg="del">
        <pc:chgData name="Richard Decker" userId="b8f6e2a6a2a75148" providerId="LiveId" clId="{860673FD-ED98-4054-BDD7-5C24CAED7B67}" dt="2023-08-13T01:45:30.613" v="177" actId="47"/>
        <pc:sldMkLst>
          <pc:docMk/>
          <pc:sldMk cId="669712143" sldId="349"/>
        </pc:sldMkLst>
      </pc:sldChg>
      <pc:sldChg chg="delSp modSp mod modAnim">
        <pc:chgData name="Richard Decker" userId="b8f6e2a6a2a75148" providerId="LiveId" clId="{860673FD-ED98-4054-BDD7-5C24CAED7B67}" dt="2023-08-13T02:32:03.488" v="888"/>
        <pc:sldMkLst>
          <pc:docMk/>
          <pc:sldMk cId="3743550024" sldId="349"/>
        </pc:sldMkLst>
        <pc:spChg chg="mod">
          <ac:chgData name="Richard Decker" userId="b8f6e2a6a2a75148" providerId="LiveId" clId="{860673FD-ED98-4054-BDD7-5C24CAED7B67}" dt="2023-08-13T01:58:32.648" v="418" actId="20577"/>
          <ac:spMkLst>
            <pc:docMk/>
            <pc:sldMk cId="3743550024" sldId="349"/>
            <ac:spMk id="2" creationId="{0D89045A-2916-09EA-DA62-7DC5480D3396}"/>
          </ac:spMkLst>
        </pc:spChg>
        <pc:spChg chg="mod">
          <ac:chgData name="Richard Decker" userId="b8f6e2a6a2a75148" providerId="LiveId" clId="{860673FD-ED98-4054-BDD7-5C24CAED7B67}" dt="2023-08-13T02:01:49.031" v="467" actId="20577"/>
          <ac:spMkLst>
            <pc:docMk/>
            <pc:sldMk cId="3743550024" sldId="349"/>
            <ac:spMk id="4" creationId="{78F39146-FF83-C08B-8FD8-67E8038C5E38}"/>
          </ac:spMkLst>
        </pc:spChg>
        <pc:spChg chg="del">
          <ac:chgData name="Richard Decker" userId="b8f6e2a6a2a75148" providerId="LiveId" clId="{860673FD-ED98-4054-BDD7-5C24CAED7B67}" dt="2023-08-13T02:01:00.469" v="461" actId="478"/>
          <ac:spMkLst>
            <pc:docMk/>
            <pc:sldMk cId="3743550024" sldId="349"/>
            <ac:spMk id="5" creationId="{531D775E-1443-638B-8EF9-6C80201E69AD}"/>
          </ac:spMkLst>
        </pc:spChg>
        <pc:spChg chg="mod">
          <ac:chgData name="Richard Decker" userId="b8f6e2a6a2a75148" providerId="LiveId" clId="{860673FD-ED98-4054-BDD7-5C24CAED7B67}" dt="2023-08-13T02:01:38.012" v="466" actId="1076"/>
          <ac:spMkLst>
            <pc:docMk/>
            <pc:sldMk cId="3743550024" sldId="349"/>
            <ac:spMk id="6" creationId="{15586F1E-C986-EE7E-AF38-6E752D66B8D9}"/>
          </ac:spMkLst>
        </pc:spChg>
      </pc:sldChg>
      <pc:sldChg chg="modSp mod modAnim">
        <pc:chgData name="Richard Decker" userId="b8f6e2a6a2a75148" providerId="LiveId" clId="{860673FD-ED98-4054-BDD7-5C24CAED7B67}" dt="2023-08-13T02:32:43.048" v="894"/>
        <pc:sldMkLst>
          <pc:docMk/>
          <pc:sldMk cId="3297995080" sldId="350"/>
        </pc:sldMkLst>
        <pc:spChg chg="mod">
          <ac:chgData name="Richard Decker" userId="b8f6e2a6a2a75148" providerId="LiveId" clId="{860673FD-ED98-4054-BDD7-5C24CAED7B67}" dt="2023-08-13T02:02:41.588" v="486" actId="20577"/>
          <ac:spMkLst>
            <pc:docMk/>
            <pc:sldMk cId="3297995080" sldId="350"/>
            <ac:spMk id="2" creationId="{0D89045A-2916-09EA-DA62-7DC5480D3396}"/>
          </ac:spMkLst>
        </pc:spChg>
        <pc:spChg chg="mod">
          <ac:chgData name="Richard Decker" userId="b8f6e2a6a2a75148" providerId="LiveId" clId="{860673FD-ED98-4054-BDD7-5C24CAED7B67}" dt="2023-08-13T02:04:15.311" v="517" actId="13926"/>
          <ac:spMkLst>
            <pc:docMk/>
            <pc:sldMk cId="3297995080" sldId="350"/>
            <ac:spMk id="4" creationId="{78F39146-FF83-C08B-8FD8-67E8038C5E38}"/>
          </ac:spMkLst>
        </pc:spChg>
        <pc:spChg chg="mod">
          <ac:chgData name="Richard Decker" userId="b8f6e2a6a2a75148" providerId="LiveId" clId="{860673FD-ED98-4054-BDD7-5C24CAED7B67}" dt="2023-08-13T02:32:39.404" v="893" actId="1076"/>
          <ac:spMkLst>
            <pc:docMk/>
            <pc:sldMk cId="3297995080" sldId="350"/>
            <ac:spMk id="5" creationId="{531D775E-1443-638B-8EF9-6C80201E69AD}"/>
          </ac:spMkLst>
        </pc:spChg>
        <pc:spChg chg="mod">
          <ac:chgData name="Richard Decker" userId="b8f6e2a6a2a75148" providerId="LiveId" clId="{860673FD-ED98-4054-BDD7-5C24CAED7B67}" dt="2023-08-13T02:03:13.197" v="503" actId="20577"/>
          <ac:spMkLst>
            <pc:docMk/>
            <pc:sldMk cId="3297995080" sldId="350"/>
            <ac:spMk id="6" creationId="{15586F1E-C986-EE7E-AF38-6E752D66B8D9}"/>
          </ac:spMkLst>
        </pc:spChg>
      </pc:sldChg>
      <pc:sldChg chg="del">
        <pc:chgData name="Richard Decker" userId="b8f6e2a6a2a75148" providerId="LiveId" clId="{860673FD-ED98-4054-BDD7-5C24CAED7B67}" dt="2023-08-13T01:45:30.830" v="179" actId="47"/>
        <pc:sldMkLst>
          <pc:docMk/>
          <pc:sldMk cId="3669886827" sldId="350"/>
        </pc:sldMkLst>
      </pc:sldChg>
      <pc:sldChg chg="del">
        <pc:chgData name="Richard Decker" userId="b8f6e2a6a2a75148" providerId="LiveId" clId="{860673FD-ED98-4054-BDD7-5C24CAED7B67}" dt="2023-08-13T01:45:31.056" v="180" actId="47"/>
        <pc:sldMkLst>
          <pc:docMk/>
          <pc:sldMk cId="120784851" sldId="351"/>
        </pc:sldMkLst>
      </pc:sldChg>
      <pc:sldChg chg="addSp delSp modSp mod modAnim">
        <pc:chgData name="Richard Decker" userId="b8f6e2a6a2a75148" providerId="LiveId" clId="{860673FD-ED98-4054-BDD7-5C24CAED7B67}" dt="2023-08-13T02:34:42.935" v="904"/>
        <pc:sldMkLst>
          <pc:docMk/>
          <pc:sldMk cId="3871650562" sldId="351"/>
        </pc:sldMkLst>
        <pc:spChg chg="mod">
          <ac:chgData name="Richard Decker" userId="b8f6e2a6a2a75148" providerId="LiveId" clId="{860673FD-ED98-4054-BDD7-5C24CAED7B67}" dt="2023-08-13T02:06:42.714" v="595" actId="115"/>
          <ac:spMkLst>
            <pc:docMk/>
            <pc:sldMk cId="3871650562" sldId="351"/>
            <ac:spMk id="2" creationId="{0D89045A-2916-09EA-DA62-7DC5480D3396}"/>
          </ac:spMkLst>
        </pc:spChg>
        <pc:spChg chg="mod">
          <ac:chgData name="Richard Decker" userId="b8f6e2a6a2a75148" providerId="LiveId" clId="{860673FD-ED98-4054-BDD7-5C24CAED7B67}" dt="2023-08-13T02:05:49.580" v="542" actId="20577"/>
          <ac:spMkLst>
            <pc:docMk/>
            <pc:sldMk cId="3871650562" sldId="351"/>
            <ac:spMk id="3" creationId="{0017FEDA-CF2C-CB33-FBEA-27DFA959DDE7}"/>
          </ac:spMkLst>
        </pc:spChg>
        <pc:spChg chg="del">
          <ac:chgData name="Richard Decker" userId="b8f6e2a6a2a75148" providerId="LiveId" clId="{860673FD-ED98-4054-BDD7-5C24CAED7B67}" dt="2023-08-13T02:07:12.257" v="597" actId="478"/>
          <ac:spMkLst>
            <pc:docMk/>
            <pc:sldMk cId="3871650562" sldId="351"/>
            <ac:spMk id="4" creationId="{78F39146-FF83-C08B-8FD8-67E8038C5E38}"/>
          </ac:spMkLst>
        </pc:spChg>
        <pc:spChg chg="del">
          <ac:chgData name="Richard Decker" userId="b8f6e2a6a2a75148" providerId="LiveId" clId="{860673FD-ED98-4054-BDD7-5C24CAED7B67}" dt="2023-08-13T02:07:14.069" v="598" actId="478"/>
          <ac:spMkLst>
            <pc:docMk/>
            <pc:sldMk cId="3871650562" sldId="351"/>
            <ac:spMk id="5" creationId="{531D775E-1443-638B-8EF9-6C80201E69AD}"/>
          </ac:spMkLst>
        </pc:spChg>
        <pc:spChg chg="del">
          <ac:chgData name="Richard Decker" userId="b8f6e2a6a2a75148" providerId="LiveId" clId="{860673FD-ED98-4054-BDD7-5C24CAED7B67}" dt="2023-08-13T02:07:10.847" v="596" actId="478"/>
          <ac:spMkLst>
            <pc:docMk/>
            <pc:sldMk cId="3871650562" sldId="351"/>
            <ac:spMk id="6" creationId="{15586F1E-C986-EE7E-AF38-6E752D66B8D9}"/>
          </ac:spMkLst>
        </pc:spChg>
        <pc:spChg chg="add mod">
          <ac:chgData name="Richard Decker" userId="b8f6e2a6a2a75148" providerId="LiveId" clId="{860673FD-ED98-4054-BDD7-5C24CAED7B67}" dt="2023-08-13T02:11:06.513" v="685" actId="14100"/>
          <ac:spMkLst>
            <pc:docMk/>
            <pc:sldMk cId="3871650562" sldId="351"/>
            <ac:spMk id="9" creationId="{50A714AB-6462-AEF5-0556-6C6E05D83BC9}"/>
          </ac:spMkLst>
        </pc:spChg>
        <pc:picChg chg="add mod">
          <ac:chgData name="Richard Decker" userId="b8f6e2a6a2a75148" providerId="LiveId" clId="{860673FD-ED98-4054-BDD7-5C24CAED7B67}" dt="2023-08-13T02:10:08.461" v="678" actId="1076"/>
          <ac:picMkLst>
            <pc:docMk/>
            <pc:sldMk cId="3871650562" sldId="351"/>
            <ac:picMk id="7" creationId="{8FD0AA37-628B-0107-F7BB-7D4C944115FD}"/>
          </ac:picMkLst>
        </pc:picChg>
        <pc:picChg chg="add del mod">
          <ac:chgData name="Richard Decker" userId="b8f6e2a6a2a75148" providerId="LiveId" clId="{860673FD-ED98-4054-BDD7-5C24CAED7B67}" dt="2023-08-13T02:10:47.297" v="680"/>
          <ac:picMkLst>
            <pc:docMk/>
            <pc:sldMk cId="3871650562" sldId="351"/>
            <ac:picMk id="8" creationId="{9072DF1D-6A0B-BEC1-542A-01C3D7E66D1D}"/>
          </ac:picMkLst>
        </pc:picChg>
        <pc:inkChg chg="add">
          <ac:chgData name="Richard Decker" userId="b8f6e2a6a2a75148" providerId="LiveId" clId="{860673FD-ED98-4054-BDD7-5C24CAED7B67}" dt="2023-08-13T02:11:32.238" v="686" actId="9405"/>
          <ac:inkMkLst>
            <pc:docMk/>
            <pc:sldMk cId="3871650562" sldId="351"/>
            <ac:inkMk id="10" creationId="{E71C2658-A898-69B7-376F-FB3C9EA7206F}"/>
          </ac:inkMkLst>
        </pc:inkChg>
        <pc:inkChg chg="add">
          <ac:chgData name="Richard Decker" userId="b8f6e2a6a2a75148" providerId="LiveId" clId="{860673FD-ED98-4054-BDD7-5C24CAED7B67}" dt="2023-08-13T02:11:37.537" v="687" actId="9405"/>
          <ac:inkMkLst>
            <pc:docMk/>
            <pc:sldMk cId="3871650562" sldId="351"/>
            <ac:inkMk id="11" creationId="{9710CE39-485A-BFDB-9C93-722E5C6F4813}"/>
          </ac:inkMkLst>
        </pc:inkChg>
      </pc:sldChg>
      <pc:sldChg chg="del">
        <pc:chgData name="Richard Decker" userId="b8f6e2a6a2a75148" providerId="LiveId" clId="{860673FD-ED98-4054-BDD7-5C24CAED7B67}" dt="2023-08-13T01:45:31.206" v="181" actId="47"/>
        <pc:sldMkLst>
          <pc:docMk/>
          <pc:sldMk cId="3157413978" sldId="352"/>
        </pc:sldMkLst>
      </pc:sldChg>
      <pc:sldChg chg="addSp modSp mod modAnim">
        <pc:chgData name="Richard Decker" userId="b8f6e2a6a2a75148" providerId="LiveId" clId="{860673FD-ED98-4054-BDD7-5C24CAED7B67}" dt="2023-08-13T02:36:16.950" v="912"/>
        <pc:sldMkLst>
          <pc:docMk/>
          <pc:sldMk cId="4009799060" sldId="352"/>
        </pc:sldMkLst>
        <pc:spChg chg="mod">
          <ac:chgData name="Richard Decker" userId="b8f6e2a6a2a75148" providerId="LiveId" clId="{860673FD-ED98-4054-BDD7-5C24CAED7B67}" dt="2023-08-13T02:27:58.516" v="861" actId="115"/>
          <ac:spMkLst>
            <pc:docMk/>
            <pc:sldMk cId="4009799060" sldId="352"/>
            <ac:spMk id="2" creationId="{0D89045A-2916-09EA-DA62-7DC5480D3396}"/>
          </ac:spMkLst>
        </pc:spChg>
        <pc:spChg chg="mod">
          <ac:chgData name="Richard Decker" userId="b8f6e2a6a2a75148" providerId="LiveId" clId="{860673FD-ED98-4054-BDD7-5C24CAED7B67}" dt="2023-08-13T02:09:27.441" v="674" actId="13926"/>
          <ac:spMkLst>
            <pc:docMk/>
            <pc:sldMk cId="4009799060" sldId="352"/>
            <ac:spMk id="4" creationId="{78F39146-FF83-C08B-8FD8-67E8038C5E38}"/>
          </ac:spMkLst>
        </pc:spChg>
        <pc:spChg chg="mod">
          <ac:chgData name="Richard Decker" userId="b8f6e2a6a2a75148" providerId="LiveId" clId="{860673FD-ED98-4054-BDD7-5C24CAED7B67}" dt="2023-08-13T02:21:08.419" v="753" actId="13926"/>
          <ac:spMkLst>
            <pc:docMk/>
            <pc:sldMk cId="4009799060" sldId="352"/>
            <ac:spMk id="5" creationId="{531D775E-1443-638B-8EF9-6C80201E69AD}"/>
          </ac:spMkLst>
        </pc:spChg>
        <pc:spChg chg="mod">
          <ac:chgData name="Richard Decker" userId="b8f6e2a6a2a75148" providerId="LiveId" clId="{860673FD-ED98-4054-BDD7-5C24CAED7B67}" dt="2023-08-13T02:36:01.713" v="907" actId="1076"/>
          <ac:spMkLst>
            <pc:docMk/>
            <pc:sldMk cId="4009799060" sldId="352"/>
            <ac:spMk id="6" creationId="{15586F1E-C986-EE7E-AF38-6E752D66B8D9}"/>
          </ac:spMkLst>
        </pc:spChg>
        <pc:spChg chg="add mod">
          <ac:chgData name="Richard Decker" userId="b8f6e2a6a2a75148" providerId="LiveId" clId="{860673FD-ED98-4054-BDD7-5C24CAED7B67}" dt="2023-08-13T02:22:14.196" v="763" actId="13926"/>
          <ac:spMkLst>
            <pc:docMk/>
            <pc:sldMk cId="4009799060" sldId="352"/>
            <ac:spMk id="7" creationId="{07D9AB66-45AF-9DF3-C373-98C952B9C4E6}"/>
          </ac:spMkLst>
        </pc:spChg>
        <pc:spChg chg="add mod">
          <ac:chgData name="Richard Decker" userId="b8f6e2a6a2a75148" providerId="LiveId" clId="{860673FD-ED98-4054-BDD7-5C24CAED7B67}" dt="2023-08-13T02:23:58.831" v="784" actId="1076"/>
          <ac:spMkLst>
            <pc:docMk/>
            <pc:sldMk cId="4009799060" sldId="352"/>
            <ac:spMk id="8" creationId="{54670A44-F759-1DEE-7E41-1C3C35507056}"/>
          </ac:spMkLst>
        </pc:spChg>
      </pc:sldChg>
      <pc:sldChg chg="addSp delSp modSp mod modAnim">
        <pc:chgData name="Richard Decker" userId="b8f6e2a6a2a75148" providerId="LiveId" clId="{860673FD-ED98-4054-BDD7-5C24CAED7B67}" dt="2023-08-13T02:39:48.107" v="920"/>
        <pc:sldMkLst>
          <pc:docMk/>
          <pc:sldMk cId="3053978195" sldId="353"/>
        </pc:sldMkLst>
        <pc:spChg chg="del">
          <ac:chgData name="Richard Decker" userId="b8f6e2a6a2a75148" providerId="LiveId" clId="{860673FD-ED98-4054-BDD7-5C24CAED7B67}" dt="2023-08-13T02:16:35.038" v="693" actId="478"/>
          <ac:spMkLst>
            <pc:docMk/>
            <pc:sldMk cId="3053978195" sldId="353"/>
            <ac:spMk id="9" creationId="{50A714AB-6462-AEF5-0556-6C6E05D83BC9}"/>
          </ac:spMkLst>
        </pc:spChg>
        <pc:spChg chg="add mod">
          <ac:chgData name="Richard Decker" userId="b8f6e2a6a2a75148" providerId="LiveId" clId="{860673FD-ED98-4054-BDD7-5C24CAED7B67}" dt="2023-08-13T02:17:34.837" v="717" actId="1076"/>
          <ac:spMkLst>
            <pc:docMk/>
            <pc:sldMk cId="3053978195" sldId="353"/>
            <ac:spMk id="12" creationId="{12EBD22E-0C88-DB37-A7C1-977234DF8519}"/>
          </ac:spMkLst>
        </pc:spChg>
        <pc:spChg chg="add mod">
          <ac:chgData name="Richard Decker" userId="b8f6e2a6a2a75148" providerId="LiveId" clId="{860673FD-ED98-4054-BDD7-5C24CAED7B67}" dt="2023-08-13T02:18:28.587" v="723" actId="14100"/>
          <ac:spMkLst>
            <pc:docMk/>
            <pc:sldMk cId="3053978195" sldId="353"/>
            <ac:spMk id="13" creationId="{AEE83B4A-F866-9FC6-33A8-A686B7B79D65}"/>
          </ac:spMkLst>
        </pc:spChg>
        <pc:spChg chg="add mod">
          <ac:chgData name="Richard Decker" userId="b8f6e2a6a2a75148" providerId="LiveId" clId="{860673FD-ED98-4054-BDD7-5C24CAED7B67}" dt="2023-08-13T02:18:50.078" v="727" actId="14100"/>
          <ac:spMkLst>
            <pc:docMk/>
            <pc:sldMk cId="3053978195" sldId="353"/>
            <ac:spMk id="14" creationId="{3D746670-A8C1-8E9D-3051-C270F3F44078}"/>
          </ac:spMkLst>
        </pc:spChg>
        <pc:picChg chg="add del mod">
          <ac:chgData name="Richard Decker" userId="b8f6e2a6a2a75148" providerId="LiveId" clId="{860673FD-ED98-4054-BDD7-5C24CAED7B67}" dt="2023-08-13T02:12:56.240" v="690" actId="478"/>
          <ac:picMkLst>
            <pc:docMk/>
            <pc:sldMk cId="3053978195" sldId="353"/>
            <ac:picMk id="5" creationId="{D85B2874-FE98-16DB-1799-93EEEF4137BD}"/>
          </ac:picMkLst>
        </pc:picChg>
        <pc:picChg chg="del">
          <ac:chgData name="Richard Decker" userId="b8f6e2a6a2a75148" providerId="LiveId" clId="{860673FD-ED98-4054-BDD7-5C24CAED7B67}" dt="2023-08-13T02:16:32.790" v="691" actId="478"/>
          <ac:picMkLst>
            <pc:docMk/>
            <pc:sldMk cId="3053978195" sldId="353"/>
            <ac:picMk id="7" creationId="{8FD0AA37-628B-0107-F7BB-7D4C944115FD}"/>
          </ac:picMkLst>
        </pc:picChg>
        <pc:picChg chg="add mod">
          <ac:chgData name="Richard Decker" userId="b8f6e2a6a2a75148" providerId="LiveId" clId="{860673FD-ED98-4054-BDD7-5C24CAED7B67}" dt="2023-08-13T02:17:03.889" v="698" actId="1076"/>
          <ac:picMkLst>
            <pc:docMk/>
            <pc:sldMk cId="3053978195" sldId="353"/>
            <ac:picMk id="8" creationId="{45E6B836-D232-286E-9AB4-DD4D766E0910}"/>
          </ac:picMkLst>
        </pc:picChg>
        <pc:inkChg chg="del">
          <ac:chgData name="Richard Decker" userId="b8f6e2a6a2a75148" providerId="LiveId" clId="{860673FD-ED98-4054-BDD7-5C24CAED7B67}" dt="2023-08-13T02:16:33.976" v="692" actId="478"/>
          <ac:inkMkLst>
            <pc:docMk/>
            <pc:sldMk cId="3053978195" sldId="353"/>
            <ac:inkMk id="10" creationId="{E71C2658-A898-69B7-376F-FB3C9EA7206F}"/>
          </ac:inkMkLst>
        </pc:inkChg>
        <pc:inkChg chg="del">
          <ac:chgData name="Richard Decker" userId="b8f6e2a6a2a75148" providerId="LiveId" clId="{860673FD-ED98-4054-BDD7-5C24CAED7B67}" dt="2023-08-13T02:16:36.197" v="694" actId="478"/>
          <ac:inkMkLst>
            <pc:docMk/>
            <pc:sldMk cId="3053978195" sldId="353"/>
            <ac:inkMk id="11" creationId="{9710CE39-485A-BFDB-9C93-722E5C6F4813}"/>
          </ac:inkMkLst>
        </pc:inkChg>
      </pc:sldChg>
      <pc:sldChg chg="del">
        <pc:chgData name="Richard Decker" userId="b8f6e2a6a2a75148" providerId="LiveId" clId="{860673FD-ED98-4054-BDD7-5C24CAED7B67}" dt="2023-08-13T01:45:31.331" v="182" actId="47"/>
        <pc:sldMkLst>
          <pc:docMk/>
          <pc:sldMk cId="3985473366" sldId="353"/>
        </pc:sldMkLst>
      </pc:sldChg>
      <pc:sldChg chg="del">
        <pc:chgData name="Richard Decker" userId="b8f6e2a6a2a75148" providerId="LiveId" clId="{860673FD-ED98-4054-BDD7-5C24CAED7B67}" dt="2023-08-13T01:45:31.469" v="183" actId="47"/>
        <pc:sldMkLst>
          <pc:docMk/>
          <pc:sldMk cId="3293446445" sldId="354"/>
        </pc:sldMkLst>
      </pc:sldChg>
      <pc:sldChg chg="delSp modSp mod modAnim">
        <pc:chgData name="Richard Decker" userId="b8f6e2a6a2a75148" providerId="LiveId" clId="{860673FD-ED98-4054-BDD7-5C24CAED7B67}" dt="2023-08-13T02:36:38.105" v="916"/>
        <pc:sldMkLst>
          <pc:docMk/>
          <pc:sldMk cId="3461387269" sldId="354"/>
        </pc:sldMkLst>
        <pc:spChg chg="mod">
          <ac:chgData name="Richard Decker" userId="b8f6e2a6a2a75148" providerId="LiveId" clId="{860673FD-ED98-4054-BDD7-5C24CAED7B67}" dt="2023-08-13T02:27:47.086" v="858" actId="115"/>
          <ac:spMkLst>
            <pc:docMk/>
            <pc:sldMk cId="3461387269" sldId="354"/>
            <ac:spMk id="2" creationId="{0D89045A-2916-09EA-DA62-7DC5480D3396}"/>
          </ac:spMkLst>
        </pc:spChg>
        <pc:spChg chg="del">
          <ac:chgData name="Richard Decker" userId="b8f6e2a6a2a75148" providerId="LiveId" clId="{860673FD-ED98-4054-BDD7-5C24CAED7B67}" dt="2023-08-13T02:24:48.654" v="804" actId="478"/>
          <ac:spMkLst>
            <pc:docMk/>
            <pc:sldMk cId="3461387269" sldId="354"/>
            <ac:spMk id="4" creationId="{78F39146-FF83-C08B-8FD8-67E8038C5E38}"/>
          </ac:spMkLst>
        </pc:spChg>
        <pc:spChg chg="mod">
          <ac:chgData name="Richard Decker" userId="b8f6e2a6a2a75148" providerId="LiveId" clId="{860673FD-ED98-4054-BDD7-5C24CAED7B67}" dt="2023-08-13T02:25:37.211" v="825" actId="13926"/>
          <ac:spMkLst>
            <pc:docMk/>
            <pc:sldMk cId="3461387269" sldId="354"/>
            <ac:spMk id="5" creationId="{531D775E-1443-638B-8EF9-6C80201E69AD}"/>
          </ac:spMkLst>
        </pc:spChg>
        <pc:spChg chg="mod">
          <ac:chgData name="Richard Decker" userId="b8f6e2a6a2a75148" providerId="LiveId" clId="{860673FD-ED98-4054-BDD7-5C24CAED7B67}" dt="2023-08-13T02:24:44.109" v="803" actId="20577"/>
          <ac:spMkLst>
            <pc:docMk/>
            <pc:sldMk cId="3461387269" sldId="354"/>
            <ac:spMk id="6" creationId="{15586F1E-C986-EE7E-AF38-6E752D66B8D9}"/>
          </ac:spMkLst>
        </pc:spChg>
        <pc:spChg chg="mod">
          <ac:chgData name="Richard Decker" userId="b8f6e2a6a2a75148" providerId="LiveId" clId="{860673FD-ED98-4054-BDD7-5C24CAED7B67}" dt="2023-08-13T02:26:43.210" v="848" actId="13926"/>
          <ac:spMkLst>
            <pc:docMk/>
            <pc:sldMk cId="3461387269" sldId="354"/>
            <ac:spMk id="7" creationId="{07D9AB66-45AF-9DF3-C373-98C952B9C4E6}"/>
          </ac:spMkLst>
        </pc:spChg>
        <pc:spChg chg="del">
          <ac:chgData name="Richard Decker" userId="b8f6e2a6a2a75148" providerId="LiveId" clId="{860673FD-ED98-4054-BDD7-5C24CAED7B67}" dt="2023-08-13T02:26:59.842" v="849" actId="478"/>
          <ac:spMkLst>
            <pc:docMk/>
            <pc:sldMk cId="3461387269" sldId="354"/>
            <ac:spMk id="8" creationId="{54670A44-F759-1DEE-7E41-1C3C35507056}"/>
          </ac:spMkLst>
        </pc:spChg>
      </pc:sldChg>
      <pc:sldChg chg="del">
        <pc:chgData name="Richard Decker" userId="b8f6e2a6a2a75148" providerId="LiveId" clId="{860673FD-ED98-4054-BDD7-5C24CAED7B67}" dt="2023-08-13T01:45:31.585" v="184" actId="47"/>
        <pc:sldMkLst>
          <pc:docMk/>
          <pc:sldMk cId="1303956669" sldId="355"/>
        </pc:sldMkLst>
      </pc:sldChg>
      <pc:sldChg chg="del">
        <pc:chgData name="Richard Decker" userId="b8f6e2a6a2a75148" providerId="LiveId" clId="{860673FD-ED98-4054-BDD7-5C24CAED7B67}" dt="2023-08-13T01:45:31.718" v="185" actId="47"/>
        <pc:sldMkLst>
          <pc:docMk/>
          <pc:sldMk cId="2036073730" sldId="356"/>
        </pc:sldMkLst>
      </pc:sldChg>
      <pc:sldChg chg="del">
        <pc:chgData name="Richard Decker" userId="b8f6e2a6a2a75148" providerId="LiveId" clId="{860673FD-ED98-4054-BDD7-5C24CAED7B67}" dt="2023-08-13T01:45:31.903" v="186" actId="47"/>
        <pc:sldMkLst>
          <pc:docMk/>
          <pc:sldMk cId="2458077474" sldId="357"/>
        </pc:sldMkLst>
      </pc:sldChg>
    </pc:docChg>
  </pc:docChgLst>
  <pc:docChgLst>
    <pc:chgData name="Richard Decker" userId="b8f6e2a6a2a75148" providerId="LiveId" clId="{2F0CC0C1-F783-46E0-A0A2-DA1CE8CEE67C}"/>
    <pc:docChg chg="modSld">
      <pc:chgData name="Richard Decker" userId="b8f6e2a6a2a75148" providerId="LiveId" clId="{2F0CC0C1-F783-46E0-A0A2-DA1CE8CEE67C}" dt="2023-08-06T13:18:08.631" v="0"/>
      <pc:docMkLst>
        <pc:docMk/>
      </pc:docMkLst>
      <pc:sldChg chg="modAnim">
        <pc:chgData name="Richard Decker" userId="b8f6e2a6a2a75148" providerId="LiveId" clId="{2F0CC0C1-F783-46E0-A0A2-DA1CE8CEE67C}" dt="2023-08-06T13:18:08.631" v="0"/>
        <pc:sldMkLst>
          <pc:docMk/>
          <pc:sldMk cId="19911266" sldId="345"/>
        </pc:sldMkLst>
      </pc:sldChg>
    </pc:docChg>
  </pc:docChgLst>
  <pc:docChgLst>
    <pc:chgData name="Richard Decker" userId="b8f6e2a6a2a75148" providerId="LiveId" clId="{82597A1B-7886-43ED-B694-613F4F2F8548}"/>
    <pc:docChg chg="modSld">
      <pc:chgData name="Richard Decker" userId="b8f6e2a6a2a75148" providerId="LiveId" clId="{82597A1B-7886-43ED-B694-613F4F2F8548}" dt="2023-08-13T13:57:40.969" v="9" actId="20577"/>
      <pc:docMkLst>
        <pc:docMk/>
      </pc:docMkLst>
      <pc:sldChg chg="modSp">
        <pc:chgData name="Richard Decker" userId="b8f6e2a6a2a75148" providerId="LiveId" clId="{82597A1B-7886-43ED-B694-613F4F2F8548}" dt="2023-08-13T13:57:40.969" v="9" actId="20577"/>
        <pc:sldMkLst>
          <pc:docMk/>
          <pc:sldMk cId="3382471233" sldId="346"/>
        </pc:sldMkLst>
        <pc:spChg chg="mod">
          <ac:chgData name="Richard Decker" userId="b8f6e2a6a2a75148" providerId="LiveId" clId="{82597A1B-7886-43ED-B694-613F4F2F8548}" dt="2023-08-13T13:57:40.969" v="9" actId="20577"/>
          <ac:spMkLst>
            <pc:docMk/>
            <pc:sldMk cId="3382471233" sldId="346"/>
            <ac:spMk id="4" creationId="{78F39146-FF83-C08B-8FD8-67E8038C5E38}"/>
          </ac:spMkLst>
        </pc:spChg>
      </pc:sldChg>
    </pc:docChg>
  </pc:docChgLst>
  <pc:docChgLst>
    <pc:chgData name="Richard Decker" userId="b8f6e2a6a2a75148" providerId="LiveId" clId="{25018BB0-9A18-41C6-8312-B1634F672166}"/>
    <pc:docChg chg="undo custSel delSld modSld sldOrd">
      <pc:chgData name="Richard Decker" userId="b8f6e2a6a2a75148" providerId="LiveId" clId="{25018BB0-9A18-41C6-8312-B1634F672166}" dt="2023-08-06T05:32:59.817" v="1475" actId="13926"/>
      <pc:docMkLst>
        <pc:docMk/>
      </pc:docMkLst>
      <pc:sldChg chg="delSp modSp mod">
        <pc:chgData name="Richard Decker" userId="b8f6e2a6a2a75148" providerId="LiveId" clId="{25018BB0-9A18-41C6-8312-B1634F672166}" dt="2023-08-06T02:46:48.137" v="39" actId="478"/>
        <pc:sldMkLst>
          <pc:docMk/>
          <pc:sldMk cId="1744375188" sldId="262"/>
        </pc:sldMkLst>
        <pc:spChg chg="del">
          <ac:chgData name="Richard Decker" userId="b8f6e2a6a2a75148" providerId="LiveId" clId="{25018BB0-9A18-41C6-8312-B1634F672166}" dt="2023-08-06T02:46:48.137" v="39" actId="478"/>
          <ac:spMkLst>
            <pc:docMk/>
            <pc:sldMk cId="1744375188" sldId="262"/>
            <ac:spMk id="3" creationId="{D6AA78F3-B47E-8D07-2758-07FA3E411A3B}"/>
          </ac:spMkLst>
        </pc:spChg>
        <pc:spChg chg="mod">
          <ac:chgData name="Richard Decker" userId="b8f6e2a6a2a75148" providerId="LiveId" clId="{25018BB0-9A18-41C6-8312-B1634F672166}" dt="2023-08-06T02:46:37.358" v="38" actId="20577"/>
          <ac:spMkLst>
            <pc:docMk/>
            <pc:sldMk cId="1744375188" sldId="262"/>
            <ac:spMk id="4" creationId="{71D98E05-015C-9C0A-6AD5-FDC1B87C8BEB}"/>
          </ac:spMkLst>
        </pc:spChg>
      </pc:sldChg>
      <pc:sldChg chg="addSp delSp modSp mod delAnim modAnim">
        <pc:chgData name="Richard Decker" userId="b8f6e2a6a2a75148" providerId="LiveId" clId="{25018BB0-9A18-41C6-8312-B1634F672166}" dt="2023-08-06T03:55:45.253" v="426"/>
        <pc:sldMkLst>
          <pc:docMk/>
          <pc:sldMk cId="820778474" sldId="331"/>
        </pc:sldMkLst>
        <pc:spChg chg="del">
          <ac:chgData name="Richard Decker" userId="b8f6e2a6a2a75148" providerId="LiveId" clId="{25018BB0-9A18-41C6-8312-B1634F672166}" dt="2023-08-06T03:30:51.087" v="258" actId="478"/>
          <ac:spMkLst>
            <pc:docMk/>
            <pc:sldMk cId="820778474" sldId="331"/>
            <ac:spMk id="2" creationId="{2500D48C-238D-92D3-99E2-37F8BA73CB74}"/>
          </ac:spMkLst>
        </pc:spChg>
        <pc:spChg chg="mod">
          <ac:chgData name="Richard Decker" userId="b8f6e2a6a2a75148" providerId="LiveId" clId="{25018BB0-9A18-41C6-8312-B1634F672166}" dt="2023-08-06T03:29:45.586" v="255" actId="20577"/>
          <ac:spMkLst>
            <pc:docMk/>
            <pc:sldMk cId="820778474" sldId="331"/>
            <ac:spMk id="3" creationId="{0017FEDA-CF2C-CB33-FBEA-27DFA959DDE7}"/>
          </ac:spMkLst>
        </pc:spChg>
        <pc:spChg chg="add mod">
          <ac:chgData name="Richard Decker" userId="b8f6e2a6a2a75148" providerId="LiveId" clId="{25018BB0-9A18-41C6-8312-B1634F672166}" dt="2023-08-06T03:36:46.958" v="320" actId="113"/>
          <ac:spMkLst>
            <pc:docMk/>
            <pc:sldMk cId="820778474" sldId="331"/>
            <ac:spMk id="4" creationId="{78F39146-FF83-C08B-8FD8-67E8038C5E38}"/>
          </ac:spMkLst>
        </pc:spChg>
        <pc:spChg chg="del">
          <ac:chgData name="Richard Decker" userId="b8f6e2a6a2a75148" providerId="LiveId" clId="{25018BB0-9A18-41C6-8312-B1634F672166}" dt="2023-08-06T03:30:48.257" v="256" actId="478"/>
          <ac:spMkLst>
            <pc:docMk/>
            <pc:sldMk cId="820778474" sldId="331"/>
            <ac:spMk id="5" creationId="{25B2D4B6-6526-B292-2B6D-ADE6258ABD74}"/>
          </ac:spMkLst>
        </pc:spChg>
        <pc:spChg chg="del">
          <ac:chgData name="Richard Decker" userId="b8f6e2a6a2a75148" providerId="LiveId" clId="{25018BB0-9A18-41C6-8312-B1634F672166}" dt="2023-08-06T03:30:49.954" v="257" actId="478"/>
          <ac:spMkLst>
            <pc:docMk/>
            <pc:sldMk cId="820778474" sldId="331"/>
            <ac:spMk id="6" creationId="{3FBC017F-186B-B939-E45F-B528411F0619}"/>
          </ac:spMkLst>
        </pc:spChg>
      </pc:sldChg>
      <pc:sldChg chg="delSp modSp del mod ord delAnim">
        <pc:chgData name="Richard Decker" userId="b8f6e2a6a2a75148" providerId="LiveId" clId="{25018BB0-9A18-41C6-8312-B1634F672166}" dt="2023-08-06T03:28:19.640" v="185" actId="47"/>
        <pc:sldMkLst>
          <pc:docMk/>
          <pc:sldMk cId="2825220993" sldId="339"/>
        </pc:sldMkLst>
        <pc:spChg chg="mod">
          <ac:chgData name="Richard Decker" userId="b8f6e2a6a2a75148" providerId="LiveId" clId="{25018BB0-9A18-41C6-8312-B1634F672166}" dt="2023-08-06T03:15:01.344" v="101" actId="1076"/>
          <ac:spMkLst>
            <pc:docMk/>
            <pc:sldMk cId="2825220993" sldId="339"/>
            <ac:spMk id="2" creationId="{2500D48C-238D-92D3-99E2-37F8BA73CB74}"/>
          </ac:spMkLst>
        </pc:spChg>
        <pc:spChg chg="del">
          <ac:chgData name="Richard Decker" userId="b8f6e2a6a2a75148" providerId="LiveId" clId="{25018BB0-9A18-41C6-8312-B1634F672166}" dt="2023-08-06T03:08:29.515" v="42" actId="478"/>
          <ac:spMkLst>
            <pc:docMk/>
            <pc:sldMk cId="2825220993" sldId="339"/>
            <ac:spMk id="3" creationId="{0017FEDA-CF2C-CB33-FBEA-27DFA959DDE7}"/>
          </ac:spMkLst>
        </pc:spChg>
        <pc:spChg chg="mod">
          <ac:chgData name="Richard Decker" userId="b8f6e2a6a2a75148" providerId="LiveId" clId="{25018BB0-9A18-41C6-8312-B1634F672166}" dt="2023-08-06T03:14:41.789" v="96" actId="1076"/>
          <ac:spMkLst>
            <pc:docMk/>
            <pc:sldMk cId="2825220993" sldId="339"/>
            <ac:spMk id="4" creationId="{DE428B99-4F98-1853-754E-3F6163AF7BCF}"/>
          </ac:spMkLst>
        </pc:spChg>
        <pc:spChg chg="mod">
          <ac:chgData name="Richard Decker" userId="b8f6e2a6a2a75148" providerId="LiveId" clId="{25018BB0-9A18-41C6-8312-B1634F672166}" dt="2023-08-06T03:14:49.539" v="98" actId="1076"/>
          <ac:spMkLst>
            <pc:docMk/>
            <pc:sldMk cId="2825220993" sldId="339"/>
            <ac:spMk id="7" creationId="{666E2DC2-7718-9A68-9A17-29A4BBC3B5B4}"/>
          </ac:spMkLst>
        </pc:spChg>
        <pc:spChg chg="del">
          <ac:chgData name="Richard Decker" userId="b8f6e2a6a2a75148" providerId="LiveId" clId="{25018BB0-9A18-41C6-8312-B1634F672166}" dt="2023-08-06T03:14:33.696" v="95" actId="478"/>
          <ac:spMkLst>
            <pc:docMk/>
            <pc:sldMk cId="2825220993" sldId="339"/>
            <ac:spMk id="8" creationId="{9E632B81-0E65-99DD-8807-ABF6FBC21265}"/>
          </ac:spMkLst>
        </pc:spChg>
      </pc:sldChg>
      <pc:sldChg chg="delSp modSp mod delAnim modAnim">
        <pc:chgData name="Richard Decker" userId="b8f6e2a6a2a75148" providerId="LiveId" clId="{25018BB0-9A18-41C6-8312-B1634F672166}" dt="2023-08-06T03:37:18.693" v="324"/>
        <pc:sldMkLst>
          <pc:docMk/>
          <pc:sldMk cId="1286394517" sldId="340"/>
        </pc:sldMkLst>
        <pc:spChg chg="del">
          <ac:chgData name="Richard Decker" userId="b8f6e2a6a2a75148" providerId="LiveId" clId="{25018BB0-9A18-41C6-8312-B1634F672166}" dt="2023-08-06T03:18:29.187" v="102" actId="478"/>
          <ac:spMkLst>
            <pc:docMk/>
            <pc:sldMk cId="1286394517" sldId="340"/>
            <ac:spMk id="2" creationId="{2500D48C-238D-92D3-99E2-37F8BA73CB74}"/>
          </ac:spMkLst>
        </pc:spChg>
        <pc:spChg chg="mod">
          <ac:chgData name="Richard Decker" userId="b8f6e2a6a2a75148" providerId="LiveId" clId="{25018BB0-9A18-41C6-8312-B1634F672166}" dt="2023-08-06T03:34:28.101" v="259" actId="1076"/>
          <ac:spMkLst>
            <pc:docMk/>
            <pc:sldMk cId="1286394517" sldId="340"/>
            <ac:spMk id="4" creationId="{DE428B99-4F98-1853-754E-3F6163AF7BCF}"/>
          </ac:spMkLst>
        </pc:spChg>
        <pc:spChg chg="mod">
          <ac:chgData name="Richard Decker" userId="b8f6e2a6a2a75148" providerId="LiveId" clId="{25018BB0-9A18-41C6-8312-B1634F672166}" dt="2023-08-06T03:36:36.833" v="319" actId="404"/>
          <ac:spMkLst>
            <pc:docMk/>
            <pc:sldMk cId="1286394517" sldId="340"/>
            <ac:spMk id="7" creationId="{666E2DC2-7718-9A68-9A17-29A4BBC3B5B4}"/>
          </ac:spMkLst>
        </pc:spChg>
      </pc:sldChg>
      <pc:sldChg chg="addSp delSp modSp mod delAnim modAnim">
        <pc:chgData name="Richard Decker" userId="b8f6e2a6a2a75148" providerId="LiveId" clId="{25018BB0-9A18-41C6-8312-B1634F672166}" dt="2023-08-06T04:08:55.524" v="693" actId="1076"/>
        <pc:sldMkLst>
          <pc:docMk/>
          <pc:sldMk cId="193630942" sldId="341"/>
        </pc:sldMkLst>
        <pc:spChg chg="mod">
          <ac:chgData name="Richard Decker" userId="b8f6e2a6a2a75148" providerId="LiveId" clId="{25018BB0-9A18-41C6-8312-B1634F672166}" dt="2023-08-06T04:07:28.320" v="677" actId="313"/>
          <ac:spMkLst>
            <pc:docMk/>
            <pc:sldMk cId="193630942" sldId="341"/>
            <ac:spMk id="2" creationId="{2500D48C-238D-92D3-99E2-37F8BA73CB74}"/>
          </ac:spMkLst>
        </pc:spChg>
        <pc:spChg chg="add mod">
          <ac:chgData name="Richard Decker" userId="b8f6e2a6a2a75148" providerId="LiveId" clId="{25018BB0-9A18-41C6-8312-B1634F672166}" dt="2023-08-06T04:08:55.524" v="693" actId="1076"/>
          <ac:spMkLst>
            <pc:docMk/>
            <pc:sldMk cId="193630942" sldId="341"/>
            <ac:spMk id="4" creationId="{6058F5F3-1391-5BE9-5D42-CB9AE08AA48C}"/>
          </ac:spMkLst>
        </pc:spChg>
        <pc:spChg chg="mod">
          <ac:chgData name="Richard Decker" userId="b8f6e2a6a2a75148" providerId="LiveId" clId="{25018BB0-9A18-41C6-8312-B1634F672166}" dt="2023-08-06T04:04:11.878" v="569" actId="115"/>
          <ac:spMkLst>
            <pc:docMk/>
            <pc:sldMk cId="193630942" sldId="341"/>
            <ac:spMk id="5" creationId="{25B2D4B6-6526-B292-2B6D-ADE6258ABD74}"/>
          </ac:spMkLst>
        </pc:spChg>
        <pc:spChg chg="del">
          <ac:chgData name="Richard Decker" userId="b8f6e2a6a2a75148" providerId="LiveId" clId="{25018BB0-9A18-41C6-8312-B1634F672166}" dt="2023-08-06T04:04:27.645" v="570" actId="478"/>
          <ac:spMkLst>
            <pc:docMk/>
            <pc:sldMk cId="193630942" sldId="341"/>
            <ac:spMk id="6" creationId="{3FBC017F-186B-B939-E45F-B528411F0619}"/>
          </ac:spMkLst>
        </pc:spChg>
      </pc:sldChg>
      <pc:sldChg chg="addSp delSp modSp mod delAnim">
        <pc:chgData name="Richard Decker" userId="b8f6e2a6a2a75148" providerId="LiveId" clId="{25018BB0-9A18-41C6-8312-B1634F672166}" dt="2023-08-06T03:55:57.415" v="429" actId="1076"/>
        <pc:sldMkLst>
          <pc:docMk/>
          <pc:sldMk cId="2379690445" sldId="342"/>
        </pc:sldMkLst>
        <pc:spChg chg="del">
          <ac:chgData name="Richard Decker" userId="b8f6e2a6a2a75148" providerId="LiveId" clId="{25018BB0-9A18-41C6-8312-B1634F672166}" dt="2023-08-06T03:55:54.478" v="428" actId="478"/>
          <ac:spMkLst>
            <pc:docMk/>
            <pc:sldMk cId="2379690445" sldId="342"/>
            <ac:spMk id="3" creationId="{0017FEDA-CF2C-CB33-FBEA-27DFA959DDE7}"/>
          </ac:spMkLst>
        </pc:spChg>
        <pc:spChg chg="del">
          <ac:chgData name="Richard Decker" userId="b8f6e2a6a2a75148" providerId="LiveId" clId="{25018BB0-9A18-41C6-8312-B1634F672166}" dt="2023-08-06T03:38:46.445" v="325" actId="478"/>
          <ac:spMkLst>
            <pc:docMk/>
            <pc:sldMk cId="2379690445" sldId="342"/>
            <ac:spMk id="4" creationId="{78F39146-FF83-C08B-8FD8-67E8038C5E38}"/>
          </ac:spMkLst>
        </pc:spChg>
        <pc:picChg chg="add del mod">
          <ac:chgData name="Richard Decker" userId="b8f6e2a6a2a75148" providerId="LiveId" clId="{25018BB0-9A18-41C6-8312-B1634F672166}" dt="2023-08-06T03:39:28.722" v="329" actId="478"/>
          <ac:picMkLst>
            <pc:docMk/>
            <pc:sldMk cId="2379690445" sldId="342"/>
            <ac:picMk id="5" creationId="{516AA639-4553-8AF7-3B96-E729EF69A037}"/>
          </ac:picMkLst>
        </pc:picChg>
        <pc:picChg chg="add mod">
          <ac:chgData name="Richard Decker" userId="b8f6e2a6a2a75148" providerId="LiveId" clId="{25018BB0-9A18-41C6-8312-B1634F672166}" dt="2023-08-06T03:55:57.415" v="429" actId="1076"/>
          <ac:picMkLst>
            <pc:docMk/>
            <pc:sldMk cId="2379690445" sldId="342"/>
            <ac:picMk id="7" creationId="{3F5713F7-8630-4FDF-BC8C-F769CD28C23A}"/>
          </ac:picMkLst>
        </pc:picChg>
      </pc:sldChg>
      <pc:sldChg chg="delSp modSp del mod">
        <pc:chgData name="Richard Decker" userId="b8f6e2a6a2a75148" providerId="LiveId" clId="{25018BB0-9A18-41C6-8312-B1634F672166}" dt="2023-08-06T03:43:05.142" v="344" actId="47"/>
        <pc:sldMkLst>
          <pc:docMk/>
          <pc:sldMk cId="4082075297" sldId="343"/>
        </pc:sldMkLst>
        <pc:spChg chg="del">
          <ac:chgData name="Richard Decker" userId="b8f6e2a6a2a75148" providerId="LiveId" clId="{25018BB0-9A18-41C6-8312-B1634F672166}" dt="2023-08-06T03:41:11.043" v="334" actId="478"/>
          <ac:spMkLst>
            <pc:docMk/>
            <pc:sldMk cId="4082075297" sldId="343"/>
            <ac:spMk id="3" creationId="{0017FEDA-CF2C-CB33-FBEA-27DFA959DDE7}"/>
          </ac:spMkLst>
        </pc:spChg>
        <pc:picChg chg="mod">
          <ac:chgData name="Richard Decker" userId="b8f6e2a6a2a75148" providerId="LiveId" clId="{25018BB0-9A18-41C6-8312-B1634F672166}" dt="2023-08-06T03:41:07.451" v="333" actId="1076"/>
          <ac:picMkLst>
            <pc:docMk/>
            <pc:sldMk cId="4082075297" sldId="343"/>
            <ac:picMk id="5" creationId="{516AA639-4553-8AF7-3B96-E729EF69A037}"/>
          </ac:picMkLst>
        </pc:picChg>
      </pc:sldChg>
      <pc:sldChg chg="addSp delSp modSp mod modAnim">
        <pc:chgData name="Richard Decker" userId="b8f6e2a6a2a75148" providerId="LiveId" clId="{25018BB0-9A18-41C6-8312-B1634F672166}" dt="2023-08-06T03:51:56.419" v="388"/>
        <pc:sldMkLst>
          <pc:docMk/>
          <pc:sldMk cId="1523683096" sldId="344"/>
        </pc:sldMkLst>
        <pc:spChg chg="add mod">
          <ac:chgData name="Richard Decker" userId="b8f6e2a6a2a75148" providerId="LiveId" clId="{25018BB0-9A18-41C6-8312-B1634F672166}" dt="2023-08-06T03:44:03.523" v="347" actId="208"/>
          <ac:spMkLst>
            <pc:docMk/>
            <pc:sldMk cId="1523683096" sldId="344"/>
            <ac:spMk id="9" creationId="{81116BBE-151D-4D56-3F21-387DDCF8667B}"/>
          </ac:spMkLst>
        </pc:spChg>
        <pc:spChg chg="add mod">
          <ac:chgData name="Richard Decker" userId="b8f6e2a6a2a75148" providerId="LiveId" clId="{25018BB0-9A18-41C6-8312-B1634F672166}" dt="2023-08-06T03:44:37.288" v="352" actId="14100"/>
          <ac:spMkLst>
            <pc:docMk/>
            <pc:sldMk cId="1523683096" sldId="344"/>
            <ac:spMk id="11" creationId="{93D5F56C-8E7B-87FF-4C30-131C102BC078}"/>
          </ac:spMkLst>
        </pc:spChg>
        <pc:spChg chg="add mod">
          <ac:chgData name="Richard Decker" userId="b8f6e2a6a2a75148" providerId="LiveId" clId="{25018BB0-9A18-41C6-8312-B1634F672166}" dt="2023-08-06T03:47:06.268" v="364" actId="14100"/>
          <ac:spMkLst>
            <pc:docMk/>
            <pc:sldMk cId="1523683096" sldId="344"/>
            <ac:spMk id="16" creationId="{FA9F5198-42F5-F256-47CE-EE01CECFBE15}"/>
          </ac:spMkLst>
        </pc:spChg>
        <pc:spChg chg="add mod">
          <ac:chgData name="Richard Decker" userId="b8f6e2a6a2a75148" providerId="LiveId" clId="{25018BB0-9A18-41C6-8312-B1634F672166}" dt="2023-08-06T03:47:50.420" v="368" actId="14100"/>
          <ac:spMkLst>
            <pc:docMk/>
            <pc:sldMk cId="1523683096" sldId="344"/>
            <ac:spMk id="19" creationId="{A7214CBC-B2AB-2EED-16C4-255104AEF416}"/>
          </ac:spMkLst>
        </pc:spChg>
        <pc:picChg chg="add del mod">
          <ac:chgData name="Richard Decker" userId="b8f6e2a6a2a75148" providerId="LiveId" clId="{25018BB0-9A18-41C6-8312-B1634F672166}" dt="2023-08-06T03:42:01.010" v="337" actId="478"/>
          <ac:picMkLst>
            <pc:docMk/>
            <pc:sldMk cId="1523683096" sldId="344"/>
            <ac:picMk id="3" creationId="{70253F7C-2EB6-EC20-3074-C1D724F0CEE1}"/>
          </ac:picMkLst>
        </pc:picChg>
        <pc:picChg chg="del">
          <ac:chgData name="Richard Decker" userId="b8f6e2a6a2a75148" providerId="LiveId" clId="{25018BB0-9A18-41C6-8312-B1634F672166}" dt="2023-08-06T03:41:45.613" v="335" actId="478"/>
          <ac:picMkLst>
            <pc:docMk/>
            <pc:sldMk cId="1523683096" sldId="344"/>
            <ac:picMk id="5" creationId="{516AA639-4553-8AF7-3B96-E729EF69A037}"/>
          </ac:picMkLst>
        </pc:picChg>
        <pc:picChg chg="add del mod">
          <ac:chgData name="Richard Decker" userId="b8f6e2a6a2a75148" providerId="LiveId" clId="{25018BB0-9A18-41C6-8312-B1634F672166}" dt="2023-08-06T03:42:19.987" v="339" actId="478"/>
          <ac:picMkLst>
            <pc:docMk/>
            <pc:sldMk cId="1523683096" sldId="344"/>
            <ac:picMk id="6" creationId="{11222EB3-4E79-40E1-1F32-6C936887DABF}"/>
          </ac:picMkLst>
        </pc:picChg>
        <pc:picChg chg="add mod">
          <ac:chgData name="Richard Decker" userId="b8f6e2a6a2a75148" providerId="LiveId" clId="{25018BB0-9A18-41C6-8312-B1634F672166}" dt="2023-08-06T03:42:56.547" v="343" actId="1076"/>
          <ac:picMkLst>
            <pc:docMk/>
            <pc:sldMk cId="1523683096" sldId="344"/>
            <ac:picMk id="8" creationId="{374F8A81-6F15-4076-BA4C-9C9E229F0384}"/>
          </ac:picMkLst>
        </pc:picChg>
        <pc:picChg chg="add del mod">
          <ac:chgData name="Richard Decker" userId="b8f6e2a6a2a75148" providerId="LiveId" clId="{25018BB0-9A18-41C6-8312-B1634F672166}" dt="2023-08-06T03:44:24.408" v="349"/>
          <ac:picMkLst>
            <pc:docMk/>
            <pc:sldMk cId="1523683096" sldId="344"/>
            <ac:picMk id="10" creationId="{36BA559D-3FF5-6427-175A-DEE64C093E88}"/>
          </ac:picMkLst>
        </pc:picChg>
        <pc:inkChg chg="add del">
          <ac:chgData name="Richard Decker" userId="b8f6e2a6a2a75148" providerId="LiveId" clId="{25018BB0-9A18-41C6-8312-B1634F672166}" dt="2023-08-06T03:44:59.750" v="354" actId="9405"/>
          <ac:inkMkLst>
            <pc:docMk/>
            <pc:sldMk cId="1523683096" sldId="344"/>
            <ac:inkMk id="12" creationId="{9521ED76-6F99-3217-4E46-4B148D356317}"/>
          </ac:inkMkLst>
        </pc:inkChg>
        <pc:inkChg chg="add">
          <ac:chgData name="Richard Decker" userId="b8f6e2a6a2a75148" providerId="LiveId" clId="{25018BB0-9A18-41C6-8312-B1634F672166}" dt="2023-08-06T03:45:10.820" v="355" actId="9405"/>
          <ac:inkMkLst>
            <pc:docMk/>
            <pc:sldMk cId="1523683096" sldId="344"/>
            <ac:inkMk id="13" creationId="{CFD782EF-089F-AAEF-795D-626A6C07B4DD}"/>
          </ac:inkMkLst>
        </pc:inkChg>
        <pc:inkChg chg="add">
          <ac:chgData name="Richard Decker" userId="b8f6e2a6a2a75148" providerId="LiveId" clId="{25018BB0-9A18-41C6-8312-B1634F672166}" dt="2023-08-06T03:45:38.973" v="356" actId="9405"/>
          <ac:inkMkLst>
            <pc:docMk/>
            <pc:sldMk cId="1523683096" sldId="344"/>
            <ac:inkMk id="14" creationId="{BF82128C-1C97-10B4-8753-3EDADE996795}"/>
          </ac:inkMkLst>
        </pc:inkChg>
        <pc:inkChg chg="add">
          <ac:chgData name="Richard Decker" userId="b8f6e2a6a2a75148" providerId="LiveId" clId="{25018BB0-9A18-41C6-8312-B1634F672166}" dt="2023-08-06T03:46:01.551" v="357" actId="9405"/>
          <ac:inkMkLst>
            <pc:docMk/>
            <pc:sldMk cId="1523683096" sldId="344"/>
            <ac:inkMk id="15" creationId="{7C0A9D12-A46D-F5B3-2DDD-A0343B7D59F6}"/>
          </ac:inkMkLst>
        </pc:inkChg>
        <pc:inkChg chg="add del">
          <ac:chgData name="Richard Decker" userId="b8f6e2a6a2a75148" providerId="LiveId" clId="{25018BB0-9A18-41C6-8312-B1634F672166}" dt="2023-08-06T03:46:53.737" v="362" actId="9405"/>
          <ac:inkMkLst>
            <pc:docMk/>
            <pc:sldMk cId="1523683096" sldId="344"/>
            <ac:inkMk id="17" creationId="{5F33EF6A-EFDC-463C-0B0E-A6040C826FBA}"/>
          </ac:inkMkLst>
        </pc:inkChg>
        <pc:inkChg chg="add mod">
          <ac:chgData name="Richard Decker" userId="b8f6e2a6a2a75148" providerId="LiveId" clId="{25018BB0-9A18-41C6-8312-B1634F672166}" dt="2023-08-06T03:50:05.115" v="377" actId="1076"/>
          <ac:inkMkLst>
            <pc:docMk/>
            <pc:sldMk cId="1523683096" sldId="344"/>
            <ac:inkMk id="18" creationId="{CDA892A9-AA67-297F-B6E3-792818E2565F}"/>
          </ac:inkMkLst>
        </pc:inkChg>
      </pc:sldChg>
      <pc:sldChg chg="addSp modSp mod modAnim">
        <pc:chgData name="Richard Decker" userId="b8f6e2a6a2a75148" providerId="LiveId" clId="{25018BB0-9A18-41C6-8312-B1634F672166}" dt="2023-08-06T05:29:54.039" v="1465"/>
        <pc:sldMkLst>
          <pc:docMk/>
          <pc:sldMk cId="19911266" sldId="345"/>
        </pc:sldMkLst>
        <pc:spChg chg="add mod">
          <ac:chgData name="Richard Decker" userId="b8f6e2a6a2a75148" providerId="LiveId" clId="{25018BB0-9A18-41C6-8312-B1634F672166}" dt="2023-08-06T04:02:29.449" v="523" actId="13926"/>
          <ac:spMkLst>
            <pc:docMk/>
            <pc:sldMk cId="19911266" sldId="345"/>
            <ac:spMk id="2" creationId="{FB361F60-4632-BB9E-92C8-D4622D2BEBB8}"/>
          </ac:spMkLst>
        </pc:spChg>
        <pc:spChg chg="mod">
          <ac:chgData name="Richard Decker" userId="b8f6e2a6a2a75148" providerId="LiveId" clId="{25018BB0-9A18-41C6-8312-B1634F672166}" dt="2023-08-06T04:02:17.574" v="522" actId="13926"/>
          <ac:spMkLst>
            <pc:docMk/>
            <pc:sldMk cId="19911266" sldId="345"/>
            <ac:spMk id="4" creationId="{78F39146-FF83-C08B-8FD8-67E8038C5E38}"/>
          </ac:spMkLst>
        </pc:spChg>
        <pc:spChg chg="add mod">
          <ac:chgData name="Richard Decker" userId="b8f6e2a6a2a75148" providerId="LiveId" clId="{25018BB0-9A18-41C6-8312-B1634F672166}" dt="2023-08-06T04:02:48.387" v="524" actId="13926"/>
          <ac:spMkLst>
            <pc:docMk/>
            <pc:sldMk cId="19911266" sldId="345"/>
            <ac:spMk id="5" creationId="{0184EE15-869A-D790-3AA9-C3D719B1203B}"/>
          </ac:spMkLst>
        </pc:spChg>
        <pc:spChg chg="add mod">
          <ac:chgData name="Richard Decker" userId="b8f6e2a6a2a75148" providerId="LiveId" clId="{25018BB0-9A18-41C6-8312-B1634F672166}" dt="2023-08-06T04:01:27.329" v="516" actId="20577"/>
          <ac:spMkLst>
            <pc:docMk/>
            <pc:sldMk cId="19911266" sldId="345"/>
            <ac:spMk id="6" creationId="{15586F1E-C986-EE7E-AF38-6E752D66B8D9}"/>
          </ac:spMkLst>
        </pc:spChg>
      </pc:sldChg>
      <pc:sldChg chg="addSp modSp mod modAnim">
        <pc:chgData name="Richard Decker" userId="b8f6e2a6a2a75148" providerId="LiveId" clId="{25018BB0-9A18-41C6-8312-B1634F672166}" dt="2023-08-06T04:25:10.918" v="911"/>
        <pc:sldMkLst>
          <pc:docMk/>
          <pc:sldMk cId="4218368223" sldId="346"/>
        </pc:sldMkLst>
        <pc:spChg chg="mod">
          <ac:chgData name="Richard Decker" userId="b8f6e2a6a2a75148" providerId="LiveId" clId="{25018BB0-9A18-41C6-8312-B1634F672166}" dt="2023-08-06T04:24:29.278" v="891"/>
          <ac:spMkLst>
            <pc:docMk/>
            <pc:sldMk cId="4218368223" sldId="346"/>
            <ac:spMk id="2" creationId="{2500D48C-238D-92D3-99E2-37F8BA73CB74}"/>
          </ac:spMkLst>
        </pc:spChg>
        <pc:spChg chg="add mod">
          <ac:chgData name="Richard Decker" userId="b8f6e2a6a2a75148" providerId="LiveId" clId="{25018BB0-9A18-41C6-8312-B1634F672166}" dt="2023-08-06T04:25:10.918" v="911"/>
          <ac:spMkLst>
            <pc:docMk/>
            <pc:sldMk cId="4218368223" sldId="346"/>
            <ac:spMk id="4" creationId="{78506856-85D8-204F-F702-17FCEA315622}"/>
          </ac:spMkLst>
        </pc:spChg>
        <pc:spChg chg="mod">
          <ac:chgData name="Richard Decker" userId="b8f6e2a6a2a75148" providerId="LiveId" clId="{25018BB0-9A18-41C6-8312-B1634F672166}" dt="2023-08-06T04:23:06.989" v="870" actId="20577"/>
          <ac:spMkLst>
            <pc:docMk/>
            <pc:sldMk cId="4218368223" sldId="346"/>
            <ac:spMk id="6" creationId="{3FBC017F-186B-B939-E45F-B528411F0619}"/>
          </ac:spMkLst>
        </pc:spChg>
      </pc:sldChg>
      <pc:sldChg chg="addSp modSp mod modAnim">
        <pc:chgData name="Richard Decker" userId="b8f6e2a6a2a75148" providerId="LiveId" clId="{25018BB0-9A18-41C6-8312-B1634F672166}" dt="2023-08-06T05:30:37.030" v="1469"/>
        <pc:sldMkLst>
          <pc:docMk/>
          <pc:sldMk cId="2663077344" sldId="347"/>
        </pc:sldMkLst>
        <pc:spChg chg="mod">
          <ac:chgData name="Richard Decker" userId="b8f6e2a6a2a75148" providerId="LiveId" clId="{25018BB0-9A18-41C6-8312-B1634F672166}" dt="2023-08-06T04:13:14.960" v="722" actId="13926"/>
          <ac:spMkLst>
            <pc:docMk/>
            <pc:sldMk cId="2663077344" sldId="347"/>
            <ac:spMk id="4" creationId="{6058F5F3-1391-5BE9-5D42-CB9AE08AA48C}"/>
          </ac:spMkLst>
        </pc:spChg>
        <pc:spChg chg="add mod">
          <ac:chgData name="Richard Decker" userId="b8f6e2a6a2a75148" providerId="LiveId" clId="{25018BB0-9A18-41C6-8312-B1634F672166}" dt="2023-08-06T04:15:20.123" v="771" actId="13926"/>
          <ac:spMkLst>
            <pc:docMk/>
            <pc:sldMk cId="2663077344" sldId="347"/>
            <ac:spMk id="6" creationId="{D70C13BC-12B9-0FC7-02C2-CAB8FA108CFA}"/>
          </ac:spMkLst>
        </pc:spChg>
        <pc:spChg chg="add mod">
          <ac:chgData name="Richard Decker" userId="b8f6e2a6a2a75148" providerId="LiveId" clId="{25018BB0-9A18-41C6-8312-B1634F672166}" dt="2023-08-06T04:15:26.469" v="772" actId="1076"/>
          <ac:spMkLst>
            <pc:docMk/>
            <pc:sldMk cId="2663077344" sldId="347"/>
            <ac:spMk id="7" creationId="{C9985074-E379-3355-4D82-00EE8AE5059D}"/>
          </ac:spMkLst>
        </pc:spChg>
      </pc:sldChg>
      <pc:sldChg chg="delSp modSp mod delAnim">
        <pc:chgData name="Richard Decker" userId="b8f6e2a6a2a75148" providerId="LiveId" clId="{25018BB0-9A18-41C6-8312-B1634F672166}" dt="2023-08-06T04:17:11.825" v="790" actId="478"/>
        <pc:sldMkLst>
          <pc:docMk/>
          <pc:sldMk cId="923392336" sldId="348"/>
        </pc:sldMkLst>
        <pc:spChg chg="mod">
          <ac:chgData name="Richard Decker" userId="b8f6e2a6a2a75148" providerId="LiveId" clId="{25018BB0-9A18-41C6-8312-B1634F672166}" dt="2023-08-06T04:16:32.838" v="788" actId="13926"/>
          <ac:spMkLst>
            <pc:docMk/>
            <pc:sldMk cId="923392336" sldId="348"/>
            <ac:spMk id="4" creationId="{6058F5F3-1391-5BE9-5D42-CB9AE08AA48C}"/>
          </ac:spMkLst>
        </pc:spChg>
        <pc:spChg chg="del">
          <ac:chgData name="Richard Decker" userId="b8f6e2a6a2a75148" providerId="LiveId" clId="{25018BB0-9A18-41C6-8312-B1634F672166}" dt="2023-08-06T04:17:11.825" v="790" actId="478"/>
          <ac:spMkLst>
            <pc:docMk/>
            <pc:sldMk cId="923392336" sldId="348"/>
            <ac:spMk id="6" creationId="{D70C13BC-12B9-0FC7-02C2-CAB8FA108CFA}"/>
          </ac:spMkLst>
        </pc:spChg>
        <pc:spChg chg="del">
          <ac:chgData name="Richard Decker" userId="b8f6e2a6a2a75148" providerId="LiveId" clId="{25018BB0-9A18-41C6-8312-B1634F672166}" dt="2023-08-06T04:17:10.027" v="789" actId="478"/>
          <ac:spMkLst>
            <pc:docMk/>
            <pc:sldMk cId="923392336" sldId="348"/>
            <ac:spMk id="7" creationId="{C9985074-E379-3355-4D82-00EE8AE5059D}"/>
          </ac:spMkLst>
        </pc:spChg>
      </pc:sldChg>
      <pc:sldChg chg="addSp modSp mod modAnim">
        <pc:chgData name="Richard Decker" userId="b8f6e2a6a2a75148" providerId="LiveId" clId="{25018BB0-9A18-41C6-8312-B1634F672166}" dt="2023-08-06T04:22:03.978" v="830"/>
        <pc:sldMkLst>
          <pc:docMk/>
          <pc:sldMk cId="669712143" sldId="349"/>
        </pc:sldMkLst>
        <pc:spChg chg="mod">
          <ac:chgData name="Richard Decker" userId="b8f6e2a6a2a75148" providerId="LiveId" clId="{25018BB0-9A18-41C6-8312-B1634F672166}" dt="2023-08-06T04:17:34.609" v="793" actId="13926"/>
          <ac:spMkLst>
            <pc:docMk/>
            <pc:sldMk cId="669712143" sldId="349"/>
            <ac:spMk id="4" creationId="{6058F5F3-1391-5BE9-5D42-CB9AE08AA48C}"/>
          </ac:spMkLst>
        </pc:spChg>
        <pc:spChg chg="mod">
          <ac:chgData name="Richard Decker" userId="b8f6e2a6a2a75148" providerId="LiveId" clId="{25018BB0-9A18-41C6-8312-B1634F672166}" dt="2023-08-06T04:20:23.142" v="823" actId="13926"/>
          <ac:spMkLst>
            <pc:docMk/>
            <pc:sldMk cId="669712143" sldId="349"/>
            <ac:spMk id="6" creationId="{D70C13BC-12B9-0FC7-02C2-CAB8FA108CFA}"/>
          </ac:spMkLst>
        </pc:spChg>
        <pc:spChg chg="mod">
          <ac:chgData name="Richard Decker" userId="b8f6e2a6a2a75148" providerId="LiveId" clId="{25018BB0-9A18-41C6-8312-B1634F672166}" dt="2023-08-06T04:21:07.750" v="824" actId="13926"/>
          <ac:spMkLst>
            <pc:docMk/>
            <pc:sldMk cId="669712143" sldId="349"/>
            <ac:spMk id="7" creationId="{C9985074-E379-3355-4D82-00EE8AE5059D}"/>
          </ac:spMkLst>
        </pc:spChg>
        <pc:inkChg chg="add">
          <ac:chgData name="Richard Decker" userId="b8f6e2a6a2a75148" providerId="LiveId" clId="{25018BB0-9A18-41C6-8312-B1634F672166}" dt="2023-08-06T04:21:47.329" v="829" actId="9405"/>
          <ac:inkMkLst>
            <pc:docMk/>
            <pc:sldMk cId="669712143" sldId="349"/>
            <ac:inkMk id="8" creationId="{87108BE8-32C7-FC81-F49C-16F506BAD2E3}"/>
          </ac:inkMkLst>
        </pc:inkChg>
      </pc:sldChg>
      <pc:sldChg chg="addSp delSp modSp mod modAnim">
        <pc:chgData name="Richard Decker" userId="b8f6e2a6a2a75148" providerId="LiveId" clId="{25018BB0-9A18-41C6-8312-B1634F672166}" dt="2023-08-06T04:38:45.491" v="994" actId="14100"/>
        <pc:sldMkLst>
          <pc:docMk/>
          <pc:sldMk cId="3669886827" sldId="350"/>
        </pc:sldMkLst>
        <pc:spChg chg="del">
          <ac:chgData name="Richard Decker" userId="b8f6e2a6a2a75148" providerId="LiveId" clId="{25018BB0-9A18-41C6-8312-B1634F672166}" dt="2023-08-06T04:35:11.206" v="923" actId="478"/>
          <ac:spMkLst>
            <pc:docMk/>
            <pc:sldMk cId="3669886827" sldId="350"/>
            <ac:spMk id="2" creationId="{2500D48C-238D-92D3-99E2-37F8BA73CB74}"/>
          </ac:spMkLst>
        </pc:spChg>
        <pc:spChg chg="del">
          <ac:chgData name="Richard Decker" userId="b8f6e2a6a2a75148" providerId="LiveId" clId="{25018BB0-9A18-41C6-8312-B1634F672166}" dt="2023-08-06T04:35:12.849" v="924" actId="478"/>
          <ac:spMkLst>
            <pc:docMk/>
            <pc:sldMk cId="3669886827" sldId="350"/>
            <ac:spMk id="4" creationId="{78506856-85D8-204F-F702-17FCEA315622}"/>
          </ac:spMkLst>
        </pc:spChg>
        <pc:spChg chg="add mod">
          <ac:chgData name="Richard Decker" userId="b8f6e2a6a2a75148" providerId="LiveId" clId="{25018BB0-9A18-41C6-8312-B1634F672166}" dt="2023-08-06T04:38:45.491" v="994" actId="14100"/>
          <ac:spMkLst>
            <pc:docMk/>
            <pc:sldMk cId="3669886827" sldId="350"/>
            <ac:spMk id="7" creationId="{A2CA4F79-BEFD-E0EE-6252-A8BD0009CA12}"/>
          </ac:spMkLst>
        </pc:spChg>
      </pc:sldChg>
      <pc:sldChg chg="addSp delSp modSp mod modAnim">
        <pc:chgData name="Richard Decker" userId="b8f6e2a6a2a75148" providerId="LiveId" clId="{25018BB0-9A18-41C6-8312-B1634F672166}" dt="2023-08-06T04:45:20.243" v="1057"/>
        <pc:sldMkLst>
          <pc:docMk/>
          <pc:sldMk cId="120784851" sldId="351"/>
        </pc:sldMkLst>
        <pc:spChg chg="mod">
          <ac:chgData name="Richard Decker" userId="b8f6e2a6a2a75148" providerId="LiveId" clId="{25018BB0-9A18-41C6-8312-B1634F672166}" dt="2023-08-06T04:39:01.244" v="996" actId="1076"/>
          <ac:spMkLst>
            <pc:docMk/>
            <pc:sldMk cId="120784851" sldId="351"/>
            <ac:spMk id="2" creationId="{2500D48C-238D-92D3-99E2-37F8BA73CB74}"/>
          </ac:spMkLst>
        </pc:spChg>
        <pc:spChg chg="del">
          <ac:chgData name="Richard Decker" userId="b8f6e2a6a2a75148" providerId="LiveId" clId="{25018BB0-9A18-41C6-8312-B1634F672166}" dt="2023-08-06T04:36:46.725" v="940" actId="478"/>
          <ac:spMkLst>
            <pc:docMk/>
            <pc:sldMk cId="120784851" sldId="351"/>
            <ac:spMk id="4" creationId="{78506856-85D8-204F-F702-17FCEA315622}"/>
          </ac:spMkLst>
        </pc:spChg>
        <pc:spChg chg="mod">
          <ac:chgData name="Richard Decker" userId="b8f6e2a6a2a75148" providerId="LiveId" clId="{25018BB0-9A18-41C6-8312-B1634F672166}" dt="2023-08-06T04:38:15.294" v="988" actId="14100"/>
          <ac:spMkLst>
            <pc:docMk/>
            <pc:sldMk cId="120784851" sldId="351"/>
            <ac:spMk id="7" creationId="{A2CA4F79-BEFD-E0EE-6252-A8BD0009CA12}"/>
          </ac:spMkLst>
        </pc:spChg>
        <pc:spChg chg="add mod">
          <ac:chgData name="Richard Decker" userId="b8f6e2a6a2a75148" providerId="LiveId" clId="{25018BB0-9A18-41C6-8312-B1634F672166}" dt="2023-08-06T04:38:20.217" v="989" actId="14100"/>
          <ac:spMkLst>
            <pc:docMk/>
            <pc:sldMk cId="120784851" sldId="351"/>
            <ac:spMk id="8" creationId="{CCBCC04F-E278-16A4-DBB4-B200C050B39E}"/>
          </ac:spMkLst>
        </pc:spChg>
      </pc:sldChg>
      <pc:sldChg chg="addSp modSp mod modAnim">
        <pc:chgData name="Richard Decker" userId="b8f6e2a6a2a75148" providerId="LiveId" clId="{25018BB0-9A18-41C6-8312-B1634F672166}" dt="2023-08-06T04:45:39.640" v="1061"/>
        <pc:sldMkLst>
          <pc:docMk/>
          <pc:sldMk cId="3157413978" sldId="352"/>
        </pc:sldMkLst>
        <pc:spChg chg="mod">
          <ac:chgData name="Richard Decker" userId="b8f6e2a6a2a75148" providerId="LiveId" clId="{25018BB0-9A18-41C6-8312-B1634F672166}" dt="2023-08-06T04:39:56.775" v="1021" actId="20577"/>
          <ac:spMkLst>
            <pc:docMk/>
            <pc:sldMk cId="3157413978" sldId="352"/>
            <ac:spMk id="2" creationId="{2500D48C-238D-92D3-99E2-37F8BA73CB74}"/>
          </ac:spMkLst>
        </pc:spChg>
        <pc:spChg chg="add mod">
          <ac:chgData name="Richard Decker" userId="b8f6e2a6a2a75148" providerId="LiveId" clId="{25018BB0-9A18-41C6-8312-B1634F672166}" dt="2023-08-06T04:41:56.478" v="1039" actId="1076"/>
          <ac:spMkLst>
            <pc:docMk/>
            <pc:sldMk cId="3157413978" sldId="352"/>
            <ac:spMk id="4" creationId="{5ED0C0E9-430C-2284-B467-4C07898FC37A}"/>
          </ac:spMkLst>
        </pc:spChg>
        <pc:spChg chg="add mod">
          <ac:chgData name="Richard Decker" userId="b8f6e2a6a2a75148" providerId="LiveId" clId="{25018BB0-9A18-41C6-8312-B1634F672166}" dt="2023-08-06T04:43:36.658" v="1056" actId="20577"/>
          <ac:spMkLst>
            <pc:docMk/>
            <pc:sldMk cId="3157413978" sldId="352"/>
            <ac:spMk id="9" creationId="{431AC4C5-9FA8-918E-AFA7-B6B031DC1A5D}"/>
          </ac:spMkLst>
        </pc:spChg>
      </pc:sldChg>
      <pc:sldChg chg="delSp modSp mod modAnim">
        <pc:chgData name="Richard Decker" userId="b8f6e2a6a2a75148" providerId="LiveId" clId="{25018BB0-9A18-41C6-8312-B1634F672166}" dt="2023-08-06T05:31:56.130" v="1471"/>
        <pc:sldMkLst>
          <pc:docMk/>
          <pc:sldMk cId="3985473366" sldId="353"/>
        </pc:sldMkLst>
        <pc:spChg chg="mod">
          <ac:chgData name="Richard Decker" userId="b8f6e2a6a2a75148" providerId="LiveId" clId="{25018BB0-9A18-41C6-8312-B1634F672166}" dt="2023-08-06T04:50:48.541" v="1240" actId="1076"/>
          <ac:spMkLst>
            <pc:docMk/>
            <pc:sldMk cId="3985473366" sldId="353"/>
            <ac:spMk id="2" creationId="{2500D48C-238D-92D3-99E2-37F8BA73CB74}"/>
          </ac:spMkLst>
        </pc:spChg>
        <pc:spChg chg="mod">
          <ac:chgData name="Richard Decker" userId="b8f6e2a6a2a75148" providerId="LiveId" clId="{25018BB0-9A18-41C6-8312-B1634F672166}" dt="2023-08-06T04:46:52.418" v="1159" actId="207"/>
          <ac:spMkLst>
            <pc:docMk/>
            <pc:sldMk cId="3985473366" sldId="353"/>
            <ac:spMk id="3" creationId="{0017FEDA-CF2C-CB33-FBEA-27DFA959DDE7}"/>
          </ac:spMkLst>
        </pc:spChg>
        <pc:spChg chg="mod">
          <ac:chgData name="Richard Decker" userId="b8f6e2a6a2a75148" providerId="LiveId" clId="{25018BB0-9A18-41C6-8312-B1634F672166}" dt="2023-08-06T04:53:35.713" v="1263" actId="13926"/>
          <ac:spMkLst>
            <pc:docMk/>
            <pc:sldMk cId="3985473366" sldId="353"/>
            <ac:spMk id="4" creationId="{5ED0C0E9-430C-2284-B467-4C07898FC37A}"/>
          </ac:spMkLst>
        </pc:spChg>
        <pc:spChg chg="mod">
          <ac:chgData name="Richard Decker" userId="b8f6e2a6a2a75148" providerId="LiveId" clId="{25018BB0-9A18-41C6-8312-B1634F672166}" dt="2023-08-06T04:47:54.389" v="1229" actId="6549"/>
          <ac:spMkLst>
            <pc:docMk/>
            <pc:sldMk cId="3985473366" sldId="353"/>
            <ac:spMk id="5" creationId="{25B2D4B6-6526-B292-2B6D-ADE6258ABD74}"/>
          </ac:spMkLst>
        </pc:spChg>
        <pc:spChg chg="del">
          <ac:chgData name="Richard Decker" userId="b8f6e2a6a2a75148" providerId="LiveId" clId="{25018BB0-9A18-41C6-8312-B1634F672166}" dt="2023-08-06T04:50:14.843" v="1230" actId="478"/>
          <ac:spMkLst>
            <pc:docMk/>
            <pc:sldMk cId="3985473366" sldId="353"/>
            <ac:spMk id="6" creationId="{3FBC017F-186B-B939-E45F-B528411F0619}"/>
          </ac:spMkLst>
        </pc:spChg>
        <pc:spChg chg="del">
          <ac:chgData name="Richard Decker" userId="b8f6e2a6a2a75148" providerId="LiveId" clId="{25018BB0-9A18-41C6-8312-B1634F672166}" dt="2023-08-06T04:50:16.126" v="1231" actId="478"/>
          <ac:spMkLst>
            <pc:docMk/>
            <pc:sldMk cId="3985473366" sldId="353"/>
            <ac:spMk id="7" creationId="{A2CA4F79-BEFD-E0EE-6252-A8BD0009CA12}"/>
          </ac:spMkLst>
        </pc:spChg>
        <pc:spChg chg="del">
          <ac:chgData name="Richard Decker" userId="b8f6e2a6a2a75148" providerId="LiveId" clId="{25018BB0-9A18-41C6-8312-B1634F672166}" dt="2023-08-06T04:50:17.379" v="1232" actId="478"/>
          <ac:spMkLst>
            <pc:docMk/>
            <pc:sldMk cId="3985473366" sldId="353"/>
            <ac:spMk id="8" creationId="{CCBCC04F-E278-16A4-DBB4-B200C050B39E}"/>
          </ac:spMkLst>
        </pc:spChg>
        <pc:spChg chg="mod">
          <ac:chgData name="Richard Decker" userId="b8f6e2a6a2a75148" providerId="LiveId" clId="{25018BB0-9A18-41C6-8312-B1634F672166}" dt="2023-08-06T04:54:56.471" v="1287" actId="13926"/>
          <ac:spMkLst>
            <pc:docMk/>
            <pc:sldMk cId="3985473366" sldId="353"/>
            <ac:spMk id="9" creationId="{431AC4C5-9FA8-918E-AFA7-B6B031DC1A5D}"/>
          </ac:spMkLst>
        </pc:spChg>
      </pc:sldChg>
      <pc:sldChg chg="delSp modSp mod modAnim">
        <pc:chgData name="Richard Decker" userId="b8f6e2a6a2a75148" providerId="LiveId" clId="{25018BB0-9A18-41C6-8312-B1634F672166}" dt="2023-08-06T05:03:00.164" v="1329"/>
        <pc:sldMkLst>
          <pc:docMk/>
          <pc:sldMk cId="3293446445" sldId="354"/>
        </pc:sldMkLst>
        <pc:spChg chg="mod">
          <ac:chgData name="Richard Decker" userId="b8f6e2a6a2a75148" providerId="LiveId" clId="{25018BB0-9A18-41C6-8312-B1634F672166}" dt="2023-08-06T05:02:45.524" v="1326" actId="1076"/>
          <ac:spMkLst>
            <pc:docMk/>
            <pc:sldMk cId="3293446445" sldId="354"/>
            <ac:spMk id="2" creationId="{2500D48C-238D-92D3-99E2-37F8BA73CB74}"/>
          </ac:spMkLst>
        </pc:spChg>
        <pc:spChg chg="del">
          <ac:chgData name="Richard Decker" userId="b8f6e2a6a2a75148" providerId="LiveId" clId="{25018BB0-9A18-41C6-8312-B1634F672166}" dt="2023-08-06T05:02:37.209" v="1323" actId="478"/>
          <ac:spMkLst>
            <pc:docMk/>
            <pc:sldMk cId="3293446445" sldId="354"/>
            <ac:spMk id="4" creationId="{5ED0C0E9-430C-2284-B467-4C07898FC37A}"/>
          </ac:spMkLst>
        </pc:spChg>
        <pc:spChg chg="del">
          <ac:chgData name="Richard Decker" userId="b8f6e2a6a2a75148" providerId="LiveId" clId="{25018BB0-9A18-41C6-8312-B1634F672166}" dt="2023-08-06T04:58:37.418" v="1295" actId="478"/>
          <ac:spMkLst>
            <pc:docMk/>
            <pc:sldMk cId="3293446445" sldId="354"/>
            <ac:spMk id="6" creationId="{3FBC017F-186B-B939-E45F-B528411F0619}"/>
          </ac:spMkLst>
        </pc:spChg>
        <pc:spChg chg="del">
          <ac:chgData name="Richard Decker" userId="b8f6e2a6a2a75148" providerId="LiveId" clId="{25018BB0-9A18-41C6-8312-B1634F672166}" dt="2023-08-06T04:58:35.845" v="1294" actId="478"/>
          <ac:spMkLst>
            <pc:docMk/>
            <pc:sldMk cId="3293446445" sldId="354"/>
            <ac:spMk id="7" creationId="{A2CA4F79-BEFD-E0EE-6252-A8BD0009CA12}"/>
          </ac:spMkLst>
        </pc:spChg>
        <pc:spChg chg="del">
          <ac:chgData name="Richard Decker" userId="b8f6e2a6a2a75148" providerId="LiveId" clId="{25018BB0-9A18-41C6-8312-B1634F672166}" dt="2023-08-06T04:58:34.140" v="1293" actId="478"/>
          <ac:spMkLst>
            <pc:docMk/>
            <pc:sldMk cId="3293446445" sldId="354"/>
            <ac:spMk id="8" creationId="{CCBCC04F-E278-16A4-DBB4-B200C050B39E}"/>
          </ac:spMkLst>
        </pc:spChg>
        <pc:spChg chg="del">
          <ac:chgData name="Richard Decker" userId="b8f6e2a6a2a75148" providerId="LiveId" clId="{25018BB0-9A18-41C6-8312-B1634F672166}" dt="2023-08-06T05:02:38.701" v="1324" actId="478"/>
          <ac:spMkLst>
            <pc:docMk/>
            <pc:sldMk cId="3293446445" sldId="354"/>
            <ac:spMk id="9" creationId="{431AC4C5-9FA8-918E-AFA7-B6B031DC1A5D}"/>
          </ac:spMkLst>
        </pc:spChg>
      </pc:sldChg>
      <pc:sldChg chg="addSp modSp mod modAnim">
        <pc:chgData name="Richard Decker" userId="b8f6e2a6a2a75148" providerId="LiveId" clId="{25018BB0-9A18-41C6-8312-B1634F672166}" dt="2023-08-06T05:17:04.958" v="1401"/>
        <pc:sldMkLst>
          <pc:docMk/>
          <pc:sldMk cId="1303956669" sldId="355"/>
        </pc:sldMkLst>
        <pc:spChg chg="mod">
          <ac:chgData name="Richard Decker" userId="b8f6e2a6a2a75148" providerId="LiveId" clId="{25018BB0-9A18-41C6-8312-B1634F672166}" dt="2023-08-06T05:16:48.868" v="1398" actId="1076"/>
          <ac:spMkLst>
            <pc:docMk/>
            <pc:sldMk cId="1303956669" sldId="355"/>
            <ac:spMk id="2" creationId="{2500D48C-238D-92D3-99E2-37F8BA73CB74}"/>
          </ac:spMkLst>
        </pc:spChg>
        <pc:spChg chg="add mod">
          <ac:chgData name="Richard Decker" userId="b8f6e2a6a2a75148" providerId="LiveId" clId="{25018BB0-9A18-41C6-8312-B1634F672166}" dt="2023-08-06T05:04:14.975" v="1373" actId="20577"/>
          <ac:spMkLst>
            <pc:docMk/>
            <pc:sldMk cId="1303956669" sldId="355"/>
            <ac:spMk id="4" creationId="{BDA53FA8-A013-47B9-E8F1-2D2F6C277DCA}"/>
          </ac:spMkLst>
        </pc:spChg>
      </pc:sldChg>
      <pc:sldChg chg="addSp modSp mod modAnim">
        <pc:chgData name="Richard Decker" userId="b8f6e2a6a2a75148" providerId="LiveId" clId="{25018BB0-9A18-41C6-8312-B1634F672166}" dt="2023-08-06T05:32:59.817" v="1475" actId="13926"/>
        <pc:sldMkLst>
          <pc:docMk/>
          <pc:sldMk cId="2036073730" sldId="356"/>
        </pc:sldMkLst>
        <pc:spChg chg="mod">
          <ac:chgData name="Richard Decker" userId="b8f6e2a6a2a75148" providerId="LiveId" clId="{25018BB0-9A18-41C6-8312-B1634F672166}" dt="2023-08-06T05:32:48.262" v="1474" actId="13926"/>
          <ac:spMkLst>
            <pc:docMk/>
            <pc:sldMk cId="2036073730" sldId="356"/>
            <ac:spMk id="2" creationId="{2500D48C-238D-92D3-99E2-37F8BA73CB74}"/>
          </ac:spMkLst>
        </pc:spChg>
        <pc:spChg chg="add mod">
          <ac:chgData name="Richard Decker" userId="b8f6e2a6a2a75148" providerId="LiveId" clId="{25018BB0-9A18-41C6-8312-B1634F672166}" dt="2023-08-06T05:32:59.817" v="1475" actId="13926"/>
          <ac:spMkLst>
            <pc:docMk/>
            <pc:sldMk cId="2036073730" sldId="356"/>
            <ac:spMk id="6" creationId="{18EDBF72-4F70-4356-D8B6-9D6CF00E2DF0}"/>
          </ac:spMkLst>
        </pc:spChg>
      </pc:sldChg>
      <pc:sldChg chg="delSp modSp mod modAnim">
        <pc:chgData name="Richard Decker" userId="b8f6e2a6a2a75148" providerId="LiveId" clId="{25018BB0-9A18-41C6-8312-B1634F672166}" dt="2023-08-06T05:29:08.687" v="1464" actId="478"/>
        <pc:sldMkLst>
          <pc:docMk/>
          <pc:sldMk cId="2458077474" sldId="357"/>
        </pc:sldMkLst>
        <pc:spChg chg="mod">
          <ac:chgData name="Richard Decker" userId="b8f6e2a6a2a75148" providerId="LiveId" clId="{25018BB0-9A18-41C6-8312-B1634F672166}" dt="2023-08-06T05:25:43.309" v="1463" actId="13926"/>
          <ac:spMkLst>
            <pc:docMk/>
            <pc:sldMk cId="2458077474" sldId="357"/>
            <ac:spMk id="2" creationId="{2500D48C-238D-92D3-99E2-37F8BA73CB74}"/>
          </ac:spMkLst>
        </pc:spChg>
        <pc:spChg chg="del">
          <ac:chgData name="Richard Decker" userId="b8f6e2a6a2a75148" providerId="LiveId" clId="{25018BB0-9A18-41C6-8312-B1634F672166}" dt="2023-08-06T05:29:08.687" v="1464" actId="478"/>
          <ac:spMkLst>
            <pc:docMk/>
            <pc:sldMk cId="2458077474" sldId="357"/>
            <ac:spMk id="6" creationId="{18EDBF72-4F70-4356-D8B6-9D6CF00E2DF0}"/>
          </ac:spMkLst>
        </pc:spChg>
      </pc:sldChg>
    </pc:docChg>
  </pc:docChgLst>
  <pc:docChgLst>
    <pc:chgData name="Richard Decker" userId="b8f6e2a6a2a75148" providerId="LiveId" clId="{2F670199-68F5-4575-828E-F6D0F942B9BB}"/>
    <pc:docChg chg="undo custSel delSld modSld sldOrd">
      <pc:chgData name="Richard Decker" userId="b8f6e2a6a2a75148" providerId="LiveId" clId="{2F670199-68F5-4575-828E-F6D0F942B9BB}" dt="2023-09-09T20:34:46.930" v="1653" actId="13926"/>
      <pc:docMkLst>
        <pc:docMk/>
      </pc:docMkLst>
      <pc:sldChg chg="modSp mod">
        <pc:chgData name="Richard Decker" userId="b8f6e2a6a2a75148" providerId="LiveId" clId="{2F670199-68F5-4575-828E-F6D0F942B9BB}" dt="2023-09-08T18:53:54.811" v="60" actId="404"/>
        <pc:sldMkLst>
          <pc:docMk/>
          <pc:sldMk cId="1744375188" sldId="262"/>
        </pc:sldMkLst>
        <pc:spChg chg="mod">
          <ac:chgData name="Richard Decker" userId="b8f6e2a6a2a75148" providerId="LiveId" clId="{2F670199-68F5-4575-828E-F6D0F942B9BB}" dt="2023-09-08T18:53:54.811" v="60" actId="404"/>
          <ac:spMkLst>
            <pc:docMk/>
            <pc:sldMk cId="1744375188" sldId="262"/>
            <ac:spMk id="4" creationId="{71D98E05-015C-9C0A-6AD5-FDC1B87C8BEB}"/>
          </ac:spMkLst>
        </pc:spChg>
      </pc:sldChg>
      <pc:sldChg chg="del">
        <pc:chgData name="Richard Decker" userId="b8f6e2a6a2a75148" providerId="LiveId" clId="{2F670199-68F5-4575-828E-F6D0F942B9BB}" dt="2023-09-08T18:52:46.453" v="0" actId="47"/>
        <pc:sldMkLst>
          <pc:docMk/>
          <pc:sldMk cId="820778474" sldId="331"/>
        </pc:sldMkLst>
      </pc:sldChg>
      <pc:sldChg chg="del">
        <pc:chgData name="Richard Decker" userId="b8f6e2a6a2a75148" providerId="LiveId" clId="{2F670199-68F5-4575-828E-F6D0F942B9BB}" dt="2023-09-08T18:52:47.433" v="2" actId="47"/>
        <pc:sldMkLst>
          <pc:docMk/>
          <pc:sldMk cId="2379690445" sldId="342"/>
        </pc:sldMkLst>
      </pc:sldChg>
      <pc:sldChg chg="del">
        <pc:chgData name="Richard Decker" userId="b8f6e2a6a2a75148" providerId="LiveId" clId="{2F670199-68F5-4575-828E-F6D0F942B9BB}" dt="2023-09-08T18:52:47.030" v="1" actId="47"/>
        <pc:sldMkLst>
          <pc:docMk/>
          <pc:sldMk cId="1523683096" sldId="344"/>
        </pc:sldMkLst>
      </pc:sldChg>
      <pc:sldChg chg="addSp modSp mod modAnim">
        <pc:chgData name="Richard Decker" userId="b8f6e2a6a2a75148" providerId="LiveId" clId="{2F670199-68F5-4575-828E-F6D0F942B9BB}" dt="2023-09-09T19:36:52.189" v="817" actId="1076"/>
        <pc:sldMkLst>
          <pc:docMk/>
          <pc:sldMk cId="19911266" sldId="345"/>
        </pc:sldMkLst>
        <pc:spChg chg="mod">
          <ac:chgData name="Richard Decker" userId="b8f6e2a6a2a75148" providerId="LiveId" clId="{2F670199-68F5-4575-828E-F6D0F942B9BB}" dt="2023-09-09T19:34:45.982" v="787" actId="13926"/>
          <ac:spMkLst>
            <pc:docMk/>
            <pc:sldMk cId="19911266" sldId="345"/>
            <ac:spMk id="2" creationId="{FB361F60-4632-BB9E-92C8-D4622D2BEBB8}"/>
          </ac:spMkLst>
        </pc:spChg>
        <pc:spChg chg="mod">
          <ac:chgData name="Richard Decker" userId="b8f6e2a6a2a75148" providerId="LiveId" clId="{2F670199-68F5-4575-828E-F6D0F942B9BB}" dt="2023-09-08T18:55:33.972" v="112" actId="20577"/>
          <ac:spMkLst>
            <pc:docMk/>
            <pc:sldMk cId="19911266" sldId="345"/>
            <ac:spMk id="3" creationId="{0017FEDA-CF2C-CB33-FBEA-27DFA959DDE7}"/>
          </ac:spMkLst>
        </pc:spChg>
        <pc:spChg chg="mod">
          <ac:chgData name="Richard Decker" userId="b8f6e2a6a2a75148" providerId="LiveId" clId="{2F670199-68F5-4575-828E-F6D0F942B9BB}" dt="2023-09-09T19:32:53.874" v="758" actId="1076"/>
          <ac:spMkLst>
            <pc:docMk/>
            <pc:sldMk cId="19911266" sldId="345"/>
            <ac:spMk id="4" creationId="{78F39146-FF83-C08B-8FD8-67E8038C5E38}"/>
          </ac:spMkLst>
        </pc:spChg>
        <pc:spChg chg="add mod">
          <ac:chgData name="Richard Decker" userId="b8f6e2a6a2a75148" providerId="LiveId" clId="{2F670199-68F5-4575-828E-F6D0F942B9BB}" dt="2023-09-09T19:36:52.189" v="817" actId="1076"/>
          <ac:spMkLst>
            <pc:docMk/>
            <pc:sldMk cId="19911266" sldId="345"/>
            <ac:spMk id="5" creationId="{416D5760-1CEC-AF25-65E4-45B82C1E6C43}"/>
          </ac:spMkLst>
        </pc:spChg>
        <pc:spChg chg="mod">
          <ac:chgData name="Richard Decker" userId="b8f6e2a6a2a75148" providerId="LiveId" clId="{2F670199-68F5-4575-828E-F6D0F942B9BB}" dt="2023-09-09T19:31:16.947" v="733" actId="1076"/>
          <ac:spMkLst>
            <pc:docMk/>
            <pc:sldMk cId="19911266" sldId="345"/>
            <ac:spMk id="6" creationId="{15586F1E-C986-EE7E-AF38-6E752D66B8D9}"/>
          </ac:spMkLst>
        </pc:spChg>
      </pc:sldChg>
      <pc:sldChg chg="addSp delSp modSp mod ord addAnim delAnim modAnim">
        <pc:chgData name="Richard Decker" userId="b8f6e2a6a2a75148" providerId="LiveId" clId="{2F670199-68F5-4575-828E-F6D0F942B9BB}" dt="2023-09-09T19:29:19.940" v="708"/>
        <pc:sldMkLst>
          <pc:docMk/>
          <pc:sldMk cId="884337233" sldId="346"/>
        </pc:sldMkLst>
        <pc:spChg chg="add del mod">
          <ac:chgData name="Richard Decker" userId="b8f6e2a6a2a75148" providerId="LiveId" clId="{2F670199-68F5-4575-828E-F6D0F942B9BB}" dt="2023-09-09T19:21:43.541" v="659" actId="1076"/>
          <ac:spMkLst>
            <pc:docMk/>
            <pc:sldMk cId="884337233" sldId="346"/>
            <ac:spMk id="2" creationId="{FB361F60-4632-BB9E-92C8-D4622D2BEBB8}"/>
          </ac:spMkLst>
        </pc:spChg>
        <pc:spChg chg="mod">
          <ac:chgData name="Richard Decker" userId="b8f6e2a6a2a75148" providerId="LiveId" clId="{2F670199-68F5-4575-828E-F6D0F942B9BB}" dt="2023-09-08T18:55:45.828" v="115" actId="20577"/>
          <ac:spMkLst>
            <pc:docMk/>
            <pc:sldMk cId="884337233" sldId="346"/>
            <ac:spMk id="3" creationId="{0017FEDA-CF2C-CB33-FBEA-27DFA959DDE7}"/>
          </ac:spMkLst>
        </pc:spChg>
        <pc:spChg chg="add del mod">
          <ac:chgData name="Richard Decker" userId="b8f6e2a6a2a75148" providerId="LiveId" clId="{2F670199-68F5-4575-828E-F6D0F942B9BB}" dt="2023-09-09T19:23:53.050" v="673" actId="1076"/>
          <ac:spMkLst>
            <pc:docMk/>
            <pc:sldMk cId="884337233" sldId="346"/>
            <ac:spMk id="4" creationId="{78F39146-FF83-C08B-8FD8-67E8038C5E38}"/>
          </ac:spMkLst>
        </pc:spChg>
        <pc:spChg chg="add mod">
          <ac:chgData name="Richard Decker" userId="b8f6e2a6a2a75148" providerId="LiveId" clId="{2F670199-68F5-4575-828E-F6D0F942B9BB}" dt="2023-09-09T19:21:33.973" v="658" actId="1076"/>
          <ac:spMkLst>
            <pc:docMk/>
            <pc:sldMk cId="884337233" sldId="346"/>
            <ac:spMk id="5" creationId="{4869C57C-8420-EB53-D80E-E39EEB58FD94}"/>
          </ac:spMkLst>
        </pc:spChg>
        <pc:spChg chg="add del mod">
          <ac:chgData name="Richard Decker" userId="b8f6e2a6a2a75148" providerId="LiveId" clId="{2F670199-68F5-4575-828E-F6D0F942B9BB}" dt="2023-09-09T19:24:09.544" v="677" actId="1076"/>
          <ac:spMkLst>
            <pc:docMk/>
            <pc:sldMk cId="884337233" sldId="346"/>
            <ac:spMk id="6" creationId="{15586F1E-C986-EE7E-AF38-6E752D66B8D9}"/>
          </ac:spMkLst>
        </pc:spChg>
        <pc:spChg chg="add mod">
          <ac:chgData name="Richard Decker" userId="b8f6e2a6a2a75148" providerId="LiveId" clId="{2F670199-68F5-4575-828E-F6D0F942B9BB}" dt="2023-09-09T19:21:55.594" v="661" actId="1076"/>
          <ac:spMkLst>
            <pc:docMk/>
            <pc:sldMk cId="884337233" sldId="346"/>
            <ac:spMk id="7" creationId="{CA088D7C-4428-DCFF-DE4E-DB82FB8F52F9}"/>
          </ac:spMkLst>
        </pc:spChg>
        <pc:spChg chg="add mod">
          <ac:chgData name="Richard Decker" userId="b8f6e2a6a2a75148" providerId="LiveId" clId="{2F670199-68F5-4575-828E-F6D0F942B9BB}" dt="2023-09-09T19:24:05.279" v="676" actId="1076"/>
          <ac:spMkLst>
            <pc:docMk/>
            <pc:sldMk cId="884337233" sldId="346"/>
            <ac:spMk id="8" creationId="{B1DC3776-3224-68A6-A797-7C6CE17E0726}"/>
          </ac:spMkLst>
        </pc:spChg>
      </pc:sldChg>
      <pc:sldChg chg="del">
        <pc:chgData name="Richard Decker" userId="b8f6e2a6a2a75148" providerId="LiveId" clId="{2F670199-68F5-4575-828E-F6D0F942B9BB}" dt="2023-09-08T18:52:47.700" v="3" actId="47"/>
        <pc:sldMkLst>
          <pc:docMk/>
          <pc:sldMk cId="3382471233" sldId="346"/>
        </pc:sldMkLst>
      </pc:sldChg>
      <pc:sldChg chg="del">
        <pc:chgData name="Richard Decker" userId="b8f6e2a6a2a75148" providerId="LiveId" clId="{2F670199-68F5-4575-828E-F6D0F942B9BB}" dt="2023-09-08T18:52:48.018" v="4" actId="47"/>
        <pc:sldMkLst>
          <pc:docMk/>
          <pc:sldMk cId="125252769" sldId="347"/>
        </pc:sldMkLst>
      </pc:sldChg>
      <pc:sldChg chg="addSp delSp modSp mod delAnim modAnim">
        <pc:chgData name="Richard Decker" userId="b8f6e2a6a2a75148" providerId="LiveId" clId="{2F670199-68F5-4575-828E-F6D0F942B9BB}" dt="2023-09-09T20:27:35.665" v="1613"/>
        <pc:sldMkLst>
          <pc:docMk/>
          <pc:sldMk cId="1449823784" sldId="347"/>
        </pc:sldMkLst>
        <pc:spChg chg="del">
          <ac:chgData name="Richard Decker" userId="b8f6e2a6a2a75148" providerId="LiveId" clId="{2F670199-68F5-4575-828E-F6D0F942B9BB}" dt="2023-09-09T19:38:03.506" v="819" actId="478"/>
          <ac:spMkLst>
            <pc:docMk/>
            <pc:sldMk cId="1449823784" sldId="347"/>
            <ac:spMk id="2" creationId="{FB361F60-4632-BB9E-92C8-D4622D2BEBB8}"/>
          </ac:spMkLst>
        </pc:spChg>
        <pc:spChg chg="mod">
          <ac:chgData name="Richard Decker" userId="b8f6e2a6a2a75148" providerId="LiveId" clId="{2F670199-68F5-4575-828E-F6D0F942B9BB}" dt="2023-09-08T18:56:16.460" v="162" actId="20577"/>
          <ac:spMkLst>
            <pc:docMk/>
            <pc:sldMk cId="1449823784" sldId="347"/>
            <ac:spMk id="3" creationId="{0017FEDA-CF2C-CB33-FBEA-27DFA959DDE7}"/>
          </ac:spMkLst>
        </pc:spChg>
        <pc:spChg chg="del">
          <ac:chgData name="Richard Decker" userId="b8f6e2a6a2a75148" providerId="LiveId" clId="{2F670199-68F5-4575-828E-F6D0F942B9BB}" dt="2023-09-09T19:38:05.143" v="820" actId="478"/>
          <ac:spMkLst>
            <pc:docMk/>
            <pc:sldMk cId="1449823784" sldId="347"/>
            <ac:spMk id="4" creationId="{78F39146-FF83-C08B-8FD8-67E8038C5E38}"/>
          </ac:spMkLst>
        </pc:spChg>
        <pc:spChg chg="del">
          <ac:chgData name="Richard Decker" userId="b8f6e2a6a2a75148" providerId="LiveId" clId="{2F670199-68F5-4575-828E-F6D0F942B9BB}" dt="2023-09-09T19:38:06.757" v="821" actId="478"/>
          <ac:spMkLst>
            <pc:docMk/>
            <pc:sldMk cId="1449823784" sldId="347"/>
            <ac:spMk id="6" creationId="{15586F1E-C986-EE7E-AF38-6E752D66B8D9}"/>
          </ac:spMkLst>
        </pc:spChg>
        <pc:picChg chg="add mod">
          <ac:chgData name="Richard Decker" userId="b8f6e2a6a2a75148" providerId="LiveId" clId="{2F670199-68F5-4575-828E-F6D0F942B9BB}" dt="2023-09-09T19:39:08.944" v="830" actId="14100"/>
          <ac:picMkLst>
            <pc:docMk/>
            <pc:sldMk cId="1449823784" sldId="347"/>
            <ac:picMk id="7" creationId="{554B6A8F-DE49-1785-D4DA-349A3253BEC6}"/>
          </ac:picMkLst>
        </pc:picChg>
        <pc:picChg chg="add del mod">
          <ac:chgData name="Richard Decker" userId="b8f6e2a6a2a75148" providerId="LiveId" clId="{2F670199-68F5-4575-828E-F6D0F942B9BB}" dt="2023-09-09T19:38:28.189" v="824"/>
          <ac:picMkLst>
            <pc:docMk/>
            <pc:sldMk cId="1449823784" sldId="347"/>
            <ac:picMk id="9" creationId="{CAA7BB3D-B36D-3E1B-7527-66E16CA540DF}"/>
          </ac:picMkLst>
        </pc:picChg>
        <pc:picChg chg="add mod">
          <ac:chgData name="Richard Decker" userId="b8f6e2a6a2a75148" providerId="LiveId" clId="{2F670199-68F5-4575-828E-F6D0F942B9BB}" dt="2023-09-09T19:39:16.334" v="833" actId="14100"/>
          <ac:picMkLst>
            <pc:docMk/>
            <pc:sldMk cId="1449823784" sldId="347"/>
            <ac:picMk id="11" creationId="{33BFA970-5033-ED1F-C3B3-F1EE79963F98}"/>
          </ac:picMkLst>
        </pc:picChg>
      </pc:sldChg>
      <pc:sldChg chg="modSp mod">
        <pc:chgData name="Richard Decker" userId="b8f6e2a6a2a75148" providerId="LiveId" clId="{2F670199-68F5-4575-828E-F6D0F942B9BB}" dt="2023-09-09T19:49:40.608" v="1029" actId="14100"/>
        <pc:sldMkLst>
          <pc:docMk/>
          <pc:sldMk cId="2037994436" sldId="348"/>
        </pc:sldMkLst>
        <pc:spChg chg="mod">
          <ac:chgData name="Richard Decker" userId="b8f6e2a6a2a75148" providerId="LiveId" clId="{2F670199-68F5-4575-828E-F6D0F942B9BB}" dt="2023-09-09T19:49:40.608" v="1029" actId="14100"/>
          <ac:spMkLst>
            <pc:docMk/>
            <pc:sldMk cId="2037994436" sldId="348"/>
            <ac:spMk id="2" creationId="{FB361F60-4632-BB9E-92C8-D4622D2BEBB8}"/>
          </ac:spMkLst>
        </pc:spChg>
        <pc:spChg chg="mod">
          <ac:chgData name="Richard Decker" userId="b8f6e2a6a2a75148" providerId="LiveId" clId="{2F670199-68F5-4575-828E-F6D0F942B9BB}" dt="2023-09-08T18:56:41.332" v="202" actId="6549"/>
          <ac:spMkLst>
            <pc:docMk/>
            <pc:sldMk cId="2037994436" sldId="348"/>
            <ac:spMk id="3" creationId="{0017FEDA-CF2C-CB33-FBEA-27DFA959DDE7}"/>
          </ac:spMkLst>
        </pc:spChg>
        <pc:spChg chg="mod">
          <ac:chgData name="Richard Decker" userId="b8f6e2a6a2a75148" providerId="LiveId" clId="{2F670199-68F5-4575-828E-F6D0F942B9BB}" dt="2023-09-09T19:49:02.504" v="1015" actId="1076"/>
          <ac:spMkLst>
            <pc:docMk/>
            <pc:sldMk cId="2037994436" sldId="348"/>
            <ac:spMk id="4" creationId="{78F39146-FF83-C08B-8FD8-67E8038C5E38}"/>
          </ac:spMkLst>
        </pc:spChg>
        <pc:spChg chg="mod">
          <ac:chgData name="Richard Decker" userId="b8f6e2a6a2a75148" providerId="LiveId" clId="{2F670199-68F5-4575-828E-F6D0F942B9BB}" dt="2023-09-09T19:48:16.046" v="993" actId="13926"/>
          <ac:spMkLst>
            <pc:docMk/>
            <pc:sldMk cId="2037994436" sldId="348"/>
            <ac:spMk id="6" creationId="{15586F1E-C986-EE7E-AF38-6E752D66B8D9}"/>
          </ac:spMkLst>
        </pc:spChg>
      </pc:sldChg>
      <pc:sldChg chg="del">
        <pc:chgData name="Richard Decker" userId="b8f6e2a6a2a75148" providerId="LiveId" clId="{2F670199-68F5-4575-828E-F6D0F942B9BB}" dt="2023-09-08T18:52:48.347" v="5" actId="47"/>
        <pc:sldMkLst>
          <pc:docMk/>
          <pc:sldMk cId="4286993716" sldId="348"/>
        </pc:sldMkLst>
      </pc:sldChg>
      <pc:sldChg chg="del">
        <pc:chgData name="Richard Decker" userId="b8f6e2a6a2a75148" providerId="LiveId" clId="{2F670199-68F5-4575-828E-F6D0F942B9BB}" dt="2023-09-08T18:52:48.676" v="6" actId="47"/>
        <pc:sldMkLst>
          <pc:docMk/>
          <pc:sldMk cId="3743550024" sldId="349"/>
        </pc:sldMkLst>
      </pc:sldChg>
      <pc:sldChg chg="modSp mod">
        <pc:chgData name="Richard Decker" userId="b8f6e2a6a2a75148" providerId="LiveId" clId="{2F670199-68F5-4575-828E-F6D0F942B9BB}" dt="2023-09-09T20:30:17.117" v="1627" actId="20577"/>
        <pc:sldMkLst>
          <pc:docMk/>
          <pc:sldMk cId="4031010571" sldId="349"/>
        </pc:sldMkLst>
        <pc:spChg chg="mod">
          <ac:chgData name="Richard Decker" userId="b8f6e2a6a2a75148" providerId="LiveId" clId="{2F670199-68F5-4575-828E-F6D0F942B9BB}" dt="2023-09-09T19:54:01.288" v="1097" actId="113"/>
          <ac:spMkLst>
            <pc:docMk/>
            <pc:sldMk cId="4031010571" sldId="349"/>
            <ac:spMk id="2" creationId="{FB361F60-4632-BB9E-92C8-D4622D2BEBB8}"/>
          </ac:spMkLst>
        </pc:spChg>
        <pc:spChg chg="mod">
          <ac:chgData name="Richard Decker" userId="b8f6e2a6a2a75148" providerId="LiveId" clId="{2F670199-68F5-4575-828E-F6D0F942B9BB}" dt="2023-09-08T18:57:29.915" v="263" actId="207"/>
          <ac:spMkLst>
            <pc:docMk/>
            <pc:sldMk cId="4031010571" sldId="349"/>
            <ac:spMk id="3" creationId="{0017FEDA-CF2C-CB33-FBEA-27DFA959DDE7}"/>
          </ac:spMkLst>
        </pc:spChg>
        <pc:spChg chg="mod">
          <ac:chgData name="Richard Decker" userId="b8f6e2a6a2a75148" providerId="LiveId" clId="{2F670199-68F5-4575-828E-F6D0F942B9BB}" dt="2023-09-09T19:51:53.828" v="1067" actId="13926"/>
          <ac:spMkLst>
            <pc:docMk/>
            <pc:sldMk cId="4031010571" sldId="349"/>
            <ac:spMk id="4" creationId="{78F39146-FF83-C08B-8FD8-67E8038C5E38}"/>
          </ac:spMkLst>
        </pc:spChg>
        <pc:spChg chg="mod">
          <ac:chgData name="Richard Decker" userId="b8f6e2a6a2a75148" providerId="LiveId" clId="{2F670199-68F5-4575-828E-F6D0F942B9BB}" dt="2023-09-09T20:30:17.117" v="1627" actId="20577"/>
          <ac:spMkLst>
            <pc:docMk/>
            <pc:sldMk cId="4031010571" sldId="349"/>
            <ac:spMk id="6" creationId="{15586F1E-C986-EE7E-AF38-6E752D66B8D9}"/>
          </ac:spMkLst>
        </pc:spChg>
      </pc:sldChg>
      <pc:sldChg chg="del">
        <pc:chgData name="Richard Decker" userId="b8f6e2a6a2a75148" providerId="LiveId" clId="{2F670199-68F5-4575-828E-F6D0F942B9BB}" dt="2023-09-08T18:52:49.016" v="7" actId="47"/>
        <pc:sldMkLst>
          <pc:docMk/>
          <pc:sldMk cId="3297995080" sldId="350"/>
        </pc:sldMkLst>
      </pc:sldChg>
      <pc:sldChg chg="delSp modSp mod delAnim">
        <pc:chgData name="Richard Decker" userId="b8f6e2a6a2a75148" providerId="LiveId" clId="{2F670199-68F5-4575-828E-F6D0F942B9BB}" dt="2023-09-09T20:00:06.772" v="1198" actId="478"/>
        <pc:sldMkLst>
          <pc:docMk/>
          <pc:sldMk cId="3456323128" sldId="350"/>
        </pc:sldMkLst>
        <pc:spChg chg="del">
          <ac:chgData name="Richard Decker" userId="b8f6e2a6a2a75148" providerId="LiveId" clId="{2F670199-68F5-4575-828E-F6D0F942B9BB}" dt="2023-09-09T20:00:06.772" v="1198" actId="478"/>
          <ac:spMkLst>
            <pc:docMk/>
            <pc:sldMk cId="3456323128" sldId="350"/>
            <ac:spMk id="2" creationId="{FB361F60-4632-BB9E-92C8-D4622D2BEBB8}"/>
          </ac:spMkLst>
        </pc:spChg>
        <pc:spChg chg="mod">
          <ac:chgData name="Richard Decker" userId="b8f6e2a6a2a75148" providerId="LiveId" clId="{2F670199-68F5-4575-828E-F6D0F942B9BB}" dt="2023-09-08T18:58:07.618" v="292" actId="20577"/>
          <ac:spMkLst>
            <pc:docMk/>
            <pc:sldMk cId="3456323128" sldId="350"/>
            <ac:spMk id="3" creationId="{0017FEDA-CF2C-CB33-FBEA-27DFA959DDE7}"/>
          </ac:spMkLst>
        </pc:spChg>
        <pc:spChg chg="mod">
          <ac:chgData name="Richard Decker" userId="b8f6e2a6a2a75148" providerId="LiveId" clId="{2F670199-68F5-4575-828E-F6D0F942B9BB}" dt="2023-09-09T19:59:44.343" v="1197" actId="13926"/>
          <ac:spMkLst>
            <pc:docMk/>
            <pc:sldMk cId="3456323128" sldId="350"/>
            <ac:spMk id="4" creationId="{78F39146-FF83-C08B-8FD8-67E8038C5E38}"/>
          </ac:spMkLst>
        </pc:spChg>
        <pc:spChg chg="mod">
          <ac:chgData name="Richard Decker" userId="b8f6e2a6a2a75148" providerId="LiveId" clId="{2F670199-68F5-4575-828E-F6D0F942B9BB}" dt="2023-09-09T19:58:32.081" v="1167" actId="13926"/>
          <ac:spMkLst>
            <pc:docMk/>
            <pc:sldMk cId="3456323128" sldId="350"/>
            <ac:spMk id="6" creationId="{15586F1E-C986-EE7E-AF38-6E752D66B8D9}"/>
          </ac:spMkLst>
        </pc:spChg>
      </pc:sldChg>
      <pc:sldChg chg="addSp delSp modSp mod setBg delAnim modAnim">
        <pc:chgData name="Richard Decker" userId="b8f6e2a6a2a75148" providerId="LiveId" clId="{2F670199-68F5-4575-828E-F6D0F942B9BB}" dt="2023-09-09T19:01:01.289" v="374" actId="14100"/>
        <pc:sldMkLst>
          <pc:docMk/>
          <pc:sldMk cId="847434090" sldId="351"/>
        </pc:sldMkLst>
        <pc:spChg chg="del">
          <ac:chgData name="Richard Decker" userId="b8f6e2a6a2a75148" providerId="LiveId" clId="{2F670199-68F5-4575-828E-F6D0F942B9BB}" dt="2023-09-09T18:51:38.117" v="335" actId="478"/>
          <ac:spMkLst>
            <pc:docMk/>
            <pc:sldMk cId="847434090" sldId="351"/>
            <ac:spMk id="2" creationId="{FB361F60-4632-BB9E-92C8-D4622D2BEBB8}"/>
          </ac:spMkLst>
        </pc:spChg>
        <pc:spChg chg="del mod">
          <ac:chgData name="Richard Decker" userId="b8f6e2a6a2a75148" providerId="LiveId" clId="{2F670199-68F5-4575-828E-F6D0F942B9BB}" dt="2023-09-09T18:59:51.893" v="362" actId="478"/>
          <ac:spMkLst>
            <pc:docMk/>
            <pc:sldMk cId="847434090" sldId="351"/>
            <ac:spMk id="3" creationId="{0017FEDA-CF2C-CB33-FBEA-27DFA959DDE7}"/>
          </ac:spMkLst>
        </pc:spChg>
        <pc:spChg chg="del">
          <ac:chgData name="Richard Decker" userId="b8f6e2a6a2a75148" providerId="LiveId" clId="{2F670199-68F5-4575-828E-F6D0F942B9BB}" dt="2023-09-09T18:51:34.688" v="334" actId="478"/>
          <ac:spMkLst>
            <pc:docMk/>
            <pc:sldMk cId="847434090" sldId="351"/>
            <ac:spMk id="4" creationId="{78F39146-FF83-C08B-8FD8-67E8038C5E38}"/>
          </ac:spMkLst>
        </pc:spChg>
        <pc:spChg chg="del">
          <ac:chgData name="Richard Decker" userId="b8f6e2a6a2a75148" providerId="LiveId" clId="{2F670199-68F5-4575-828E-F6D0F942B9BB}" dt="2023-09-09T18:51:32.754" v="333" actId="478"/>
          <ac:spMkLst>
            <pc:docMk/>
            <pc:sldMk cId="847434090" sldId="351"/>
            <ac:spMk id="6" creationId="{15586F1E-C986-EE7E-AF38-6E752D66B8D9}"/>
          </ac:spMkLst>
        </pc:spChg>
        <pc:spChg chg="add del">
          <ac:chgData name="Richard Decker" userId="b8f6e2a6a2a75148" providerId="LiveId" clId="{2F670199-68F5-4575-828E-F6D0F942B9BB}" dt="2023-09-09T18:54:03.621" v="341" actId="26606"/>
          <ac:spMkLst>
            <pc:docMk/>
            <pc:sldMk cId="847434090" sldId="351"/>
            <ac:spMk id="14" creationId="{022BDE4A-8A20-4A69-9C5A-581C82036A4D}"/>
          </ac:spMkLst>
        </pc:spChg>
        <pc:spChg chg="add mod">
          <ac:chgData name="Richard Decker" userId="b8f6e2a6a2a75148" providerId="LiveId" clId="{2F670199-68F5-4575-828E-F6D0F942B9BB}" dt="2023-09-09T19:01:01.289" v="374" actId="14100"/>
          <ac:spMkLst>
            <pc:docMk/>
            <pc:sldMk cId="847434090" sldId="351"/>
            <ac:spMk id="17" creationId="{37CC4700-EE87-6D70-C9C2-B1C90AED44D3}"/>
          </ac:spMkLst>
        </pc:spChg>
        <pc:spChg chg="add mod">
          <ac:chgData name="Richard Decker" userId="b8f6e2a6a2a75148" providerId="LiveId" clId="{2F670199-68F5-4575-828E-F6D0F942B9BB}" dt="2023-09-09T18:59:53.913" v="363"/>
          <ac:spMkLst>
            <pc:docMk/>
            <pc:sldMk cId="847434090" sldId="351"/>
            <ac:spMk id="18" creationId="{EDDCF364-7C8D-7E80-287F-A70EE2AB28E7}"/>
          </ac:spMkLst>
        </pc:spChg>
        <pc:spChg chg="add del">
          <ac:chgData name="Richard Decker" userId="b8f6e2a6a2a75148" providerId="LiveId" clId="{2F670199-68F5-4575-828E-F6D0F942B9BB}" dt="2023-09-09T18:56:29.307" v="344" actId="26606"/>
          <ac:spMkLst>
            <pc:docMk/>
            <pc:sldMk cId="847434090" sldId="351"/>
            <ac:spMk id="19" creationId="{022BDE4A-8A20-4A69-9C5A-581C82036A4D}"/>
          </ac:spMkLst>
        </pc:spChg>
        <pc:spChg chg="add del">
          <ac:chgData name="Richard Decker" userId="b8f6e2a6a2a75148" providerId="LiveId" clId="{2F670199-68F5-4575-828E-F6D0F942B9BB}" dt="2023-09-09T18:57:18.366" v="352" actId="26606"/>
          <ac:spMkLst>
            <pc:docMk/>
            <pc:sldMk cId="847434090" sldId="351"/>
            <ac:spMk id="24" creationId="{022BDE4A-8A20-4A69-9C5A-581C82036A4D}"/>
          </ac:spMkLst>
        </pc:spChg>
        <pc:spChg chg="add">
          <ac:chgData name="Richard Decker" userId="b8f6e2a6a2a75148" providerId="LiveId" clId="{2F670199-68F5-4575-828E-F6D0F942B9BB}" dt="2023-09-09T18:57:18.366" v="352" actId="26606"/>
          <ac:spMkLst>
            <pc:docMk/>
            <pc:sldMk cId="847434090" sldId="351"/>
            <ac:spMk id="29" creationId="{53F29798-D584-4792-9B62-3F5F5C36D619}"/>
          </ac:spMkLst>
        </pc:spChg>
        <pc:picChg chg="add del mod ord">
          <ac:chgData name="Richard Decker" userId="b8f6e2a6a2a75148" providerId="LiveId" clId="{2F670199-68F5-4575-828E-F6D0F942B9BB}" dt="2023-09-09T18:56:53.658" v="347" actId="478"/>
          <ac:picMkLst>
            <pc:docMk/>
            <pc:sldMk cId="847434090" sldId="351"/>
            <ac:picMk id="7" creationId="{62420B33-CABB-7CAC-F85C-1FD1AD8B9D76}"/>
          </ac:picMkLst>
        </pc:picChg>
        <pc:picChg chg="add del mod">
          <ac:chgData name="Richard Decker" userId="b8f6e2a6a2a75148" providerId="LiveId" clId="{2F670199-68F5-4575-828E-F6D0F942B9BB}" dt="2023-09-09T18:53:41.382" v="339" actId="478"/>
          <ac:picMkLst>
            <pc:docMk/>
            <pc:sldMk cId="847434090" sldId="351"/>
            <ac:picMk id="9" creationId="{EEB23932-F6F1-16A4-EF88-AA762B26E72E}"/>
          </ac:picMkLst>
        </pc:picChg>
        <pc:picChg chg="add del mod">
          <ac:chgData name="Richard Decker" userId="b8f6e2a6a2a75148" providerId="LiveId" clId="{2F670199-68F5-4575-828E-F6D0F942B9BB}" dt="2023-09-09T18:55:40.275" v="342" actId="478"/>
          <ac:picMkLst>
            <pc:docMk/>
            <pc:sldMk cId="847434090" sldId="351"/>
            <ac:picMk id="11" creationId="{6C32DED1-5BE7-A554-A8FC-0948C484F091}"/>
          </ac:picMkLst>
        </pc:picChg>
        <pc:picChg chg="add del mod">
          <ac:chgData name="Richard Decker" userId="b8f6e2a6a2a75148" providerId="LiveId" clId="{2F670199-68F5-4575-828E-F6D0F942B9BB}" dt="2023-09-09T18:57:08.740" v="350" actId="478"/>
          <ac:picMkLst>
            <pc:docMk/>
            <pc:sldMk cId="847434090" sldId="351"/>
            <ac:picMk id="13" creationId="{66A104A5-D75C-BE49-BD10-861AC41D660C}"/>
          </ac:picMkLst>
        </pc:picChg>
        <pc:picChg chg="add mod">
          <ac:chgData name="Richard Decker" userId="b8f6e2a6a2a75148" providerId="LiveId" clId="{2F670199-68F5-4575-828E-F6D0F942B9BB}" dt="2023-09-09T19:00:10.785" v="368" actId="14100"/>
          <ac:picMkLst>
            <pc:docMk/>
            <pc:sldMk cId="847434090" sldId="351"/>
            <ac:picMk id="16" creationId="{23221260-2F6C-952B-BF2C-3DAF3CC5F47C}"/>
          </ac:picMkLst>
        </pc:picChg>
      </pc:sldChg>
      <pc:sldChg chg="del">
        <pc:chgData name="Richard Decker" userId="b8f6e2a6a2a75148" providerId="LiveId" clId="{2F670199-68F5-4575-828E-F6D0F942B9BB}" dt="2023-09-08T18:52:49.425" v="8" actId="47"/>
        <pc:sldMkLst>
          <pc:docMk/>
          <pc:sldMk cId="3871650562" sldId="351"/>
        </pc:sldMkLst>
      </pc:sldChg>
      <pc:sldChg chg="addSp delSp modSp mod delAnim modAnim">
        <pc:chgData name="Richard Decker" userId="b8f6e2a6a2a75148" providerId="LiveId" clId="{2F670199-68F5-4575-828E-F6D0F942B9BB}" dt="2023-09-09T19:09:44.294" v="530"/>
        <pc:sldMkLst>
          <pc:docMk/>
          <pc:sldMk cId="3516927821" sldId="352"/>
        </pc:sldMkLst>
        <pc:spChg chg="del">
          <ac:chgData name="Richard Decker" userId="b8f6e2a6a2a75148" providerId="LiveId" clId="{2F670199-68F5-4575-828E-F6D0F942B9BB}" dt="2023-09-09T19:05:53.202" v="391" actId="478"/>
          <ac:spMkLst>
            <pc:docMk/>
            <pc:sldMk cId="3516927821" sldId="352"/>
            <ac:spMk id="2" creationId="{FB361F60-4632-BB9E-92C8-D4622D2BEBB8}"/>
          </ac:spMkLst>
        </pc:spChg>
        <pc:spChg chg="del">
          <ac:chgData name="Richard Decker" userId="b8f6e2a6a2a75148" providerId="LiveId" clId="{2F670199-68F5-4575-828E-F6D0F942B9BB}" dt="2023-09-09T19:05:51.553" v="390" actId="478"/>
          <ac:spMkLst>
            <pc:docMk/>
            <pc:sldMk cId="3516927821" sldId="352"/>
            <ac:spMk id="4" creationId="{78F39146-FF83-C08B-8FD8-67E8038C5E38}"/>
          </ac:spMkLst>
        </pc:spChg>
        <pc:spChg chg="mod">
          <ac:chgData name="Richard Decker" userId="b8f6e2a6a2a75148" providerId="LiveId" clId="{2F670199-68F5-4575-828E-F6D0F942B9BB}" dt="2023-09-09T19:09:28.891" v="529" actId="1076"/>
          <ac:spMkLst>
            <pc:docMk/>
            <pc:sldMk cId="3516927821" sldId="352"/>
            <ac:spMk id="6" creationId="{15586F1E-C986-EE7E-AF38-6E752D66B8D9}"/>
          </ac:spMkLst>
        </pc:spChg>
        <pc:spChg chg="add mod">
          <ac:chgData name="Richard Decker" userId="b8f6e2a6a2a75148" providerId="LiveId" clId="{2F670199-68F5-4575-828E-F6D0F942B9BB}" dt="2023-09-09T19:07:44.790" v="450" actId="14100"/>
          <ac:spMkLst>
            <pc:docMk/>
            <pc:sldMk cId="3516927821" sldId="352"/>
            <ac:spMk id="8" creationId="{AE59FE5A-D691-E982-ED1E-6F178F143B77}"/>
          </ac:spMkLst>
        </pc:spChg>
        <pc:picChg chg="add mod">
          <ac:chgData name="Richard Decker" userId="b8f6e2a6a2a75148" providerId="LiveId" clId="{2F670199-68F5-4575-828E-F6D0F942B9BB}" dt="2023-09-09T19:06:35.815" v="397" actId="1076"/>
          <ac:picMkLst>
            <pc:docMk/>
            <pc:sldMk cId="3516927821" sldId="352"/>
            <ac:picMk id="7" creationId="{395F204A-0F40-7D82-9400-116A5D6ABE12}"/>
          </ac:picMkLst>
        </pc:picChg>
      </pc:sldChg>
      <pc:sldChg chg="del">
        <pc:chgData name="Richard Decker" userId="b8f6e2a6a2a75148" providerId="LiveId" clId="{2F670199-68F5-4575-828E-F6D0F942B9BB}" dt="2023-09-08T18:52:50.175" v="10" actId="47"/>
        <pc:sldMkLst>
          <pc:docMk/>
          <pc:sldMk cId="4009799060" sldId="352"/>
        </pc:sldMkLst>
      </pc:sldChg>
      <pc:sldChg chg="addSp modSp mod modAnim">
        <pc:chgData name="Richard Decker" userId="b8f6e2a6a2a75148" providerId="LiveId" clId="{2F670199-68F5-4575-828E-F6D0F942B9BB}" dt="2023-09-09T19:56:59.270" v="1144"/>
        <pc:sldMkLst>
          <pc:docMk/>
          <pc:sldMk cId="2296710148" sldId="353"/>
        </pc:sldMkLst>
        <pc:spChg chg="mod">
          <ac:chgData name="Richard Decker" userId="b8f6e2a6a2a75148" providerId="LiveId" clId="{2F670199-68F5-4575-828E-F6D0F942B9BB}" dt="2023-09-09T19:46:47.773" v="980" actId="1076"/>
          <ac:spMkLst>
            <pc:docMk/>
            <pc:sldMk cId="2296710148" sldId="353"/>
            <ac:spMk id="2" creationId="{FB361F60-4632-BB9E-92C8-D4622D2BEBB8}"/>
          </ac:spMkLst>
        </pc:spChg>
        <pc:spChg chg="mod">
          <ac:chgData name="Richard Decker" userId="b8f6e2a6a2a75148" providerId="LiveId" clId="{2F670199-68F5-4575-828E-F6D0F942B9BB}" dt="2023-09-09T19:44:15.259" v="886" actId="1076"/>
          <ac:spMkLst>
            <pc:docMk/>
            <pc:sldMk cId="2296710148" sldId="353"/>
            <ac:spMk id="4" creationId="{78F39146-FF83-C08B-8FD8-67E8038C5E38}"/>
          </ac:spMkLst>
        </pc:spChg>
        <pc:spChg chg="add mod">
          <ac:chgData name="Richard Decker" userId="b8f6e2a6a2a75148" providerId="LiveId" clId="{2F670199-68F5-4575-828E-F6D0F942B9BB}" dt="2023-09-09T19:46:41.039" v="978" actId="1076"/>
          <ac:spMkLst>
            <pc:docMk/>
            <pc:sldMk cId="2296710148" sldId="353"/>
            <ac:spMk id="5" creationId="{F9C4ADC1-DD12-A948-7B93-B3C40F779CAC}"/>
          </ac:spMkLst>
        </pc:spChg>
        <pc:spChg chg="mod">
          <ac:chgData name="Richard Decker" userId="b8f6e2a6a2a75148" providerId="LiveId" clId="{2F670199-68F5-4575-828E-F6D0F942B9BB}" dt="2023-09-09T19:43:05.397" v="868" actId="13926"/>
          <ac:spMkLst>
            <pc:docMk/>
            <pc:sldMk cId="2296710148" sldId="353"/>
            <ac:spMk id="6" creationId="{15586F1E-C986-EE7E-AF38-6E752D66B8D9}"/>
          </ac:spMkLst>
        </pc:spChg>
      </pc:sldChg>
      <pc:sldChg chg="del">
        <pc:chgData name="Richard Decker" userId="b8f6e2a6a2a75148" providerId="LiveId" clId="{2F670199-68F5-4575-828E-F6D0F942B9BB}" dt="2023-09-08T18:52:49.805" v="9" actId="47"/>
        <pc:sldMkLst>
          <pc:docMk/>
          <pc:sldMk cId="3053978195" sldId="353"/>
        </pc:sldMkLst>
      </pc:sldChg>
      <pc:sldChg chg="addSp delSp modSp mod modAnim">
        <pc:chgData name="Richard Decker" userId="b8f6e2a6a2a75148" providerId="LiveId" clId="{2F670199-68F5-4575-828E-F6D0F942B9BB}" dt="2023-09-09T20:28:49.396" v="1617"/>
        <pc:sldMkLst>
          <pc:docMk/>
          <pc:sldMk cId="1933810465" sldId="354"/>
        </pc:sldMkLst>
        <pc:picChg chg="add mod">
          <ac:chgData name="Richard Decker" userId="b8f6e2a6a2a75148" providerId="LiveId" clId="{2F670199-68F5-4575-828E-F6D0F942B9BB}" dt="2023-09-09T19:40:45.348" v="851" actId="1076"/>
          <ac:picMkLst>
            <pc:docMk/>
            <pc:sldMk cId="1933810465" sldId="354"/>
            <ac:picMk id="4" creationId="{74E5AE09-B70C-2D9F-D8EF-B61121C98BCF}"/>
          </ac:picMkLst>
        </pc:picChg>
        <pc:picChg chg="add mod">
          <ac:chgData name="Richard Decker" userId="b8f6e2a6a2a75148" providerId="LiveId" clId="{2F670199-68F5-4575-828E-F6D0F942B9BB}" dt="2023-09-09T19:40:47.020" v="852" actId="1076"/>
          <ac:picMkLst>
            <pc:docMk/>
            <pc:sldMk cId="1933810465" sldId="354"/>
            <ac:picMk id="6" creationId="{59B8D0AF-1F81-92F8-7E6F-C2F8F46B28C9}"/>
          </ac:picMkLst>
        </pc:picChg>
        <pc:picChg chg="del">
          <ac:chgData name="Richard Decker" userId="b8f6e2a6a2a75148" providerId="LiveId" clId="{2F670199-68F5-4575-828E-F6D0F942B9BB}" dt="2023-09-09T19:39:30.875" v="834" actId="478"/>
          <ac:picMkLst>
            <pc:docMk/>
            <pc:sldMk cId="1933810465" sldId="354"/>
            <ac:picMk id="7" creationId="{554B6A8F-DE49-1785-D4DA-349A3253BEC6}"/>
          </ac:picMkLst>
        </pc:picChg>
        <pc:picChg chg="del">
          <ac:chgData name="Richard Decker" userId="b8f6e2a6a2a75148" providerId="LiveId" clId="{2F670199-68F5-4575-828E-F6D0F942B9BB}" dt="2023-09-09T19:39:31.554" v="835" actId="478"/>
          <ac:picMkLst>
            <pc:docMk/>
            <pc:sldMk cId="1933810465" sldId="354"/>
            <ac:picMk id="11" creationId="{33BFA970-5033-ED1F-C3B3-F1EE79963F98}"/>
          </ac:picMkLst>
        </pc:picChg>
      </pc:sldChg>
      <pc:sldChg chg="del">
        <pc:chgData name="Richard Decker" userId="b8f6e2a6a2a75148" providerId="LiveId" clId="{2F670199-68F5-4575-828E-F6D0F942B9BB}" dt="2023-09-08T18:52:50.592" v="11" actId="47"/>
        <pc:sldMkLst>
          <pc:docMk/>
          <pc:sldMk cId="3461387269" sldId="354"/>
        </pc:sldMkLst>
      </pc:sldChg>
      <pc:sldChg chg="delSp modSp mod delAnim modAnim">
        <pc:chgData name="Richard Decker" userId="b8f6e2a6a2a75148" providerId="LiveId" clId="{2F670199-68F5-4575-828E-F6D0F942B9BB}" dt="2023-09-09T19:57:22.625" v="1147" actId="14100"/>
        <pc:sldMkLst>
          <pc:docMk/>
          <pc:sldMk cId="469160851" sldId="355"/>
        </pc:sldMkLst>
        <pc:spChg chg="del">
          <ac:chgData name="Richard Decker" userId="b8f6e2a6a2a75148" providerId="LiveId" clId="{2F670199-68F5-4575-828E-F6D0F942B9BB}" dt="2023-09-09T19:55:53.833" v="1133" actId="478"/>
          <ac:spMkLst>
            <pc:docMk/>
            <pc:sldMk cId="469160851" sldId="355"/>
            <ac:spMk id="2" creationId="{FB361F60-4632-BB9E-92C8-D4622D2BEBB8}"/>
          </ac:spMkLst>
        </pc:spChg>
        <pc:spChg chg="mod">
          <ac:chgData name="Richard Decker" userId="b8f6e2a6a2a75148" providerId="LiveId" clId="{2F670199-68F5-4575-828E-F6D0F942B9BB}" dt="2023-09-09T19:57:22.625" v="1147" actId="14100"/>
          <ac:spMkLst>
            <pc:docMk/>
            <pc:sldMk cId="469160851" sldId="355"/>
            <ac:spMk id="4" creationId="{78F39146-FF83-C08B-8FD8-67E8038C5E38}"/>
          </ac:spMkLst>
        </pc:spChg>
        <pc:spChg chg="mod">
          <ac:chgData name="Richard Decker" userId="b8f6e2a6a2a75148" providerId="LiveId" clId="{2F670199-68F5-4575-828E-F6D0F942B9BB}" dt="2023-09-09T19:56:35.125" v="1141" actId="1076"/>
          <ac:spMkLst>
            <pc:docMk/>
            <pc:sldMk cId="469160851" sldId="355"/>
            <ac:spMk id="6" creationId="{15586F1E-C986-EE7E-AF38-6E752D66B8D9}"/>
          </ac:spMkLst>
        </pc:spChg>
      </pc:sldChg>
      <pc:sldChg chg="modSp mod modAnim">
        <pc:chgData name="Richard Decker" userId="b8f6e2a6a2a75148" providerId="LiveId" clId="{2F670199-68F5-4575-828E-F6D0F942B9BB}" dt="2023-09-09T20:32:12.596" v="1639" actId="20577"/>
        <pc:sldMkLst>
          <pc:docMk/>
          <pc:sldMk cId="737599404" sldId="356"/>
        </pc:sldMkLst>
        <pc:spChg chg="mod">
          <ac:chgData name="Richard Decker" userId="b8f6e2a6a2a75148" providerId="LiveId" clId="{2F670199-68F5-4575-828E-F6D0F942B9BB}" dt="2023-09-09T20:32:12.596" v="1639" actId="20577"/>
          <ac:spMkLst>
            <pc:docMk/>
            <pc:sldMk cId="737599404" sldId="356"/>
            <ac:spMk id="4" creationId="{78F39146-FF83-C08B-8FD8-67E8038C5E38}"/>
          </ac:spMkLst>
        </pc:spChg>
        <pc:spChg chg="mod">
          <ac:chgData name="Richard Decker" userId="b8f6e2a6a2a75148" providerId="LiveId" clId="{2F670199-68F5-4575-828E-F6D0F942B9BB}" dt="2023-09-09T20:01:55.544" v="1217" actId="1076"/>
          <ac:spMkLst>
            <pc:docMk/>
            <pc:sldMk cId="737599404" sldId="356"/>
            <ac:spMk id="6" creationId="{15586F1E-C986-EE7E-AF38-6E752D66B8D9}"/>
          </ac:spMkLst>
        </pc:spChg>
      </pc:sldChg>
      <pc:sldChg chg="modSp mod">
        <pc:chgData name="Richard Decker" userId="b8f6e2a6a2a75148" providerId="LiveId" clId="{2F670199-68F5-4575-828E-F6D0F942B9BB}" dt="2023-09-09T20:05:22.544" v="1270" actId="1076"/>
        <pc:sldMkLst>
          <pc:docMk/>
          <pc:sldMk cId="2643628664" sldId="357"/>
        </pc:sldMkLst>
        <pc:spChg chg="mod">
          <ac:chgData name="Richard Decker" userId="b8f6e2a6a2a75148" providerId="LiveId" clId="{2F670199-68F5-4575-828E-F6D0F942B9BB}" dt="2023-09-09T20:05:19.237" v="1269" actId="1076"/>
          <ac:spMkLst>
            <pc:docMk/>
            <pc:sldMk cId="2643628664" sldId="357"/>
            <ac:spMk id="4" creationId="{78F39146-FF83-C08B-8FD8-67E8038C5E38}"/>
          </ac:spMkLst>
        </pc:spChg>
        <pc:spChg chg="mod">
          <ac:chgData name="Richard Decker" userId="b8f6e2a6a2a75148" providerId="LiveId" clId="{2F670199-68F5-4575-828E-F6D0F942B9BB}" dt="2023-09-09T20:05:22.544" v="1270" actId="1076"/>
          <ac:spMkLst>
            <pc:docMk/>
            <pc:sldMk cId="2643628664" sldId="357"/>
            <ac:spMk id="6" creationId="{15586F1E-C986-EE7E-AF38-6E752D66B8D9}"/>
          </ac:spMkLst>
        </pc:spChg>
      </pc:sldChg>
      <pc:sldChg chg="delSp modSp mod delAnim">
        <pc:chgData name="Richard Decker" userId="b8f6e2a6a2a75148" providerId="LiveId" clId="{2F670199-68F5-4575-828E-F6D0F942B9BB}" dt="2023-09-09T20:32:49.344" v="1652" actId="20577"/>
        <pc:sldMkLst>
          <pc:docMk/>
          <pc:sldMk cId="1560318000" sldId="358"/>
        </pc:sldMkLst>
        <pc:spChg chg="del">
          <ac:chgData name="Richard Decker" userId="b8f6e2a6a2a75148" providerId="LiveId" clId="{2F670199-68F5-4575-828E-F6D0F942B9BB}" dt="2023-09-09T20:06:39.867" v="1306" actId="478"/>
          <ac:spMkLst>
            <pc:docMk/>
            <pc:sldMk cId="1560318000" sldId="358"/>
            <ac:spMk id="4" creationId="{78F39146-FF83-C08B-8FD8-67E8038C5E38}"/>
          </ac:spMkLst>
        </pc:spChg>
        <pc:spChg chg="mod">
          <ac:chgData name="Richard Decker" userId="b8f6e2a6a2a75148" providerId="LiveId" clId="{2F670199-68F5-4575-828E-F6D0F942B9BB}" dt="2023-09-09T20:32:49.344" v="1652" actId="20577"/>
          <ac:spMkLst>
            <pc:docMk/>
            <pc:sldMk cId="1560318000" sldId="358"/>
            <ac:spMk id="6" creationId="{15586F1E-C986-EE7E-AF38-6E752D66B8D9}"/>
          </ac:spMkLst>
        </pc:spChg>
      </pc:sldChg>
      <pc:sldChg chg="addSp delSp modSp mod delAnim modAnim">
        <pc:chgData name="Richard Decker" userId="b8f6e2a6a2a75148" providerId="LiveId" clId="{2F670199-68F5-4575-828E-F6D0F942B9BB}" dt="2023-09-09T20:09:42.981" v="1360" actId="1076"/>
        <pc:sldMkLst>
          <pc:docMk/>
          <pc:sldMk cId="2898328143" sldId="359"/>
        </pc:sldMkLst>
        <pc:spChg chg="add del mod">
          <ac:chgData name="Richard Decker" userId="b8f6e2a6a2a75148" providerId="LiveId" clId="{2F670199-68F5-4575-828E-F6D0F942B9BB}" dt="2023-09-09T20:09:28.022" v="1356" actId="478"/>
          <ac:spMkLst>
            <pc:docMk/>
            <pc:sldMk cId="2898328143" sldId="359"/>
            <ac:spMk id="2" creationId="{A162F7F6-B4DE-C608-CDFE-A385C7209D59}"/>
          </ac:spMkLst>
        </pc:spChg>
        <pc:spChg chg="mod">
          <ac:chgData name="Richard Decker" userId="b8f6e2a6a2a75148" providerId="LiveId" clId="{2F670199-68F5-4575-828E-F6D0F942B9BB}" dt="2023-09-09T20:09:42.981" v="1360" actId="1076"/>
          <ac:spMkLst>
            <pc:docMk/>
            <pc:sldMk cId="2898328143" sldId="359"/>
            <ac:spMk id="4" creationId="{78F39146-FF83-C08B-8FD8-67E8038C5E38}"/>
          </ac:spMkLst>
        </pc:spChg>
        <pc:spChg chg="mod">
          <ac:chgData name="Richard Decker" userId="b8f6e2a6a2a75148" providerId="LiveId" clId="{2F670199-68F5-4575-828E-F6D0F942B9BB}" dt="2023-09-09T20:09:39.481" v="1359" actId="1076"/>
          <ac:spMkLst>
            <pc:docMk/>
            <pc:sldMk cId="2898328143" sldId="359"/>
            <ac:spMk id="6" creationId="{15586F1E-C986-EE7E-AF38-6E752D66B8D9}"/>
          </ac:spMkLst>
        </pc:spChg>
      </pc:sldChg>
      <pc:sldChg chg="addSp modSp mod modAnim">
        <pc:chgData name="Richard Decker" userId="b8f6e2a6a2a75148" providerId="LiveId" clId="{2F670199-68F5-4575-828E-F6D0F942B9BB}" dt="2023-09-09T20:15:16.034" v="1485" actId="115"/>
        <pc:sldMkLst>
          <pc:docMk/>
          <pc:sldMk cId="3705530874" sldId="360"/>
        </pc:sldMkLst>
        <pc:spChg chg="add mod">
          <ac:chgData name="Richard Decker" userId="b8f6e2a6a2a75148" providerId="LiveId" clId="{2F670199-68F5-4575-828E-F6D0F942B9BB}" dt="2023-09-09T20:15:16.034" v="1485" actId="115"/>
          <ac:spMkLst>
            <pc:docMk/>
            <pc:sldMk cId="3705530874" sldId="360"/>
            <ac:spMk id="2" creationId="{B011D1A5-E5F4-07E8-D20D-8AE4B2B1FE24}"/>
          </ac:spMkLst>
        </pc:spChg>
        <pc:spChg chg="mod">
          <ac:chgData name="Richard Decker" userId="b8f6e2a6a2a75148" providerId="LiveId" clId="{2F670199-68F5-4575-828E-F6D0F942B9BB}" dt="2023-09-09T20:13:10.218" v="1449" actId="115"/>
          <ac:spMkLst>
            <pc:docMk/>
            <pc:sldMk cId="3705530874" sldId="360"/>
            <ac:spMk id="4" creationId="{78F39146-FF83-C08B-8FD8-67E8038C5E38}"/>
          </ac:spMkLst>
        </pc:spChg>
        <pc:spChg chg="mod">
          <ac:chgData name="Richard Decker" userId="b8f6e2a6a2a75148" providerId="LiveId" clId="{2F670199-68F5-4575-828E-F6D0F942B9BB}" dt="2023-09-09T20:13:34.708" v="1455" actId="115"/>
          <ac:spMkLst>
            <pc:docMk/>
            <pc:sldMk cId="3705530874" sldId="360"/>
            <ac:spMk id="6" creationId="{15586F1E-C986-EE7E-AF38-6E752D66B8D9}"/>
          </ac:spMkLst>
        </pc:spChg>
      </pc:sldChg>
      <pc:sldChg chg="modSp mod">
        <pc:chgData name="Richard Decker" userId="b8f6e2a6a2a75148" providerId="LiveId" clId="{2F670199-68F5-4575-828E-F6D0F942B9BB}" dt="2023-09-09T20:34:46.930" v="1653" actId="13926"/>
        <pc:sldMkLst>
          <pc:docMk/>
          <pc:sldMk cId="4110082186" sldId="361"/>
        </pc:sldMkLst>
        <pc:spChg chg="mod">
          <ac:chgData name="Richard Decker" userId="b8f6e2a6a2a75148" providerId="LiveId" clId="{2F670199-68F5-4575-828E-F6D0F942B9BB}" dt="2023-09-09T20:19:40.471" v="1556" actId="1076"/>
          <ac:spMkLst>
            <pc:docMk/>
            <pc:sldMk cId="4110082186" sldId="361"/>
            <ac:spMk id="2" creationId="{B011D1A5-E5F4-07E8-D20D-8AE4B2B1FE24}"/>
          </ac:spMkLst>
        </pc:spChg>
        <pc:spChg chg="mod">
          <ac:chgData name="Richard Decker" userId="b8f6e2a6a2a75148" providerId="LiveId" clId="{2F670199-68F5-4575-828E-F6D0F942B9BB}" dt="2023-09-09T20:19:36.489" v="1555" actId="1076"/>
          <ac:spMkLst>
            <pc:docMk/>
            <pc:sldMk cId="4110082186" sldId="361"/>
            <ac:spMk id="4" creationId="{78F39146-FF83-C08B-8FD8-67E8038C5E38}"/>
          </ac:spMkLst>
        </pc:spChg>
        <pc:spChg chg="mod">
          <ac:chgData name="Richard Decker" userId="b8f6e2a6a2a75148" providerId="LiveId" clId="{2F670199-68F5-4575-828E-F6D0F942B9BB}" dt="2023-09-09T20:34:46.930" v="1653" actId="13926"/>
          <ac:spMkLst>
            <pc:docMk/>
            <pc:sldMk cId="4110082186" sldId="361"/>
            <ac:spMk id="6" creationId="{15586F1E-C986-EE7E-AF38-6E752D66B8D9}"/>
          </ac:spMkLst>
        </pc:spChg>
      </pc:sldChg>
      <pc:sldChg chg="modSp mod modAnim">
        <pc:chgData name="Richard Decker" userId="b8f6e2a6a2a75148" providerId="LiveId" clId="{2F670199-68F5-4575-828E-F6D0F942B9BB}" dt="2023-09-09T20:23:33.579" v="1610" actId="1076"/>
        <pc:sldMkLst>
          <pc:docMk/>
          <pc:sldMk cId="3552822304" sldId="362"/>
        </pc:sldMkLst>
        <pc:spChg chg="mod">
          <ac:chgData name="Richard Decker" userId="b8f6e2a6a2a75148" providerId="LiveId" clId="{2F670199-68F5-4575-828E-F6D0F942B9BB}" dt="2023-09-09T20:23:33.579" v="1610" actId="1076"/>
          <ac:spMkLst>
            <pc:docMk/>
            <pc:sldMk cId="3552822304" sldId="362"/>
            <ac:spMk id="2" creationId="{B011D1A5-E5F4-07E8-D20D-8AE4B2B1FE24}"/>
          </ac:spMkLst>
        </pc:spChg>
        <pc:spChg chg="mod">
          <ac:chgData name="Richard Decker" userId="b8f6e2a6a2a75148" providerId="LiveId" clId="{2F670199-68F5-4575-828E-F6D0F942B9BB}" dt="2023-09-09T20:22:00.644" v="1587" actId="113"/>
          <ac:spMkLst>
            <pc:docMk/>
            <pc:sldMk cId="3552822304" sldId="362"/>
            <ac:spMk id="4" creationId="{78F39146-FF83-C08B-8FD8-67E8038C5E38}"/>
          </ac:spMkLst>
        </pc:spChg>
        <pc:spChg chg="mod">
          <ac:chgData name="Richard Decker" userId="b8f6e2a6a2a75148" providerId="LiveId" clId="{2F670199-68F5-4575-828E-F6D0F942B9BB}" dt="2023-09-09T20:21:18.198" v="1573" actId="113"/>
          <ac:spMkLst>
            <pc:docMk/>
            <pc:sldMk cId="3552822304" sldId="362"/>
            <ac:spMk id="6" creationId="{15586F1E-C986-EE7E-AF38-6E752D66B8D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9/9/2023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9/9/2023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9/9/2023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9/9/2023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9/9/2023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9/9/2023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9/9/2023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9/9/2023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9/9/2023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9/9/2023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9/9/2023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9/9/2023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7140102" y="2173057"/>
            <a:ext cx="5051898" cy="1743075"/>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1700" i="1" spc="150" dirty="0">
                <a:latin typeface="Bookman Old Style" panose="02050604050505020204" pitchFamily="18" charset="0"/>
                <a:ea typeface="+mj-ea"/>
                <a:cs typeface="+mj-cs"/>
              </a:rPr>
              <a:t>The Second Missionary Journey</a:t>
            </a:r>
            <a:r>
              <a:rPr lang="en-US" sz="2000" i="1" spc="150" dirty="0">
                <a:latin typeface="Bookman Old Style" panose="02050604050505020204" pitchFamily="18" charset="0"/>
                <a:ea typeface="+mj-ea"/>
                <a:cs typeface="+mj-cs"/>
              </a:rPr>
              <a:t>: </a:t>
            </a:r>
          </a:p>
          <a:p>
            <a:pPr algn="ctr">
              <a:lnSpc>
                <a:spcPct val="110000"/>
              </a:lnSpc>
              <a:spcBef>
                <a:spcPct val="0"/>
              </a:spcBef>
              <a:spcAft>
                <a:spcPts val="600"/>
              </a:spcAft>
            </a:pPr>
            <a:r>
              <a:rPr lang="en-US" sz="2000" b="1" spc="150" dirty="0">
                <a:latin typeface="Bookman Old Style" panose="02050604050505020204" pitchFamily="18" charset="0"/>
                <a:ea typeface="+mj-ea"/>
                <a:cs typeface="+mj-cs"/>
              </a:rPr>
              <a:t>“Knowing the Unknown God”</a:t>
            </a:r>
          </a:p>
          <a:p>
            <a:pPr algn="ctr">
              <a:lnSpc>
                <a:spcPct val="110000"/>
              </a:lnSpc>
              <a:spcBef>
                <a:spcPct val="0"/>
              </a:spcBef>
              <a:spcAft>
                <a:spcPts val="600"/>
              </a:spcAft>
            </a:pPr>
            <a:r>
              <a:rPr lang="en-US" sz="1200" b="1" i="1" spc="150" dirty="0">
                <a:latin typeface="Bookman Old Style" panose="02050604050505020204" pitchFamily="18" charset="0"/>
                <a:ea typeface="+mj-ea"/>
                <a:cs typeface="+mj-cs"/>
              </a:rPr>
              <a:t>Part 2</a:t>
            </a:r>
          </a:p>
          <a:p>
            <a:pPr algn="ctr">
              <a:lnSpc>
                <a:spcPct val="110000"/>
              </a:lnSpc>
              <a:spcBef>
                <a:spcPct val="0"/>
              </a:spcBef>
              <a:spcAft>
                <a:spcPts val="600"/>
              </a:spcAft>
            </a:pPr>
            <a:r>
              <a:rPr lang="en-US" sz="1400" b="1" i="1" spc="150" dirty="0">
                <a:latin typeface="+mj-lt"/>
                <a:ea typeface="+mj-ea"/>
                <a:cs typeface="+mj-cs"/>
              </a:rPr>
              <a:t>Acts 17:22-27a</a:t>
            </a:r>
          </a:p>
        </p:txBody>
      </p:sp>
      <p:sp>
        <p:nvSpPr>
          <p:cNvPr id="2" name="TextBox 1">
            <a:extLst>
              <a:ext uri="{FF2B5EF4-FFF2-40B4-BE49-F238E27FC236}">
                <a16:creationId xmlns:a16="http://schemas.microsoft.com/office/drawing/2014/main" id="{58DB13D8-1E80-B25A-8498-841487ADA961}"/>
              </a:ext>
            </a:extLst>
          </p:cNvPr>
          <p:cNvSpPr txBox="1"/>
          <p:nvPr/>
        </p:nvSpPr>
        <p:spPr>
          <a:xfrm>
            <a:off x="7140102" y="5491841"/>
            <a:ext cx="5051898" cy="768811"/>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1200" b="1" spc="150" dirty="0">
                <a:latin typeface="Bookman Old Style" panose="02050604050505020204" pitchFamily="18" charset="0"/>
                <a:ea typeface="+mj-ea"/>
                <a:cs typeface="+mj-cs"/>
              </a:rPr>
              <a:t>“Be my witnesses in Jerusalem and in all Judea and Samaria, and to the ends of the earth” </a:t>
            </a:r>
          </a:p>
          <a:p>
            <a:pPr algn="r">
              <a:lnSpc>
                <a:spcPct val="110000"/>
              </a:lnSpc>
              <a:spcBef>
                <a:spcPct val="0"/>
              </a:spcBef>
              <a:spcAft>
                <a:spcPts val="600"/>
              </a:spcAft>
            </a:pPr>
            <a:r>
              <a:rPr lang="en-US" sz="1000" b="1" i="1" spc="150" dirty="0">
                <a:latin typeface="Bookman Old Style" panose="02050604050505020204" pitchFamily="18" charset="0"/>
                <a:ea typeface="+mj-ea"/>
                <a:cs typeface="+mj-cs"/>
              </a:rPr>
              <a:t>– Acts 1:8 (ESV)</a:t>
            </a:r>
            <a:endParaRPr lang="en-US" sz="1000" b="1" i="1" spc="150" dirty="0">
              <a:latin typeface="+mj-lt"/>
              <a:ea typeface="+mj-ea"/>
              <a:cs typeface="+mj-cs"/>
            </a:endParaRPr>
          </a:p>
        </p:txBody>
      </p:sp>
      <p:pic>
        <p:nvPicPr>
          <p:cNvPr id="5" name="Picture 4" descr="A picture containing map, text, atlas&#10;&#10;Description automatically generated">
            <a:extLst>
              <a:ext uri="{FF2B5EF4-FFF2-40B4-BE49-F238E27FC236}">
                <a16:creationId xmlns:a16="http://schemas.microsoft.com/office/drawing/2014/main" id="{2AD6B732-6966-F848-9ECA-AD1AC978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31" y="597348"/>
            <a:ext cx="6965270" cy="5663304"/>
          </a:xfrm>
          <a:prstGeom prst="rect">
            <a:avLst/>
          </a:prstGeom>
        </p:spPr>
      </p:pic>
    </p:spTree>
    <p:extLst>
      <p:ext uri="{BB962C8B-B14F-4D97-AF65-F5344CB8AC3E}">
        <p14:creationId xmlns:p14="http://schemas.microsoft.com/office/powerpoint/2010/main" val="174437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6. </a:t>
            </a:r>
            <a:r>
              <a:rPr lang="en-US" sz="2800" dirty="0"/>
              <a:t>God is the </a:t>
            </a:r>
            <a:r>
              <a:rPr lang="en-US" sz="2800" u="sng" dirty="0">
                <a:solidFill>
                  <a:schemeClr val="accent1"/>
                </a:solidFill>
              </a:rPr>
              <a:t>Giver</a:t>
            </a:r>
            <a:r>
              <a:rPr lang="en-US" sz="2800" dirty="0"/>
              <a:t> of all </a:t>
            </a:r>
            <a:r>
              <a:rPr lang="en-US" sz="2800" u="sng" dirty="0">
                <a:solidFill>
                  <a:srgbClr val="0070C0"/>
                </a:solidFill>
              </a:rPr>
              <a:t>good</a:t>
            </a:r>
            <a:r>
              <a:rPr lang="en-US" sz="2800" dirty="0"/>
              <a:t> things.</a:t>
            </a:r>
          </a:p>
        </p:txBody>
      </p:sp>
      <p:sp>
        <p:nvSpPr>
          <p:cNvPr id="4" name="TextBox 3">
            <a:extLst>
              <a:ext uri="{FF2B5EF4-FFF2-40B4-BE49-F238E27FC236}">
                <a16:creationId xmlns:a16="http://schemas.microsoft.com/office/drawing/2014/main" id="{78F39146-FF83-C08B-8FD8-67E8038C5E38}"/>
              </a:ext>
            </a:extLst>
          </p:cNvPr>
          <p:cNvSpPr txBox="1"/>
          <p:nvPr/>
        </p:nvSpPr>
        <p:spPr>
          <a:xfrm>
            <a:off x="2759562" y="2528952"/>
            <a:ext cx="66728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Jeremiah 1:5 </a:t>
            </a:r>
            <a:r>
              <a:rPr lang="en-US" sz="1200" dirty="0">
                <a:solidFill>
                  <a:prstClr val="black"/>
                </a:solidFill>
                <a:latin typeface="Calibri" panose="020F0502020204030204"/>
              </a:rPr>
              <a:t>(ESV)</a:t>
            </a:r>
          </a:p>
          <a:p>
            <a:pPr lvl="0" algn="ctr">
              <a:defRPr/>
            </a:pPr>
            <a:r>
              <a:rPr lang="en-US" dirty="0"/>
              <a:t>“</a:t>
            </a:r>
            <a:r>
              <a:rPr lang="en-US" dirty="0">
                <a:highlight>
                  <a:srgbClr val="FFFF00"/>
                </a:highlight>
              </a:rPr>
              <a:t>Before I formed you in the womb I knew you</a:t>
            </a:r>
            <a:r>
              <a:rPr lang="en-US" dirty="0"/>
              <a:t>, and </a:t>
            </a:r>
            <a:r>
              <a:rPr lang="en-US" dirty="0">
                <a:highlight>
                  <a:srgbClr val="FFFF00"/>
                </a:highlight>
              </a:rPr>
              <a:t>before you were born I consecrated you; I appointed you </a:t>
            </a:r>
            <a:r>
              <a:rPr lang="en-US" dirty="0"/>
              <a:t>a prophet to the nations.”</a:t>
            </a:r>
          </a:p>
        </p:txBody>
      </p:sp>
      <p:sp>
        <p:nvSpPr>
          <p:cNvPr id="2" name="TextBox 1">
            <a:extLst>
              <a:ext uri="{FF2B5EF4-FFF2-40B4-BE49-F238E27FC236}">
                <a16:creationId xmlns:a16="http://schemas.microsoft.com/office/drawing/2014/main" id="{FB361F60-4632-BB9E-92C8-D4622D2BEBB8}"/>
              </a:ext>
            </a:extLst>
          </p:cNvPr>
          <p:cNvSpPr txBox="1"/>
          <p:nvPr/>
        </p:nvSpPr>
        <p:spPr>
          <a:xfrm>
            <a:off x="299948" y="4133952"/>
            <a:ext cx="1159210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Isaiah 45: 9-12 </a:t>
            </a:r>
            <a:r>
              <a:rPr lang="en-US" sz="1200" dirty="0">
                <a:solidFill>
                  <a:prstClr val="black"/>
                </a:solidFill>
                <a:latin typeface="Calibri" panose="020F0502020204030204"/>
              </a:rPr>
              <a:t>(ESV)</a:t>
            </a:r>
          </a:p>
          <a:p>
            <a:pPr lvl="0" algn="ctr">
              <a:defRPr/>
            </a:pPr>
            <a:r>
              <a:rPr lang="en-US" dirty="0"/>
              <a:t>“</a:t>
            </a:r>
            <a:r>
              <a:rPr lang="en-US" b="1" dirty="0"/>
              <a:t>Woe to him </a:t>
            </a:r>
            <a:r>
              <a:rPr lang="en-US" dirty="0">
                <a:highlight>
                  <a:srgbClr val="FFFF00"/>
                </a:highlight>
              </a:rPr>
              <a:t>who strives with him who formed him</a:t>
            </a:r>
            <a:r>
              <a:rPr lang="en-US" dirty="0"/>
              <a:t>, a pot among earthen pots! Does the clay say to him who forms it, ‘What are you making?’ or ‘Your work has no handles’? </a:t>
            </a:r>
            <a:r>
              <a:rPr lang="en-US" b="1" dirty="0"/>
              <a:t>Woe to him </a:t>
            </a:r>
            <a:r>
              <a:rPr lang="en-US" dirty="0">
                <a:highlight>
                  <a:srgbClr val="FFFF00"/>
                </a:highlight>
              </a:rPr>
              <a:t>who says to a father, ‘What are you begetting?’ or to a woman, ‘With what are you in labor?’ ” </a:t>
            </a:r>
            <a:r>
              <a:rPr lang="en-US" dirty="0"/>
              <a:t>Thus </a:t>
            </a:r>
            <a:r>
              <a:rPr lang="en-US" dirty="0">
                <a:highlight>
                  <a:srgbClr val="FFFF00"/>
                </a:highlight>
              </a:rPr>
              <a:t>says the LORD, the Holy One of Israel, and the one who formed him</a:t>
            </a:r>
            <a:r>
              <a:rPr lang="en-US" dirty="0"/>
              <a:t>: “Ask me of things to come; </a:t>
            </a:r>
            <a:r>
              <a:rPr lang="en-US" b="1" dirty="0"/>
              <a:t>will you command me concerning my children and the work of my hands?</a:t>
            </a:r>
            <a:r>
              <a:rPr lang="en-US" dirty="0"/>
              <a:t> I made the earth and created man on it; it was my hands that stretched out the heavens, and I commanded all their host.</a:t>
            </a:r>
          </a:p>
        </p:txBody>
      </p:sp>
      <p:sp>
        <p:nvSpPr>
          <p:cNvPr id="6" name="TextBox 5">
            <a:extLst>
              <a:ext uri="{FF2B5EF4-FFF2-40B4-BE49-F238E27FC236}">
                <a16:creationId xmlns:a16="http://schemas.microsoft.com/office/drawing/2014/main" id="{15586F1E-C986-EE7E-AF38-6E752D66B8D9}"/>
              </a:ext>
            </a:extLst>
          </p:cNvPr>
          <p:cNvSpPr txBox="1"/>
          <p:nvPr/>
        </p:nvSpPr>
        <p:spPr>
          <a:xfrm>
            <a:off x="316435" y="969722"/>
            <a:ext cx="1159210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Psalm 139:13-14 </a:t>
            </a:r>
            <a:r>
              <a:rPr lang="en-US" sz="1200" dirty="0">
                <a:solidFill>
                  <a:prstClr val="black"/>
                </a:solidFill>
                <a:latin typeface="Calibri" panose="020F0502020204030204"/>
              </a:rPr>
              <a:t>(ESV)</a:t>
            </a:r>
          </a:p>
          <a:p>
            <a:pPr lvl="0" algn="ctr">
              <a:defRPr/>
            </a:pPr>
            <a:r>
              <a:rPr lang="en-US" dirty="0"/>
              <a:t>For </a:t>
            </a:r>
            <a:r>
              <a:rPr lang="en-US" dirty="0">
                <a:highlight>
                  <a:srgbClr val="FFFF00"/>
                </a:highlight>
              </a:rPr>
              <a:t>you formed my inward parts; you knitted me together in my mother’s womb</a:t>
            </a:r>
            <a:r>
              <a:rPr lang="en-US" dirty="0"/>
              <a:t>. I praise you, for </a:t>
            </a:r>
            <a:r>
              <a:rPr lang="en-US" dirty="0">
                <a:highlight>
                  <a:srgbClr val="FFFF00"/>
                </a:highlight>
              </a:rPr>
              <a:t>I am fearfully and wonderfully made</a:t>
            </a:r>
            <a:r>
              <a:rPr lang="en-US" dirty="0"/>
              <a:t>. Wonderful are your works; my soul knows it very well.</a:t>
            </a:r>
          </a:p>
        </p:txBody>
      </p:sp>
    </p:spTree>
    <p:extLst>
      <p:ext uri="{BB962C8B-B14F-4D97-AF65-F5344CB8AC3E}">
        <p14:creationId xmlns:p14="http://schemas.microsoft.com/office/powerpoint/2010/main" val="403101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6. </a:t>
            </a:r>
            <a:r>
              <a:rPr lang="en-US" sz="2800" dirty="0"/>
              <a:t>God is the </a:t>
            </a:r>
            <a:r>
              <a:rPr lang="en-US" sz="2800" u="sng" dirty="0">
                <a:solidFill>
                  <a:schemeClr val="accent1"/>
                </a:solidFill>
              </a:rPr>
              <a:t>Giver</a:t>
            </a:r>
            <a:r>
              <a:rPr lang="en-US" sz="2800" dirty="0"/>
              <a:t> of all </a:t>
            </a:r>
            <a:r>
              <a:rPr lang="en-US" sz="2800" u="sng" dirty="0">
                <a:solidFill>
                  <a:srgbClr val="0070C0"/>
                </a:solidFill>
              </a:rPr>
              <a:t>good</a:t>
            </a:r>
            <a:r>
              <a:rPr lang="en-US" sz="2800" dirty="0"/>
              <a:t> things.</a:t>
            </a:r>
          </a:p>
        </p:txBody>
      </p:sp>
      <p:sp>
        <p:nvSpPr>
          <p:cNvPr id="4" name="TextBox 3">
            <a:extLst>
              <a:ext uri="{FF2B5EF4-FFF2-40B4-BE49-F238E27FC236}">
                <a16:creationId xmlns:a16="http://schemas.microsoft.com/office/drawing/2014/main" id="{78F39146-FF83-C08B-8FD8-67E8038C5E38}"/>
              </a:ext>
            </a:extLst>
          </p:cNvPr>
          <p:cNvSpPr txBox="1"/>
          <p:nvPr/>
        </p:nvSpPr>
        <p:spPr>
          <a:xfrm>
            <a:off x="5570481" y="4192707"/>
            <a:ext cx="505547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James 1:17 </a:t>
            </a:r>
            <a:r>
              <a:rPr lang="en-US" sz="1200" dirty="0">
                <a:solidFill>
                  <a:prstClr val="black"/>
                </a:solidFill>
                <a:latin typeface="Calibri" panose="020F0502020204030204"/>
              </a:rPr>
              <a:t>(ESV)</a:t>
            </a:r>
          </a:p>
          <a:p>
            <a:pPr lvl="0" algn="ctr">
              <a:defRPr/>
            </a:pPr>
            <a:r>
              <a:rPr lang="en-US" b="1" u="sng" dirty="0">
                <a:highlight>
                  <a:srgbClr val="FFFF00"/>
                </a:highlight>
              </a:rPr>
              <a:t>Every</a:t>
            </a:r>
            <a:r>
              <a:rPr lang="en-US" dirty="0">
                <a:highlight>
                  <a:srgbClr val="FFFF00"/>
                </a:highlight>
              </a:rPr>
              <a:t> good gift and every perfect gift is from above, </a:t>
            </a:r>
            <a:r>
              <a:rPr lang="en-US" dirty="0"/>
              <a:t>coming down from the Father of lights, with whom there is no variation or shadow due to change.</a:t>
            </a:r>
          </a:p>
        </p:txBody>
      </p:sp>
      <p:sp>
        <p:nvSpPr>
          <p:cNvPr id="6" name="TextBox 5">
            <a:extLst>
              <a:ext uri="{FF2B5EF4-FFF2-40B4-BE49-F238E27FC236}">
                <a16:creationId xmlns:a16="http://schemas.microsoft.com/office/drawing/2014/main" id="{15586F1E-C986-EE7E-AF38-6E752D66B8D9}"/>
              </a:ext>
            </a:extLst>
          </p:cNvPr>
          <p:cNvSpPr txBox="1"/>
          <p:nvPr/>
        </p:nvSpPr>
        <p:spPr>
          <a:xfrm>
            <a:off x="1703801" y="1642384"/>
            <a:ext cx="4392199"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Matthew 5:44-45 </a:t>
            </a:r>
            <a:r>
              <a:rPr lang="en-US" sz="1200" dirty="0">
                <a:solidFill>
                  <a:prstClr val="black"/>
                </a:solidFill>
                <a:latin typeface="Calibri" panose="020F0502020204030204"/>
              </a:rPr>
              <a:t>(ESV)</a:t>
            </a:r>
          </a:p>
          <a:p>
            <a:pPr lvl="0" algn="ctr">
              <a:defRPr/>
            </a:pPr>
            <a:r>
              <a:rPr lang="en-US" dirty="0"/>
              <a:t>But I say to you, Love your enemies and pray for those who persecute you, so that you may be sons of your Father who is in heaven. </a:t>
            </a:r>
            <a:r>
              <a:rPr lang="en-US" dirty="0">
                <a:highlight>
                  <a:srgbClr val="FFFF00"/>
                </a:highlight>
              </a:rPr>
              <a:t>For he makes his sun rise on the evil and on the good, and sends rain on the just and on the unjust</a:t>
            </a:r>
            <a:r>
              <a:rPr lang="en-US" dirty="0"/>
              <a:t>.</a:t>
            </a:r>
          </a:p>
        </p:txBody>
      </p:sp>
    </p:spTree>
    <p:extLst>
      <p:ext uri="{BB962C8B-B14F-4D97-AF65-F5344CB8AC3E}">
        <p14:creationId xmlns:p14="http://schemas.microsoft.com/office/powerpoint/2010/main" val="4691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7. </a:t>
            </a:r>
            <a:r>
              <a:rPr lang="en-US" sz="2800" dirty="0"/>
              <a:t>God is </a:t>
            </a:r>
            <a:r>
              <a:rPr lang="en-US" sz="2800" u="sng" dirty="0">
                <a:solidFill>
                  <a:srgbClr val="0070C0"/>
                </a:solidFill>
              </a:rPr>
              <a:t>Sovereign</a:t>
            </a:r>
            <a:r>
              <a:rPr lang="en-US" sz="2800" dirty="0"/>
              <a:t> </a:t>
            </a:r>
            <a:r>
              <a:rPr lang="en-US" sz="2800"/>
              <a:t>over all of </a:t>
            </a:r>
            <a:r>
              <a:rPr lang="en-US" sz="2800" u="sng" dirty="0">
                <a:solidFill>
                  <a:schemeClr val="accent1"/>
                </a:solidFill>
              </a:rPr>
              <a:t>history</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0" y="2221497"/>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Deuteronomy 10:17-18 </a:t>
            </a:r>
            <a:r>
              <a:rPr lang="en-US" sz="1200" dirty="0">
                <a:solidFill>
                  <a:prstClr val="black"/>
                </a:solidFill>
                <a:latin typeface="Calibri" panose="020F0502020204030204"/>
              </a:rPr>
              <a:t>(ESV)</a:t>
            </a:r>
          </a:p>
          <a:p>
            <a:pPr lvl="0" algn="ctr">
              <a:defRPr/>
            </a:pPr>
            <a:r>
              <a:rPr lang="en-US" dirty="0"/>
              <a:t>For the LORD your God is God of gods and Lord of lords, the great, the mighty, and the awesome God, </a:t>
            </a:r>
            <a:r>
              <a:rPr lang="en-US" dirty="0">
                <a:highlight>
                  <a:srgbClr val="FFFF00"/>
                </a:highlight>
              </a:rPr>
              <a:t>who is not partial </a:t>
            </a:r>
            <a:r>
              <a:rPr lang="en-US" dirty="0"/>
              <a:t>and takes no bribe</a:t>
            </a:r>
            <a:r>
              <a:rPr lang="en-US" dirty="0">
                <a:highlight>
                  <a:srgbClr val="FFFF00"/>
                </a:highlight>
              </a:rPr>
              <a:t>. He executes justice for the fatherless and the widow, and loves the sojourner</a:t>
            </a:r>
            <a:r>
              <a:rPr lang="en-US" dirty="0"/>
              <a:t>, giving him food and clothing.</a:t>
            </a:r>
          </a:p>
        </p:txBody>
      </p:sp>
      <p:sp>
        <p:nvSpPr>
          <p:cNvPr id="6" name="TextBox 5">
            <a:extLst>
              <a:ext uri="{FF2B5EF4-FFF2-40B4-BE49-F238E27FC236}">
                <a16:creationId xmlns:a16="http://schemas.microsoft.com/office/drawing/2014/main" id="{15586F1E-C986-EE7E-AF38-6E752D66B8D9}"/>
              </a:ext>
            </a:extLst>
          </p:cNvPr>
          <p:cNvSpPr txBox="1"/>
          <p:nvPr/>
        </p:nvSpPr>
        <p:spPr>
          <a:xfrm>
            <a:off x="0" y="969722"/>
            <a:ext cx="121079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Genesis 12:3 </a:t>
            </a:r>
            <a:r>
              <a:rPr lang="en-US" sz="1200" dirty="0">
                <a:solidFill>
                  <a:prstClr val="black"/>
                </a:solidFill>
                <a:latin typeface="Calibri" panose="020F0502020204030204"/>
              </a:rPr>
              <a:t>(ESV)</a:t>
            </a:r>
          </a:p>
          <a:p>
            <a:pPr lvl="0" algn="ctr">
              <a:defRPr/>
            </a:pPr>
            <a:r>
              <a:rPr lang="en-US" dirty="0"/>
              <a:t>I will bless those who bless you, and him who dishonors you I will curse, and </a:t>
            </a:r>
            <a:r>
              <a:rPr lang="en-US" dirty="0">
                <a:highlight>
                  <a:srgbClr val="FFFF00"/>
                </a:highlight>
              </a:rPr>
              <a:t>in you all the families of the earth shall be blessed</a:t>
            </a:r>
            <a:r>
              <a:rPr lang="en-US" dirty="0"/>
              <a:t>.”</a:t>
            </a:r>
          </a:p>
        </p:txBody>
      </p:sp>
    </p:spTree>
    <p:extLst>
      <p:ext uri="{BB962C8B-B14F-4D97-AF65-F5344CB8AC3E}">
        <p14:creationId xmlns:p14="http://schemas.microsoft.com/office/powerpoint/2010/main" val="345632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7. </a:t>
            </a:r>
            <a:r>
              <a:rPr lang="en-US" sz="2800" dirty="0"/>
              <a:t>God is </a:t>
            </a:r>
            <a:r>
              <a:rPr lang="en-US" sz="2800" u="sng" dirty="0">
                <a:solidFill>
                  <a:srgbClr val="0070C0"/>
                </a:solidFill>
              </a:rPr>
              <a:t>Sovereign</a:t>
            </a:r>
            <a:r>
              <a:rPr lang="en-US" sz="2800" dirty="0"/>
              <a:t> </a:t>
            </a:r>
            <a:r>
              <a:rPr lang="en-US" sz="2800"/>
              <a:t>over all of </a:t>
            </a:r>
            <a:r>
              <a:rPr lang="en-US" sz="2800" u="sng" dirty="0">
                <a:solidFill>
                  <a:schemeClr val="accent1"/>
                </a:solidFill>
              </a:rPr>
              <a:t>history</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4056993" y="3262021"/>
            <a:ext cx="774612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Deuteronomy 32:8 </a:t>
            </a:r>
            <a:r>
              <a:rPr lang="en-US" sz="1200" dirty="0">
                <a:solidFill>
                  <a:prstClr val="black"/>
                </a:solidFill>
                <a:latin typeface="Calibri" panose="020F0502020204030204"/>
              </a:rPr>
              <a:t>(ESV)</a:t>
            </a:r>
          </a:p>
          <a:p>
            <a:pPr lvl="0" algn="ctr">
              <a:defRPr/>
            </a:pPr>
            <a:r>
              <a:rPr lang="en-US" dirty="0"/>
              <a:t>When the Most High gave to the nations their inheritance, when he divided mankind, he fixed the borders of the peoples according to the number of the sons of God. But the LORD’s portion is his people, Jacob his allotted heritage.</a:t>
            </a:r>
          </a:p>
        </p:txBody>
      </p:sp>
      <p:sp>
        <p:nvSpPr>
          <p:cNvPr id="6" name="TextBox 5">
            <a:extLst>
              <a:ext uri="{FF2B5EF4-FFF2-40B4-BE49-F238E27FC236}">
                <a16:creationId xmlns:a16="http://schemas.microsoft.com/office/drawing/2014/main" id="{15586F1E-C986-EE7E-AF38-6E752D66B8D9}"/>
              </a:ext>
            </a:extLst>
          </p:cNvPr>
          <p:cNvSpPr txBox="1"/>
          <p:nvPr/>
        </p:nvSpPr>
        <p:spPr>
          <a:xfrm>
            <a:off x="-1261241" y="1842081"/>
            <a:ext cx="121079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Job 12:23 </a:t>
            </a:r>
            <a:r>
              <a:rPr lang="en-US" sz="1200" dirty="0">
                <a:solidFill>
                  <a:prstClr val="black"/>
                </a:solidFill>
                <a:latin typeface="Calibri" panose="020F0502020204030204"/>
              </a:rPr>
              <a:t>(ESV)</a:t>
            </a:r>
          </a:p>
          <a:p>
            <a:pPr lvl="0" algn="ctr">
              <a:defRPr/>
            </a:pPr>
            <a:r>
              <a:rPr lang="en-US" dirty="0"/>
              <a:t>He makes nations great, and he destroys them; he enlarges nations, and leads them away.</a:t>
            </a:r>
          </a:p>
        </p:txBody>
      </p:sp>
    </p:spTree>
    <p:extLst>
      <p:ext uri="{BB962C8B-B14F-4D97-AF65-F5344CB8AC3E}">
        <p14:creationId xmlns:p14="http://schemas.microsoft.com/office/powerpoint/2010/main" val="73759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7. </a:t>
            </a:r>
            <a:r>
              <a:rPr lang="en-US" sz="2800" dirty="0"/>
              <a:t>God is </a:t>
            </a:r>
            <a:r>
              <a:rPr lang="en-US" sz="2800" u="sng" dirty="0">
                <a:solidFill>
                  <a:srgbClr val="0070C0"/>
                </a:solidFill>
              </a:rPr>
              <a:t>Sovereign</a:t>
            </a:r>
            <a:r>
              <a:rPr lang="en-US" sz="2800" dirty="0"/>
              <a:t> </a:t>
            </a:r>
            <a:r>
              <a:rPr lang="en-US" sz="2800"/>
              <a:t>over all of </a:t>
            </a:r>
            <a:r>
              <a:rPr lang="en-US" sz="2800" u="sng" dirty="0">
                <a:solidFill>
                  <a:schemeClr val="accent1"/>
                </a:solidFill>
              </a:rPr>
              <a:t>history</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599089" y="3566820"/>
            <a:ext cx="1107790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Jeremiah 18:7-8 </a:t>
            </a:r>
            <a:r>
              <a:rPr lang="en-US" sz="1200" dirty="0">
                <a:solidFill>
                  <a:prstClr val="black"/>
                </a:solidFill>
                <a:latin typeface="Calibri" panose="020F0502020204030204"/>
              </a:rPr>
              <a:t>(ESV)</a:t>
            </a:r>
          </a:p>
          <a:p>
            <a:pPr lvl="0" algn="ctr">
              <a:defRPr/>
            </a:pPr>
            <a:r>
              <a:rPr lang="en-US" dirty="0"/>
              <a:t>If at any time I declare concerning a nation or a kingdom, that I will pluck up and break down and destroy it, and </a:t>
            </a:r>
            <a:r>
              <a:rPr lang="en-US" dirty="0">
                <a:highlight>
                  <a:srgbClr val="FFFF00"/>
                </a:highlight>
              </a:rPr>
              <a:t>if that nation</a:t>
            </a:r>
            <a:r>
              <a:rPr lang="en-US" dirty="0"/>
              <a:t>, concerning which I have spoken, </a:t>
            </a:r>
            <a:r>
              <a:rPr lang="en-US" dirty="0">
                <a:highlight>
                  <a:srgbClr val="FFFF00"/>
                </a:highlight>
              </a:rPr>
              <a:t>turns from its evil, I will relent of the disaster that I intended to do to it.</a:t>
            </a:r>
          </a:p>
        </p:txBody>
      </p:sp>
      <p:sp>
        <p:nvSpPr>
          <p:cNvPr id="6" name="TextBox 5">
            <a:extLst>
              <a:ext uri="{FF2B5EF4-FFF2-40B4-BE49-F238E27FC236}">
                <a16:creationId xmlns:a16="http://schemas.microsoft.com/office/drawing/2014/main" id="{15586F1E-C986-EE7E-AF38-6E752D66B8D9}"/>
              </a:ext>
            </a:extLst>
          </p:cNvPr>
          <p:cNvSpPr txBox="1"/>
          <p:nvPr/>
        </p:nvSpPr>
        <p:spPr>
          <a:xfrm>
            <a:off x="84083" y="1393831"/>
            <a:ext cx="1210791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Genesis 15:13-16 </a:t>
            </a:r>
            <a:r>
              <a:rPr lang="en-US" sz="1200" dirty="0">
                <a:solidFill>
                  <a:prstClr val="black"/>
                </a:solidFill>
                <a:latin typeface="Calibri" panose="020F0502020204030204"/>
              </a:rPr>
              <a:t>(ESV)</a:t>
            </a:r>
          </a:p>
          <a:p>
            <a:pPr lvl="0" algn="ctr">
              <a:defRPr/>
            </a:pPr>
            <a:r>
              <a:rPr lang="en-US" dirty="0"/>
              <a:t>Then the LORD said to Abram, “Know for certain that </a:t>
            </a:r>
            <a:r>
              <a:rPr lang="en-US" dirty="0">
                <a:highlight>
                  <a:srgbClr val="FFFF00"/>
                </a:highlight>
              </a:rPr>
              <a:t>your offspring will be sojourners in a land that is not theirs </a:t>
            </a:r>
            <a:r>
              <a:rPr lang="en-US" dirty="0"/>
              <a:t>and will be servants there, and they will be afflicted for </a:t>
            </a:r>
            <a:r>
              <a:rPr lang="en-US" dirty="0">
                <a:highlight>
                  <a:srgbClr val="FFFF00"/>
                </a:highlight>
              </a:rPr>
              <a:t>four hundred years</a:t>
            </a:r>
            <a:r>
              <a:rPr lang="en-US" dirty="0"/>
              <a:t>. But I will bring judgment on the nation that they serve, and </a:t>
            </a:r>
            <a:r>
              <a:rPr lang="en-US" dirty="0">
                <a:highlight>
                  <a:srgbClr val="FFFF00"/>
                </a:highlight>
              </a:rPr>
              <a:t>afterward they shall come out with great possessions</a:t>
            </a:r>
            <a:r>
              <a:rPr lang="en-US" dirty="0"/>
              <a:t>. As for you, you shall go to your fathers in peace; you shall be buried in a good old age. And they shall come back here in the fourth generation</a:t>
            </a:r>
            <a:r>
              <a:rPr lang="en-US" dirty="0">
                <a:highlight>
                  <a:srgbClr val="FFFF00"/>
                </a:highlight>
              </a:rPr>
              <a:t>, for the iniquity of the Amorites is not yet complete</a:t>
            </a:r>
            <a:r>
              <a:rPr lang="en-US" dirty="0"/>
              <a:t>.”</a:t>
            </a:r>
          </a:p>
        </p:txBody>
      </p:sp>
    </p:spTree>
    <p:extLst>
      <p:ext uri="{BB962C8B-B14F-4D97-AF65-F5344CB8AC3E}">
        <p14:creationId xmlns:p14="http://schemas.microsoft.com/office/powerpoint/2010/main" val="264362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7. </a:t>
            </a:r>
            <a:r>
              <a:rPr lang="en-US" sz="2800" dirty="0"/>
              <a:t>God is </a:t>
            </a:r>
            <a:r>
              <a:rPr lang="en-US" sz="2800" u="sng" dirty="0">
                <a:solidFill>
                  <a:srgbClr val="0070C0"/>
                </a:solidFill>
              </a:rPr>
              <a:t>Sovereign</a:t>
            </a:r>
            <a:r>
              <a:rPr lang="en-US" sz="2800" dirty="0"/>
              <a:t> </a:t>
            </a:r>
            <a:r>
              <a:rPr lang="en-US" sz="2800"/>
              <a:t>over all of </a:t>
            </a:r>
            <a:r>
              <a:rPr lang="en-US" sz="2800" u="sng" dirty="0">
                <a:solidFill>
                  <a:schemeClr val="accent1"/>
                </a:solidFill>
              </a:rPr>
              <a:t>history</a:t>
            </a:r>
            <a:r>
              <a:rPr lang="en-US" sz="2800" dirty="0"/>
              <a:t>.</a:t>
            </a:r>
          </a:p>
        </p:txBody>
      </p:sp>
      <p:sp>
        <p:nvSpPr>
          <p:cNvPr id="6" name="TextBox 5">
            <a:extLst>
              <a:ext uri="{FF2B5EF4-FFF2-40B4-BE49-F238E27FC236}">
                <a16:creationId xmlns:a16="http://schemas.microsoft.com/office/drawing/2014/main" id="{15586F1E-C986-EE7E-AF38-6E752D66B8D9}"/>
              </a:ext>
            </a:extLst>
          </p:cNvPr>
          <p:cNvSpPr txBox="1"/>
          <p:nvPr/>
        </p:nvSpPr>
        <p:spPr>
          <a:xfrm>
            <a:off x="84083" y="2592010"/>
            <a:ext cx="121079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Psalm 103:19 </a:t>
            </a:r>
            <a:r>
              <a:rPr lang="en-US" sz="1200" dirty="0">
                <a:solidFill>
                  <a:prstClr val="black"/>
                </a:solidFill>
                <a:latin typeface="Calibri" panose="020F0502020204030204"/>
              </a:rPr>
              <a:t>(ESV)</a:t>
            </a:r>
          </a:p>
          <a:p>
            <a:pPr lvl="0" algn="ctr">
              <a:defRPr/>
            </a:pPr>
            <a:r>
              <a:rPr lang="en-US" dirty="0"/>
              <a:t>The LORD has established his throne in the heavens, and his kingdom (</a:t>
            </a:r>
            <a:r>
              <a:rPr lang="en-US" sz="1400" i="1" dirty="0"/>
              <a:t>sovereignty</a:t>
            </a:r>
            <a:r>
              <a:rPr lang="en-US" sz="1400" dirty="0"/>
              <a:t>, </a:t>
            </a:r>
            <a:r>
              <a:rPr lang="en-US" sz="1200" dirty="0"/>
              <a:t>NASB95</a:t>
            </a:r>
            <a:r>
              <a:rPr lang="en-US" dirty="0"/>
              <a:t>) rules over all.</a:t>
            </a:r>
          </a:p>
        </p:txBody>
      </p:sp>
    </p:spTree>
    <p:extLst>
      <p:ext uri="{BB962C8B-B14F-4D97-AF65-F5344CB8AC3E}">
        <p14:creationId xmlns:p14="http://schemas.microsoft.com/office/powerpoint/2010/main" val="156031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7. </a:t>
            </a:r>
            <a:r>
              <a:rPr lang="en-US" sz="2800" dirty="0"/>
              <a:t>God is </a:t>
            </a:r>
            <a:r>
              <a:rPr lang="en-US" sz="2800" u="sng" dirty="0">
                <a:solidFill>
                  <a:srgbClr val="0070C0"/>
                </a:solidFill>
              </a:rPr>
              <a:t>Sovereign</a:t>
            </a:r>
            <a:r>
              <a:rPr lang="en-US" sz="2800" dirty="0"/>
              <a:t> </a:t>
            </a:r>
            <a:r>
              <a:rPr lang="en-US" sz="2800"/>
              <a:t>over all of </a:t>
            </a:r>
            <a:r>
              <a:rPr lang="en-US" sz="2800" u="sng" dirty="0">
                <a:solidFill>
                  <a:schemeClr val="accent1"/>
                </a:solidFill>
              </a:rPr>
              <a:t>history</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2170387" y="3429000"/>
            <a:ext cx="78512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3:11-12 </a:t>
            </a:r>
            <a:r>
              <a:rPr lang="en-US" sz="1200" dirty="0">
                <a:solidFill>
                  <a:prstClr val="black"/>
                </a:solidFill>
                <a:latin typeface="Calibri" panose="020F0502020204030204"/>
              </a:rPr>
              <a:t>(ESV)</a:t>
            </a:r>
          </a:p>
          <a:p>
            <a:pPr lvl="0" algn="ctr">
              <a:defRPr/>
            </a:pPr>
            <a:r>
              <a:rPr lang="en-US" dirty="0"/>
              <a:t>no one understands; </a:t>
            </a:r>
            <a:r>
              <a:rPr lang="en-US" dirty="0">
                <a:highlight>
                  <a:srgbClr val="FFFF00"/>
                </a:highlight>
              </a:rPr>
              <a:t>no one seeks for God</a:t>
            </a:r>
            <a:r>
              <a:rPr lang="en-US" dirty="0"/>
              <a:t>. </a:t>
            </a:r>
            <a:r>
              <a:rPr lang="en-US" dirty="0">
                <a:highlight>
                  <a:srgbClr val="FFFF00"/>
                </a:highlight>
              </a:rPr>
              <a:t>All have turned aside</a:t>
            </a:r>
            <a:r>
              <a:rPr lang="en-US" dirty="0"/>
              <a:t>; together they have become worthless; no one does good, not even one.”</a:t>
            </a:r>
          </a:p>
        </p:txBody>
      </p:sp>
      <p:sp>
        <p:nvSpPr>
          <p:cNvPr id="6" name="TextBox 5">
            <a:extLst>
              <a:ext uri="{FF2B5EF4-FFF2-40B4-BE49-F238E27FC236}">
                <a16:creationId xmlns:a16="http://schemas.microsoft.com/office/drawing/2014/main" id="{15586F1E-C986-EE7E-AF38-6E752D66B8D9}"/>
              </a:ext>
            </a:extLst>
          </p:cNvPr>
          <p:cNvSpPr txBox="1"/>
          <p:nvPr/>
        </p:nvSpPr>
        <p:spPr>
          <a:xfrm>
            <a:off x="199697" y="1866797"/>
            <a:ext cx="1210791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Psalm 14:2-3 </a:t>
            </a:r>
            <a:r>
              <a:rPr lang="en-US" sz="1200" dirty="0">
                <a:solidFill>
                  <a:prstClr val="black"/>
                </a:solidFill>
                <a:latin typeface="Calibri" panose="020F0502020204030204"/>
              </a:rPr>
              <a:t>(ESV)</a:t>
            </a:r>
          </a:p>
          <a:p>
            <a:pPr lvl="0" algn="ctr">
              <a:defRPr/>
            </a:pPr>
            <a:r>
              <a:rPr lang="en-US" dirty="0">
                <a:highlight>
                  <a:srgbClr val="FFFF00"/>
                </a:highlight>
              </a:rPr>
              <a:t>The LORD looks down </a:t>
            </a:r>
            <a:r>
              <a:rPr lang="en-US" dirty="0"/>
              <a:t>from heaven on the children of man, </a:t>
            </a:r>
            <a:r>
              <a:rPr lang="en-US" dirty="0">
                <a:highlight>
                  <a:srgbClr val="FFFF00"/>
                </a:highlight>
              </a:rPr>
              <a:t>to see if there are any </a:t>
            </a:r>
            <a:r>
              <a:rPr lang="en-US" dirty="0"/>
              <a:t>who understand, </a:t>
            </a:r>
            <a:r>
              <a:rPr lang="en-US" dirty="0">
                <a:highlight>
                  <a:srgbClr val="FFFF00"/>
                </a:highlight>
              </a:rPr>
              <a:t>who seek after God</a:t>
            </a:r>
            <a:r>
              <a:rPr lang="en-US" dirty="0"/>
              <a:t>. </a:t>
            </a:r>
            <a:r>
              <a:rPr lang="en-US" dirty="0">
                <a:highlight>
                  <a:srgbClr val="FFFF00"/>
                </a:highlight>
              </a:rPr>
              <a:t>They have all turned aside</a:t>
            </a:r>
            <a:r>
              <a:rPr lang="en-US" dirty="0"/>
              <a:t>; together they have become corrupt; there is none who does good, not even one.</a:t>
            </a:r>
          </a:p>
        </p:txBody>
      </p:sp>
    </p:spTree>
    <p:extLst>
      <p:ext uri="{BB962C8B-B14F-4D97-AF65-F5344CB8AC3E}">
        <p14:creationId xmlns:p14="http://schemas.microsoft.com/office/powerpoint/2010/main" val="289832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7. </a:t>
            </a:r>
            <a:r>
              <a:rPr lang="en-US" sz="2800" dirty="0"/>
              <a:t>God is </a:t>
            </a:r>
            <a:r>
              <a:rPr lang="en-US" sz="2800" u="sng" dirty="0">
                <a:solidFill>
                  <a:srgbClr val="0070C0"/>
                </a:solidFill>
              </a:rPr>
              <a:t>Sovereign</a:t>
            </a:r>
            <a:r>
              <a:rPr lang="en-US" sz="2800" dirty="0"/>
              <a:t> </a:t>
            </a:r>
            <a:r>
              <a:rPr lang="en-US" sz="2800"/>
              <a:t>over all of </a:t>
            </a:r>
            <a:r>
              <a:rPr lang="en-US" sz="2800" u="sng" dirty="0">
                <a:solidFill>
                  <a:schemeClr val="accent1"/>
                </a:solidFill>
              </a:rPr>
              <a:t>history</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1271752" y="2305692"/>
            <a:ext cx="964849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Acts 3:19-20 </a:t>
            </a:r>
            <a:r>
              <a:rPr lang="en-US" sz="1200" dirty="0">
                <a:solidFill>
                  <a:prstClr val="black"/>
                </a:solidFill>
                <a:latin typeface="Calibri" panose="020F0502020204030204"/>
              </a:rPr>
              <a:t>(ESV)</a:t>
            </a:r>
          </a:p>
          <a:p>
            <a:pPr lvl="0" algn="ctr">
              <a:defRPr/>
            </a:pPr>
            <a:r>
              <a:rPr lang="en-US" dirty="0">
                <a:highlight>
                  <a:srgbClr val="FFFF00"/>
                </a:highlight>
              </a:rPr>
              <a:t>Repent</a:t>
            </a:r>
            <a:r>
              <a:rPr lang="en-US" dirty="0"/>
              <a:t> therefore, and turn back, that your sins may be blotted out, that times of refreshing may come from the presence of the Lord, and </a:t>
            </a:r>
            <a:r>
              <a:rPr lang="en-US" dirty="0">
                <a:highlight>
                  <a:srgbClr val="FFFF00"/>
                </a:highlight>
              </a:rPr>
              <a:t>that he may send the Christ </a:t>
            </a:r>
            <a:r>
              <a:rPr lang="en-US" b="1" u="sng" dirty="0">
                <a:highlight>
                  <a:srgbClr val="FFFF00"/>
                </a:highlight>
              </a:rPr>
              <a:t>appointed</a:t>
            </a:r>
            <a:r>
              <a:rPr lang="en-US" dirty="0">
                <a:highlight>
                  <a:srgbClr val="FFFF00"/>
                </a:highlight>
              </a:rPr>
              <a:t> for you, Jesus,</a:t>
            </a:r>
          </a:p>
        </p:txBody>
      </p:sp>
      <p:sp>
        <p:nvSpPr>
          <p:cNvPr id="6" name="TextBox 5">
            <a:extLst>
              <a:ext uri="{FF2B5EF4-FFF2-40B4-BE49-F238E27FC236}">
                <a16:creationId xmlns:a16="http://schemas.microsoft.com/office/drawing/2014/main" id="{15586F1E-C986-EE7E-AF38-6E752D66B8D9}"/>
              </a:ext>
            </a:extLst>
          </p:cNvPr>
          <p:cNvSpPr txBox="1"/>
          <p:nvPr/>
        </p:nvSpPr>
        <p:spPr>
          <a:xfrm>
            <a:off x="0" y="1110052"/>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Acts 2:23-24 </a:t>
            </a:r>
            <a:r>
              <a:rPr lang="en-US" sz="1200" dirty="0">
                <a:solidFill>
                  <a:prstClr val="black"/>
                </a:solidFill>
                <a:latin typeface="Calibri" panose="020F0502020204030204"/>
              </a:rPr>
              <a:t>(ESV)</a:t>
            </a:r>
          </a:p>
          <a:p>
            <a:pPr lvl="0" algn="ctr">
              <a:defRPr/>
            </a:pPr>
            <a:r>
              <a:rPr lang="en-US" dirty="0">
                <a:highlight>
                  <a:srgbClr val="FFFF00"/>
                </a:highlight>
              </a:rPr>
              <a:t>this Jesus, delivered up according to the </a:t>
            </a:r>
            <a:r>
              <a:rPr lang="en-US" b="1" dirty="0">
                <a:highlight>
                  <a:srgbClr val="FFFF00"/>
                </a:highlight>
              </a:rPr>
              <a:t>definite</a:t>
            </a:r>
            <a:r>
              <a:rPr lang="en-US" dirty="0">
                <a:highlight>
                  <a:srgbClr val="FFFF00"/>
                </a:highlight>
              </a:rPr>
              <a:t> (</a:t>
            </a:r>
            <a:r>
              <a:rPr lang="en-US" sz="1400" dirty="0">
                <a:highlight>
                  <a:srgbClr val="FFFF00"/>
                </a:highlight>
              </a:rPr>
              <a:t>NASB95: </a:t>
            </a:r>
            <a:r>
              <a:rPr lang="en-US" sz="1400" b="1" i="1" u="sng" dirty="0">
                <a:highlight>
                  <a:srgbClr val="FFFF00"/>
                </a:highlight>
              </a:rPr>
              <a:t>predetermined</a:t>
            </a:r>
            <a:r>
              <a:rPr lang="en-US" dirty="0">
                <a:highlight>
                  <a:srgbClr val="FFFF00"/>
                </a:highlight>
              </a:rPr>
              <a:t>) plan and </a:t>
            </a:r>
            <a:r>
              <a:rPr lang="en-US" b="1" dirty="0">
                <a:highlight>
                  <a:srgbClr val="FFFF00"/>
                </a:highlight>
              </a:rPr>
              <a:t>foreknowledge</a:t>
            </a:r>
            <a:r>
              <a:rPr lang="en-US" dirty="0">
                <a:highlight>
                  <a:srgbClr val="FFFF00"/>
                </a:highlight>
              </a:rPr>
              <a:t> of God, you crucified </a:t>
            </a:r>
            <a:r>
              <a:rPr lang="en-US" dirty="0"/>
              <a:t>and killed by the hands of lawless men. God raised him up, loosing the pangs of death, because it was not possible for him to be held by it.</a:t>
            </a:r>
          </a:p>
        </p:txBody>
      </p:sp>
      <p:sp>
        <p:nvSpPr>
          <p:cNvPr id="2" name="TextBox 1">
            <a:extLst>
              <a:ext uri="{FF2B5EF4-FFF2-40B4-BE49-F238E27FC236}">
                <a16:creationId xmlns:a16="http://schemas.microsoft.com/office/drawing/2014/main" id="{B011D1A5-E5F4-07E8-D20D-8AE4B2B1FE24}"/>
              </a:ext>
            </a:extLst>
          </p:cNvPr>
          <p:cNvSpPr txBox="1"/>
          <p:nvPr/>
        </p:nvSpPr>
        <p:spPr>
          <a:xfrm>
            <a:off x="819807" y="3732754"/>
            <a:ext cx="108361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Peter 1:19-20 </a:t>
            </a:r>
            <a:r>
              <a:rPr lang="en-US" sz="1200" dirty="0">
                <a:solidFill>
                  <a:prstClr val="black"/>
                </a:solidFill>
                <a:latin typeface="Calibri" panose="020F0502020204030204"/>
              </a:rPr>
              <a:t>(ESV)</a:t>
            </a:r>
          </a:p>
          <a:p>
            <a:pPr lvl="0" algn="ctr">
              <a:defRPr/>
            </a:pPr>
            <a:r>
              <a:rPr lang="en-US" dirty="0"/>
              <a:t>knowing that </a:t>
            </a:r>
            <a:r>
              <a:rPr lang="en-US" dirty="0">
                <a:highlight>
                  <a:srgbClr val="FFFF00"/>
                </a:highlight>
              </a:rPr>
              <a:t>you were ransomed </a:t>
            </a:r>
            <a:r>
              <a:rPr lang="en-US" dirty="0"/>
              <a:t>from the futile ways inherited from your forefathers, not with perishable things such as silver or gold, but </a:t>
            </a:r>
            <a:r>
              <a:rPr lang="en-US" dirty="0">
                <a:highlight>
                  <a:srgbClr val="FFFF00"/>
                </a:highlight>
              </a:rPr>
              <a:t>with the precious blood of Christ</a:t>
            </a:r>
            <a:r>
              <a:rPr lang="en-US" dirty="0"/>
              <a:t>, like that of a lamb without blemish or spot. </a:t>
            </a:r>
            <a:r>
              <a:rPr lang="en-US" dirty="0">
                <a:highlight>
                  <a:srgbClr val="FFFF00"/>
                </a:highlight>
              </a:rPr>
              <a:t>He was </a:t>
            </a:r>
            <a:r>
              <a:rPr lang="en-US" b="1" u="sng" dirty="0">
                <a:highlight>
                  <a:srgbClr val="FFFF00"/>
                </a:highlight>
              </a:rPr>
              <a:t>foreknown</a:t>
            </a:r>
            <a:r>
              <a:rPr lang="en-US" dirty="0">
                <a:highlight>
                  <a:srgbClr val="FFFF00"/>
                </a:highlight>
              </a:rPr>
              <a:t> before the foundation of the world but was </a:t>
            </a:r>
            <a:r>
              <a:rPr lang="en-US" b="1" u="sng" dirty="0">
                <a:highlight>
                  <a:srgbClr val="FFFF00"/>
                </a:highlight>
              </a:rPr>
              <a:t>made manifest </a:t>
            </a:r>
            <a:r>
              <a:rPr lang="en-US" dirty="0">
                <a:highlight>
                  <a:srgbClr val="FFFF00"/>
                </a:highlight>
              </a:rPr>
              <a:t>in the last times for the sake of you</a:t>
            </a:r>
          </a:p>
        </p:txBody>
      </p:sp>
    </p:spTree>
    <p:extLst>
      <p:ext uri="{BB962C8B-B14F-4D97-AF65-F5344CB8AC3E}">
        <p14:creationId xmlns:p14="http://schemas.microsoft.com/office/powerpoint/2010/main" val="370553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7. </a:t>
            </a:r>
            <a:r>
              <a:rPr lang="en-US" sz="2800" dirty="0"/>
              <a:t>God is </a:t>
            </a:r>
            <a:r>
              <a:rPr lang="en-US" sz="2800" u="sng" dirty="0">
                <a:solidFill>
                  <a:srgbClr val="0070C0"/>
                </a:solidFill>
              </a:rPr>
              <a:t>Sovereign</a:t>
            </a:r>
            <a:r>
              <a:rPr lang="en-US" sz="2800" dirty="0"/>
              <a:t> </a:t>
            </a:r>
            <a:r>
              <a:rPr lang="en-US" sz="2800"/>
              <a:t>over all of </a:t>
            </a:r>
            <a:r>
              <a:rPr lang="en-US" sz="2800" u="sng" dirty="0">
                <a:solidFill>
                  <a:schemeClr val="accent1"/>
                </a:solidFill>
              </a:rPr>
              <a:t>history</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1192925" y="2828835"/>
            <a:ext cx="98061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5:18-19 </a:t>
            </a:r>
            <a:r>
              <a:rPr lang="en-US" sz="1200" dirty="0">
                <a:solidFill>
                  <a:prstClr val="black"/>
                </a:solidFill>
                <a:latin typeface="Calibri" panose="020F0502020204030204"/>
              </a:rPr>
              <a:t>(ESV)</a:t>
            </a:r>
          </a:p>
          <a:p>
            <a:pPr lvl="0" algn="ctr">
              <a:defRPr/>
            </a:pPr>
            <a:r>
              <a:rPr lang="en-US" dirty="0"/>
              <a:t>Therefore, as one trespass led to condemnation for all men, so </a:t>
            </a:r>
            <a:r>
              <a:rPr lang="en-US" dirty="0">
                <a:highlight>
                  <a:srgbClr val="FFFF00"/>
                </a:highlight>
              </a:rPr>
              <a:t>one act of righteousness leads to justification and life for all men</a:t>
            </a:r>
            <a:r>
              <a:rPr lang="en-US" dirty="0"/>
              <a:t>. For as by the one man’s disobedience the many were made sinners, so </a:t>
            </a:r>
            <a:r>
              <a:rPr lang="en-US" dirty="0">
                <a:highlight>
                  <a:srgbClr val="FFFF00"/>
                </a:highlight>
              </a:rPr>
              <a:t>by the one man’s obedience the many will be made righteous.</a:t>
            </a:r>
          </a:p>
        </p:txBody>
      </p:sp>
      <p:sp>
        <p:nvSpPr>
          <p:cNvPr id="6" name="TextBox 5">
            <a:extLst>
              <a:ext uri="{FF2B5EF4-FFF2-40B4-BE49-F238E27FC236}">
                <a16:creationId xmlns:a16="http://schemas.microsoft.com/office/drawing/2014/main" id="{15586F1E-C986-EE7E-AF38-6E752D66B8D9}"/>
              </a:ext>
            </a:extLst>
          </p:cNvPr>
          <p:cNvSpPr txBox="1"/>
          <p:nvPr/>
        </p:nvSpPr>
        <p:spPr>
          <a:xfrm>
            <a:off x="0" y="1110052"/>
            <a:ext cx="12192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5:16-17 </a:t>
            </a:r>
            <a:r>
              <a:rPr lang="en-US" sz="1200" dirty="0">
                <a:solidFill>
                  <a:prstClr val="black"/>
                </a:solidFill>
                <a:latin typeface="Calibri" panose="020F0502020204030204"/>
              </a:rPr>
              <a:t>(ESV)</a:t>
            </a:r>
          </a:p>
          <a:p>
            <a:pPr lvl="0" algn="ctr">
              <a:defRPr/>
            </a:pPr>
            <a:r>
              <a:rPr lang="en-US" dirty="0"/>
              <a:t>And the free gift is not like the result of that </a:t>
            </a:r>
            <a:r>
              <a:rPr lang="en-US" dirty="0">
                <a:highlight>
                  <a:srgbClr val="FFFF00"/>
                </a:highlight>
              </a:rPr>
              <a:t>one man’s sin</a:t>
            </a:r>
            <a:r>
              <a:rPr lang="en-US" dirty="0"/>
              <a:t>. For the judgment following </a:t>
            </a:r>
            <a:r>
              <a:rPr lang="en-US" dirty="0">
                <a:highlight>
                  <a:srgbClr val="FFFF00"/>
                </a:highlight>
              </a:rPr>
              <a:t>one trespass brought condemnation</a:t>
            </a:r>
            <a:r>
              <a:rPr lang="en-US" dirty="0"/>
              <a:t>, but the free gift following many trespasses brought justification. For if, </a:t>
            </a:r>
            <a:r>
              <a:rPr lang="en-US" dirty="0">
                <a:highlight>
                  <a:srgbClr val="FFFF00"/>
                </a:highlight>
              </a:rPr>
              <a:t>because of one man’s trespass, death reigned through that one man</a:t>
            </a:r>
            <a:r>
              <a:rPr lang="en-US" dirty="0"/>
              <a:t>, much more will those who receive the abundance of grace and the free gift of righteousness reign in life through the one man Jesus Christ.</a:t>
            </a:r>
          </a:p>
        </p:txBody>
      </p:sp>
      <p:sp>
        <p:nvSpPr>
          <p:cNvPr id="2" name="TextBox 1">
            <a:extLst>
              <a:ext uri="{FF2B5EF4-FFF2-40B4-BE49-F238E27FC236}">
                <a16:creationId xmlns:a16="http://schemas.microsoft.com/office/drawing/2014/main" id="{B011D1A5-E5F4-07E8-D20D-8AE4B2B1FE24}"/>
              </a:ext>
            </a:extLst>
          </p:cNvPr>
          <p:cNvSpPr txBox="1"/>
          <p:nvPr/>
        </p:nvSpPr>
        <p:spPr>
          <a:xfrm>
            <a:off x="2622331" y="4270619"/>
            <a:ext cx="694733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Romans 5:21 </a:t>
            </a:r>
            <a:r>
              <a:rPr lang="en-US" sz="1200" dirty="0">
                <a:solidFill>
                  <a:prstClr val="black"/>
                </a:solidFill>
                <a:latin typeface="Calibri" panose="020F0502020204030204"/>
              </a:rPr>
              <a:t>(ESV)</a:t>
            </a:r>
          </a:p>
          <a:p>
            <a:pPr lvl="0" algn="ctr">
              <a:defRPr/>
            </a:pPr>
            <a:r>
              <a:rPr lang="en-US" dirty="0"/>
              <a:t>so that, as sin reigned in death, </a:t>
            </a:r>
            <a:r>
              <a:rPr lang="en-US" dirty="0">
                <a:highlight>
                  <a:srgbClr val="FFFF00"/>
                </a:highlight>
              </a:rPr>
              <a:t>grace also might reign through righteousness leading to eternal life through Jesus Christ our Lord</a:t>
            </a:r>
            <a:r>
              <a:rPr lang="en-US" dirty="0"/>
              <a:t>.</a:t>
            </a:r>
          </a:p>
        </p:txBody>
      </p:sp>
    </p:spTree>
    <p:extLst>
      <p:ext uri="{BB962C8B-B14F-4D97-AF65-F5344CB8AC3E}">
        <p14:creationId xmlns:p14="http://schemas.microsoft.com/office/powerpoint/2010/main" val="411008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7. </a:t>
            </a:r>
            <a:r>
              <a:rPr lang="en-US" sz="2800" dirty="0"/>
              <a:t>God is </a:t>
            </a:r>
            <a:r>
              <a:rPr lang="en-US" sz="2800" u="sng" dirty="0">
                <a:solidFill>
                  <a:srgbClr val="0070C0"/>
                </a:solidFill>
              </a:rPr>
              <a:t>Sovereign</a:t>
            </a:r>
            <a:r>
              <a:rPr lang="en-US" sz="2800" dirty="0"/>
              <a:t> </a:t>
            </a:r>
            <a:r>
              <a:rPr lang="en-US" sz="2800"/>
              <a:t>over all of </a:t>
            </a:r>
            <a:r>
              <a:rPr lang="en-US" sz="2800" u="sng" dirty="0">
                <a:solidFill>
                  <a:schemeClr val="accent1"/>
                </a:solidFill>
              </a:rPr>
              <a:t>history</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1192925" y="2828835"/>
            <a:ext cx="980615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Acts 10:42 </a:t>
            </a:r>
            <a:r>
              <a:rPr lang="en-US" sz="1200" dirty="0">
                <a:solidFill>
                  <a:prstClr val="black"/>
                </a:solidFill>
                <a:latin typeface="Calibri" panose="020F0502020204030204"/>
              </a:rPr>
              <a:t>(ESV)</a:t>
            </a:r>
          </a:p>
          <a:p>
            <a:pPr lvl="0" algn="ctr">
              <a:defRPr/>
            </a:pPr>
            <a:r>
              <a:rPr lang="en-US" dirty="0"/>
              <a:t>And he commanded us to preach to the people and to testify that </a:t>
            </a:r>
            <a:r>
              <a:rPr lang="en-US" dirty="0">
                <a:highlight>
                  <a:srgbClr val="FFFF00"/>
                </a:highlight>
              </a:rPr>
              <a:t>he is </a:t>
            </a:r>
            <a:r>
              <a:rPr lang="en-US" b="1" dirty="0">
                <a:highlight>
                  <a:srgbClr val="FFFF00"/>
                </a:highlight>
              </a:rPr>
              <a:t>the one appointed by God </a:t>
            </a:r>
            <a:r>
              <a:rPr lang="en-US" dirty="0">
                <a:highlight>
                  <a:srgbClr val="FFFF00"/>
                </a:highlight>
              </a:rPr>
              <a:t>to be judge of the living and the dead</a:t>
            </a:r>
            <a:r>
              <a:rPr lang="en-US" dirty="0"/>
              <a:t>.</a:t>
            </a:r>
          </a:p>
        </p:txBody>
      </p:sp>
      <p:sp>
        <p:nvSpPr>
          <p:cNvPr id="6" name="TextBox 5">
            <a:extLst>
              <a:ext uri="{FF2B5EF4-FFF2-40B4-BE49-F238E27FC236}">
                <a16:creationId xmlns:a16="http://schemas.microsoft.com/office/drawing/2014/main" id="{15586F1E-C986-EE7E-AF38-6E752D66B8D9}"/>
              </a:ext>
            </a:extLst>
          </p:cNvPr>
          <p:cNvSpPr txBox="1"/>
          <p:nvPr/>
        </p:nvSpPr>
        <p:spPr>
          <a:xfrm>
            <a:off x="0" y="1110052"/>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Hebrews 9:27 </a:t>
            </a:r>
            <a:r>
              <a:rPr lang="en-US" sz="1200" dirty="0">
                <a:solidFill>
                  <a:prstClr val="black"/>
                </a:solidFill>
                <a:latin typeface="Calibri" panose="020F0502020204030204"/>
              </a:rPr>
              <a:t>(ESV)</a:t>
            </a:r>
          </a:p>
          <a:p>
            <a:pPr lvl="0" algn="ctr">
              <a:defRPr/>
            </a:pPr>
            <a:r>
              <a:rPr lang="en-US" dirty="0"/>
              <a:t>And just as </a:t>
            </a:r>
            <a:r>
              <a:rPr lang="en-US" dirty="0">
                <a:highlight>
                  <a:srgbClr val="FFFF00"/>
                </a:highlight>
              </a:rPr>
              <a:t>it is </a:t>
            </a:r>
            <a:r>
              <a:rPr lang="en-US" b="1" u="sng" dirty="0">
                <a:highlight>
                  <a:srgbClr val="FFFF00"/>
                </a:highlight>
              </a:rPr>
              <a:t>appointed</a:t>
            </a:r>
            <a:r>
              <a:rPr lang="en-US" dirty="0">
                <a:highlight>
                  <a:srgbClr val="FFFF00"/>
                </a:highlight>
              </a:rPr>
              <a:t> for man to die once, and after that comes judgment</a:t>
            </a:r>
            <a:r>
              <a:rPr lang="en-US" dirty="0"/>
              <a:t>, so Christ, having been offered once to bear the sins of many, will appear a second time, not to deal with sin but to save those who are eagerly waiting for him.</a:t>
            </a:r>
          </a:p>
        </p:txBody>
      </p:sp>
      <p:sp>
        <p:nvSpPr>
          <p:cNvPr id="2" name="TextBox 1">
            <a:extLst>
              <a:ext uri="{FF2B5EF4-FFF2-40B4-BE49-F238E27FC236}">
                <a16:creationId xmlns:a16="http://schemas.microsoft.com/office/drawing/2014/main" id="{B011D1A5-E5F4-07E8-D20D-8AE4B2B1FE24}"/>
              </a:ext>
            </a:extLst>
          </p:cNvPr>
          <p:cNvSpPr txBox="1"/>
          <p:nvPr/>
        </p:nvSpPr>
        <p:spPr>
          <a:xfrm>
            <a:off x="1192925" y="4270620"/>
            <a:ext cx="1003738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Hebrews 4:6-7 </a:t>
            </a:r>
            <a:r>
              <a:rPr lang="en-US" sz="1200" dirty="0">
                <a:solidFill>
                  <a:prstClr val="black"/>
                </a:solidFill>
                <a:latin typeface="Calibri" panose="020F0502020204030204"/>
              </a:rPr>
              <a:t>(ESV)</a:t>
            </a:r>
          </a:p>
          <a:p>
            <a:pPr lvl="0" algn="ctr">
              <a:defRPr/>
            </a:pPr>
            <a:r>
              <a:rPr lang="en-US" dirty="0"/>
              <a:t>Since therefore it remains for some to enter it, and those who formerly received the good news failed to enter because of disobedience, again </a:t>
            </a:r>
            <a:r>
              <a:rPr lang="en-US" b="1" dirty="0">
                <a:highlight>
                  <a:srgbClr val="FFFF00"/>
                </a:highlight>
              </a:rPr>
              <a:t>he appoints </a:t>
            </a:r>
            <a:r>
              <a:rPr lang="en-US" dirty="0">
                <a:highlight>
                  <a:srgbClr val="FFFF00"/>
                </a:highlight>
              </a:rPr>
              <a:t>a certain day, “Today,” </a:t>
            </a:r>
            <a:r>
              <a:rPr lang="en-US" dirty="0"/>
              <a:t>saying through David so long afterward, in the words already quoted, “</a:t>
            </a:r>
            <a:r>
              <a:rPr lang="en-US" dirty="0">
                <a:highlight>
                  <a:srgbClr val="FFFF00"/>
                </a:highlight>
              </a:rPr>
              <a:t>Today, if you hear his voice, do not harden your hearts</a:t>
            </a:r>
            <a:r>
              <a:rPr lang="en-US" dirty="0"/>
              <a:t>.”</a:t>
            </a:r>
          </a:p>
          <a:p>
            <a:pPr lvl="0" algn="ctr">
              <a:defRPr/>
            </a:pPr>
            <a:r>
              <a:rPr lang="en-US" dirty="0"/>
              <a:t>.</a:t>
            </a:r>
          </a:p>
        </p:txBody>
      </p:sp>
    </p:spTree>
    <p:extLst>
      <p:ext uri="{BB962C8B-B14F-4D97-AF65-F5344CB8AC3E}">
        <p14:creationId xmlns:p14="http://schemas.microsoft.com/office/powerpoint/2010/main" val="355282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ity with trees and mountains&#10;&#10;Description automatically generated with medium confidence">
            <a:extLst>
              <a:ext uri="{FF2B5EF4-FFF2-40B4-BE49-F238E27FC236}">
                <a16:creationId xmlns:a16="http://schemas.microsoft.com/office/drawing/2014/main" id="{23221260-2F6C-952B-BF2C-3DAF3CC5F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621" y="803184"/>
            <a:ext cx="8313682" cy="5447380"/>
          </a:xfrm>
          <a:prstGeom prst="rect">
            <a:avLst/>
          </a:prstGeom>
        </p:spPr>
      </p:pic>
      <p:sp>
        <p:nvSpPr>
          <p:cNvPr id="17" name="Oval 16">
            <a:extLst>
              <a:ext uri="{FF2B5EF4-FFF2-40B4-BE49-F238E27FC236}">
                <a16:creationId xmlns:a16="http://schemas.microsoft.com/office/drawing/2014/main" id="{37CC4700-EE87-6D70-C9C2-B1C90AED44D3}"/>
              </a:ext>
            </a:extLst>
          </p:cNvPr>
          <p:cNvSpPr/>
          <p:nvPr/>
        </p:nvSpPr>
        <p:spPr>
          <a:xfrm>
            <a:off x="5297214" y="3048000"/>
            <a:ext cx="3352800" cy="1996966"/>
          </a:xfrm>
          <a:prstGeom prst="ellipse">
            <a:avLst/>
          </a:prstGeom>
          <a:no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DDCF364-7C8D-7E80-287F-A70EE2AB28E7}"/>
              </a:ext>
            </a:extLst>
          </p:cNvPr>
          <p:cNvSpPr txBox="1"/>
          <p:nvPr/>
        </p:nvSpPr>
        <p:spPr>
          <a:xfrm>
            <a:off x="1" y="1"/>
            <a:ext cx="12192000" cy="523220"/>
          </a:xfrm>
          <a:prstGeom prst="rect">
            <a:avLst/>
          </a:prstGeom>
          <a:noFill/>
        </p:spPr>
        <p:txBody>
          <a:bodyPr wrap="square" rtlCol="0">
            <a:spAutoFit/>
          </a:bodyPr>
          <a:lstStyle/>
          <a:p>
            <a:pPr algn="ctr"/>
            <a:r>
              <a:rPr lang="en-US" sz="2800" b="1" dirty="0"/>
              <a:t>1. </a:t>
            </a:r>
            <a:r>
              <a:rPr lang="en-US" sz="2800" dirty="0"/>
              <a:t>God is singularly worthy of all </a:t>
            </a:r>
            <a:r>
              <a:rPr lang="en-US" sz="2800" u="sng" dirty="0">
                <a:solidFill>
                  <a:srgbClr val="0070C0"/>
                </a:solidFill>
              </a:rPr>
              <a:t>glory</a:t>
            </a:r>
            <a:r>
              <a:rPr lang="en-US" sz="2800" dirty="0"/>
              <a:t>.</a:t>
            </a:r>
          </a:p>
        </p:txBody>
      </p:sp>
    </p:spTree>
    <p:extLst>
      <p:ext uri="{BB962C8B-B14F-4D97-AF65-F5344CB8AC3E}">
        <p14:creationId xmlns:p14="http://schemas.microsoft.com/office/powerpoint/2010/main" val="84743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1" presetClass="entr" presetSubtype="1" fill="hold" grpId="0" nodeType="withEffect">
                                  <p:stCondLst>
                                    <p:cond delay="500"/>
                                  </p:stCondLst>
                                  <p:childTnLst>
                                    <p:set>
                                      <p:cBhvr>
                                        <p:cTn id="8" dur="1" fill="hold">
                                          <p:stCondLst>
                                            <p:cond delay="0"/>
                                          </p:stCondLst>
                                        </p:cTn>
                                        <p:tgtEl>
                                          <p:spTgt spid="17"/>
                                        </p:tgtEl>
                                        <p:attrNameLst>
                                          <p:attrName>style.visibility</p:attrName>
                                        </p:attrNameLst>
                                      </p:cBhvr>
                                      <p:to>
                                        <p:strVal val="visible"/>
                                      </p:to>
                                    </p:set>
                                    <p:animEffect transition="in" filter="wheel(1)">
                                      <p:cBhvr>
                                        <p:cTn id="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1. </a:t>
            </a:r>
            <a:r>
              <a:rPr lang="en-US" sz="2800" dirty="0"/>
              <a:t>God is singularly worthy of all </a:t>
            </a:r>
            <a:r>
              <a:rPr lang="en-US" sz="2800" u="sng" dirty="0">
                <a:solidFill>
                  <a:srgbClr val="0070C0"/>
                </a:solidFill>
              </a:rPr>
              <a:t>glory</a:t>
            </a:r>
            <a:r>
              <a:rPr lang="en-US" sz="2800" dirty="0"/>
              <a:t>.</a:t>
            </a:r>
          </a:p>
        </p:txBody>
      </p:sp>
      <p:sp>
        <p:nvSpPr>
          <p:cNvPr id="6" name="TextBox 5">
            <a:extLst>
              <a:ext uri="{FF2B5EF4-FFF2-40B4-BE49-F238E27FC236}">
                <a16:creationId xmlns:a16="http://schemas.microsoft.com/office/drawing/2014/main" id="{15586F1E-C986-EE7E-AF38-6E752D66B8D9}"/>
              </a:ext>
            </a:extLst>
          </p:cNvPr>
          <p:cNvSpPr txBox="1"/>
          <p:nvPr/>
        </p:nvSpPr>
        <p:spPr>
          <a:xfrm>
            <a:off x="127006" y="5993128"/>
            <a:ext cx="49533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Statue of Athena Parthenos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as it would have appeared in Paul’s day in Athens</a:t>
            </a:r>
          </a:p>
        </p:txBody>
      </p:sp>
      <p:pic>
        <p:nvPicPr>
          <p:cNvPr id="7" name="Picture 6" descr="A statue of a person in a gold dress&#10;&#10;Description automatically generated">
            <a:extLst>
              <a:ext uri="{FF2B5EF4-FFF2-40B4-BE49-F238E27FC236}">
                <a16:creationId xmlns:a16="http://schemas.microsoft.com/office/drawing/2014/main" id="{395F204A-0F40-7D82-9400-116A5D6AB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57" y="697229"/>
            <a:ext cx="3841418" cy="5121891"/>
          </a:xfrm>
          <a:prstGeom prst="rect">
            <a:avLst/>
          </a:prstGeom>
        </p:spPr>
      </p:pic>
      <p:sp>
        <p:nvSpPr>
          <p:cNvPr id="8" name="TextBox 7">
            <a:extLst>
              <a:ext uri="{FF2B5EF4-FFF2-40B4-BE49-F238E27FC236}">
                <a16:creationId xmlns:a16="http://schemas.microsoft.com/office/drawing/2014/main" id="{AE59FE5A-D691-E982-ED1E-6F178F143B77}"/>
              </a:ext>
            </a:extLst>
          </p:cNvPr>
          <p:cNvSpPr txBox="1"/>
          <p:nvPr/>
        </p:nvSpPr>
        <p:spPr>
          <a:xfrm>
            <a:off x="4903470" y="2187834"/>
            <a:ext cx="686943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Psalm 115:4-7 </a:t>
            </a:r>
            <a:r>
              <a:rPr lang="en-US" sz="1200" dirty="0">
                <a:solidFill>
                  <a:prstClr val="black"/>
                </a:solidFill>
                <a:latin typeface="Calibri" panose="020F0502020204030204"/>
              </a:rPr>
              <a:t>(ESV)</a:t>
            </a:r>
          </a:p>
          <a:p>
            <a:pPr lvl="0" algn="ctr">
              <a:defRPr/>
            </a:pPr>
            <a:r>
              <a:rPr lang="en-US" dirty="0"/>
              <a:t>Their idols are silver and gold, the work of human hands. They have mouths, but do not speak; eyes, but do not see. They have ears, but do not hear; noses, but do not smell. They have hands, but do not feel; feet, but do not walk; and they do not make a sound in their throat. Those who make them become like them; so do all who trust in them.</a:t>
            </a:r>
          </a:p>
        </p:txBody>
      </p:sp>
    </p:spTree>
    <p:extLst>
      <p:ext uri="{BB962C8B-B14F-4D97-AF65-F5344CB8AC3E}">
        <p14:creationId xmlns:p14="http://schemas.microsoft.com/office/powerpoint/2010/main" val="35169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2. </a:t>
            </a:r>
            <a:r>
              <a:rPr lang="en-US" sz="2800" dirty="0"/>
              <a:t>God is the one and only </a:t>
            </a:r>
            <a:r>
              <a:rPr lang="en-US" sz="2800" u="sng" dirty="0">
                <a:solidFill>
                  <a:srgbClr val="0070C0"/>
                </a:solidFill>
              </a:rPr>
              <a:t>Creator</a:t>
            </a:r>
            <a:r>
              <a:rPr lang="en-US" sz="2800" dirty="0"/>
              <a:t> of all.</a:t>
            </a:r>
          </a:p>
        </p:txBody>
      </p:sp>
      <p:sp>
        <p:nvSpPr>
          <p:cNvPr id="4" name="TextBox 3">
            <a:extLst>
              <a:ext uri="{FF2B5EF4-FFF2-40B4-BE49-F238E27FC236}">
                <a16:creationId xmlns:a16="http://schemas.microsoft.com/office/drawing/2014/main" id="{78F39146-FF83-C08B-8FD8-67E8038C5E38}"/>
              </a:ext>
            </a:extLst>
          </p:cNvPr>
          <p:cNvSpPr txBox="1"/>
          <p:nvPr/>
        </p:nvSpPr>
        <p:spPr>
          <a:xfrm>
            <a:off x="135758" y="4019131"/>
            <a:ext cx="556604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Isaiah 45:12 </a:t>
            </a:r>
            <a:r>
              <a:rPr lang="en-US" sz="1200" dirty="0">
                <a:solidFill>
                  <a:prstClr val="black"/>
                </a:solidFill>
                <a:latin typeface="Calibri" panose="020F0502020204030204"/>
              </a:rPr>
              <a:t>(ESV)</a:t>
            </a:r>
          </a:p>
          <a:p>
            <a:pPr lvl="0" algn="ctr">
              <a:defRPr/>
            </a:pPr>
            <a:r>
              <a:rPr lang="en-US" dirty="0">
                <a:highlight>
                  <a:srgbClr val="FFFF00"/>
                </a:highlight>
              </a:rPr>
              <a:t>I made the earth and created man on it; it was my hands that stretched out the heavens, and I commanded all their host.</a:t>
            </a:r>
          </a:p>
        </p:txBody>
      </p:sp>
      <p:sp>
        <p:nvSpPr>
          <p:cNvPr id="2" name="TextBox 1">
            <a:extLst>
              <a:ext uri="{FF2B5EF4-FFF2-40B4-BE49-F238E27FC236}">
                <a16:creationId xmlns:a16="http://schemas.microsoft.com/office/drawing/2014/main" id="{FB361F60-4632-BB9E-92C8-D4622D2BEBB8}"/>
              </a:ext>
            </a:extLst>
          </p:cNvPr>
          <p:cNvSpPr txBox="1"/>
          <p:nvPr/>
        </p:nvSpPr>
        <p:spPr>
          <a:xfrm>
            <a:off x="6377898" y="607874"/>
            <a:ext cx="530945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John 1:1-4 </a:t>
            </a:r>
            <a:r>
              <a:rPr lang="en-US" sz="1200" dirty="0">
                <a:solidFill>
                  <a:prstClr val="black"/>
                </a:solidFill>
                <a:latin typeface="Calibri" panose="020F0502020204030204"/>
              </a:rPr>
              <a:t>(ESV)</a:t>
            </a:r>
          </a:p>
          <a:p>
            <a:pPr lvl="0" algn="ctr">
              <a:defRPr/>
            </a:pPr>
            <a:r>
              <a:rPr lang="en-US" dirty="0"/>
              <a:t>In the beginning was the Word, and the Word was with God, and the Word was God. He was in the beginning with God. </a:t>
            </a:r>
            <a:r>
              <a:rPr lang="en-US" dirty="0">
                <a:highlight>
                  <a:srgbClr val="FFFF00"/>
                </a:highlight>
              </a:rPr>
              <a:t>All things were made through him, and without him was not any thing made that was made</a:t>
            </a:r>
            <a:r>
              <a:rPr lang="en-US" dirty="0"/>
              <a:t>. In him was life, and the life was the light of men.</a:t>
            </a:r>
          </a:p>
        </p:txBody>
      </p:sp>
      <p:sp>
        <p:nvSpPr>
          <p:cNvPr id="6" name="TextBox 5">
            <a:extLst>
              <a:ext uri="{FF2B5EF4-FFF2-40B4-BE49-F238E27FC236}">
                <a16:creationId xmlns:a16="http://schemas.microsoft.com/office/drawing/2014/main" id="{15586F1E-C986-EE7E-AF38-6E752D66B8D9}"/>
              </a:ext>
            </a:extLst>
          </p:cNvPr>
          <p:cNvSpPr txBox="1"/>
          <p:nvPr/>
        </p:nvSpPr>
        <p:spPr>
          <a:xfrm>
            <a:off x="255559" y="2358160"/>
            <a:ext cx="52046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Psalm 33:6 </a:t>
            </a:r>
            <a:r>
              <a:rPr lang="en-US" sz="1200" dirty="0">
                <a:solidFill>
                  <a:prstClr val="black"/>
                </a:solidFill>
                <a:latin typeface="Calibri" panose="020F0502020204030204"/>
              </a:rPr>
              <a:t>(ESV)</a:t>
            </a:r>
          </a:p>
          <a:p>
            <a:pPr lvl="0" algn="ctr">
              <a:defRPr/>
            </a:pPr>
            <a:r>
              <a:rPr lang="en-US" dirty="0">
                <a:highlight>
                  <a:srgbClr val="FFFF00"/>
                </a:highlight>
              </a:rPr>
              <a:t>By the word of the LORD the heavens were made</a:t>
            </a:r>
            <a:r>
              <a:rPr lang="en-US" dirty="0"/>
              <a:t>, and by the breath of his mouth all their host.</a:t>
            </a:r>
          </a:p>
        </p:txBody>
      </p:sp>
      <p:sp>
        <p:nvSpPr>
          <p:cNvPr id="5" name="TextBox 4">
            <a:extLst>
              <a:ext uri="{FF2B5EF4-FFF2-40B4-BE49-F238E27FC236}">
                <a16:creationId xmlns:a16="http://schemas.microsoft.com/office/drawing/2014/main" id="{4869C57C-8420-EB53-D80E-E39EEB58FD94}"/>
              </a:ext>
            </a:extLst>
          </p:cNvPr>
          <p:cNvSpPr txBox="1"/>
          <p:nvPr/>
        </p:nvSpPr>
        <p:spPr>
          <a:xfrm>
            <a:off x="6675249" y="2749675"/>
            <a:ext cx="471475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Colossians 1:16 </a:t>
            </a:r>
            <a:r>
              <a:rPr lang="en-US" sz="1200" dirty="0">
                <a:solidFill>
                  <a:prstClr val="black"/>
                </a:solidFill>
                <a:latin typeface="Calibri" panose="020F0502020204030204"/>
              </a:rPr>
              <a:t>(ESV)</a:t>
            </a:r>
          </a:p>
          <a:p>
            <a:pPr lvl="0" algn="ctr">
              <a:defRPr/>
            </a:pPr>
            <a:r>
              <a:rPr lang="en-US" dirty="0"/>
              <a:t>For </a:t>
            </a:r>
            <a:r>
              <a:rPr lang="en-US" dirty="0">
                <a:highlight>
                  <a:srgbClr val="FFFF00"/>
                </a:highlight>
              </a:rPr>
              <a:t>by him all things were created</a:t>
            </a:r>
            <a:r>
              <a:rPr lang="en-US" dirty="0"/>
              <a:t>, in heaven and on earth, visible and invisible, whether thrones or dominions or rulers or authorities—all things were created through him and for him.</a:t>
            </a:r>
          </a:p>
        </p:txBody>
      </p:sp>
      <p:sp>
        <p:nvSpPr>
          <p:cNvPr id="7" name="TextBox 6">
            <a:extLst>
              <a:ext uri="{FF2B5EF4-FFF2-40B4-BE49-F238E27FC236}">
                <a16:creationId xmlns:a16="http://schemas.microsoft.com/office/drawing/2014/main" id="{CA088D7C-4428-DCFF-DE4E-DB82FB8F52F9}"/>
              </a:ext>
            </a:extLst>
          </p:cNvPr>
          <p:cNvSpPr txBox="1"/>
          <p:nvPr/>
        </p:nvSpPr>
        <p:spPr>
          <a:xfrm>
            <a:off x="6377898" y="4829878"/>
            <a:ext cx="530945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Revelation 4:11 </a:t>
            </a:r>
            <a:r>
              <a:rPr lang="en-US" sz="1200" dirty="0">
                <a:solidFill>
                  <a:prstClr val="black"/>
                </a:solidFill>
                <a:latin typeface="Calibri" panose="020F0502020204030204"/>
              </a:rPr>
              <a:t>(ESV)</a:t>
            </a:r>
          </a:p>
          <a:p>
            <a:pPr lvl="0" algn="ctr">
              <a:defRPr/>
            </a:pPr>
            <a:r>
              <a:rPr lang="en-US" dirty="0"/>
              <a:t>“</a:t>
            </a:r>
            <a:r>
              <a:rPr lang="en-US" dirty="0">
                <a:highlight>
                  <a:srgbClr val="FFFF00"/>
                </a:highlight>
              </a:rPr>
              <a:t>Worthy are you, our Lord and God</a:t>
            </a:r>
            <a:r>
              <a:rPr lang="en-US" dirty="0"/>
              <a:t>, to receive glory and honor and power, </a:t>
            </a:r>
            <a:r>
              <a:rPr lang="en-US" dirty="0">
                <a:highlight>
                  <a:srgbClr val="FFFF00"/>
                </a:highlight>
              </a:rPr>
              <a:t>for you created all things</a:t>
            </a:r>
            <a:r>
              <a:rPr lang="en-US" dirty="0"/>
              <a:t>, and by your will they existed and were created.”</a:t>
            </a:r>
          </a:p>
        </p:txBody>
      </p:sp>
      <p:sp>
        <p:nvSpPr>
          <p:cNvPr id="8" name="TextBox 7">
            <a:extLst>
              <a:ext uri="{FF2B5EF4-FFF2-40B4-BE49-F238E27FC236}">
                <a16:creationId xmlns:a16="http://schemas.microsoft.com/office/drawing/2014/main" id="{B1DC3776-3224-68A6-A797-7C6CE17E0726}"/>
              </a:ext>
            </a:extLst>
          </p:cNvPr>
          <p:cNvSpPr txBox="1"/>
          <p:nvPr/>
        </p:nvSpPr>
        <p:spPr>
          <a:xfrm>
            <a:off x="74883" y="974188"/>
            <a:ext cx="55660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Genesis 1:1 </a:t>
            </a:r>
            <a:r>
              <a:rPr lang="en-US" sz="1200" dirty="0">
                <a:solidFill>
                  <a:prstClr val="black"/>
                </a:solidFill>
                <a:latin typeface="Calibri" panose="020F0502020204030204"/>
              </a:rPr>
              <a:t>(ESV)</a:t>
            </a:r>
          </a:p>
          <a:p>
            <a:pPr lvl="0" algn="ctr">
              <a:defRPr/>
            </a:pPr>
            <a:r>
              <a:rPr lang="en-US" dirty="0"/>
              <a:t>In the beginning, </a:t>
            </a:r>
            <a:r>
              <a:rPr lang="en-US" dirty="0">
                <a:highlight>
                  <a:srgbClr val="FFFF00"/>
                </a:highlight>
              </a:rPr>
              <a:t>God created </a:t>
            </a:r>
            <a:r>
              <a:rPr lang="en-US" dirty="0"/>
              <a:t>the heavens and the earth.</a:t>
            </a:r>
          </a:p>
        </p:txBody>
      </p:sp>
    </p:spTree>
    <p:extLst>
      <p:ext uri="{BB962C8B-B14F-4D97-AF65-F5344CB8AC3E}">
        <p14:creationId xmlns:p14="http://schemas.microsoft.com/office/powerpoint/2010/main" val="88433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100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grpId="0" nodeType="withEffect">
                                  <p:stCondLst>
                                    <p:cond delay="150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14" presetClass="entr" presetSubtype="10" fill="hold" grpId="0" nodeType="withEffect">
                                  <p:stCondLst>
                                    <p:cond delay="200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par>
                                <p:cTn id="25" presetID="14" presetClass="entr" presetSubtype="10" fill="hold" grpId="0" nodeType="withEffect">
                                  <p:stCondLst>
                                    <p:cond delay="250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6"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3. </a:t>
            </a:r>
            <a:r>
              <a:rPr lang="en-US" sz="2800" dirty="0"/>
              <a:t>God is the one and only </a:t>
            </a:r>
            <a:r>
              <a:rPr lang="en-US" sz="2800" u="sng" dirty="0">
                <a:solidFill>
                  <a:srgbClr val="0070C0"/>
                </a:solidFill>
              </a:rPr>
              <a:t>Lord</a:t>
            </a:r>
            <a:r>
              <a:rPr lang="en-US" sz="2800" dirty="0"/>
              <a:t> of all.</a:t>
            </a:r>
          </a:p>
        </p:txBody>
      </p:sp>
      <p:sp>
        <p:nvSpPr>
          <p:cNvPr id="4" name="TextBox 3">
            <a:extLst>
              <a:ext uri="{FF2B5EF4-FFF2-40B4-BE49-F238E27FC236}">
                <a16:creationId xmlns:a16="http://schemas.microsoft.com/office/drawing/2014/main" id="{78F39146-FF83-C08B-8FD8-67E8038C5E38}"/>
              </a:ext>
            </a:extLst>
          </p:cNvPr>
          <p:cNvSpPr txBox="1"/>
          <p:nvPr/>
        </p:nvSpPr>
        <p:spPr>
          <a:xfrm>
            <a:off x="393979" y="2000712"/>
            <a:ext cx="1140403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Isaiah 45:5-8 </a:t>
            </a:r>
            <a:r>
              <a:rPr lang="en-US" sz="1200" dirty="0">
                <a:solidFill>
                  <a:prstClr val="black"/>
                </a:solidFill>
                <a:latin typeface="Calibri" panose="020F0502020204030204"/>
              </a:rPr>
              <a:t>(ESV)</a:t>
            </a:r>
          </a:p>
          <a:p>
            <a:pPr lvl="0" algn="ctr">
              <a:defRPr/>
            </a:pPr>
            <a:r>
              <a:rPr lang="en-US" dirty="0">
                <a:highlight>
                  <a:srgbClr val="FFFF00"/>
                </a:highlight>
              </a:rPr>
              <a:t>I am the LORD, and there is no other, besides me there is no God</a:t>
            </a:r>
            <a:r>
              <a:rPr lang="en-US" dirty="0"/>
              <a:t>; I equip you, though you do not know me, that people may know, from the rising of the sun and from the west, that there is none besides me</a:t>
            </a:r>
            <a:r>
              <a:rPr lang="en-US" dirty="0">
                <a:highlight>
                  <a:srgbClr val="FFFF00"/>
                </a:highlight>
              </a:rPr>
              <a:t>; I am the LORD, and there is no other</a:t>
            </a:r>
            <a:r>
              <a:rPr lang="en-US" dirty="0"/>
              <a:t>. I form light and create darkness; I make well-being and create calamity; </a:t>
            </a:r>
            <a:r>
              <a:rPr lang="en-US" dirty="0">
                <a:highlight>
                  <a:srgbClr val="FFFF00"/>
                </a:highlight>
              </a:rPr>
              <a:t>I am the LORD, who does all these things</a:t>
            </a:r>
            <a:r>
              <a:rPr lang="en-US" dirty="0"/>
              <a:t>. “Shower, O heavens, from above, and let the clouds rain down righteousness; let the earth open, that salvation and righteousness may bear fruit; let the earth cause them both to sprout; </a:t>
            </a:r>
            <a:r>
              <a:rPr lang="en-US" dirty="0">
                <a:highlight>
                  <a:srgbClr val="FFFF00"/>
                </a:highlight>
              </a:rPr>
              <a:t>I the LORD have created it</a:t>
            </a:r>
            <a:r>
              <a:rPr lang="en-US" dirty="0"/>
              <a:t>.</a:t>
            </a:r>
          </a:p>
        </p:txBody>
      </p:sp>
      <p:sp>
        <p:nvSpPr>
          <p:cNvPr id="2" name="TextBox 1">
            <a:extLst>
              <a:ext uri="{FF2B5EF4-FFF2-40B4-BE49-F238E27FC236}">
                <a16:creationId xmlns:a16="http://schemas.microsoft.com/office/drawing/2014/main" id="{FB361F60-4632-BB9E-92C8-D4622D2BEBB8}"/>
              </a:ext>
            </a:extLst>
          </p:cNvPr>
          <p:cNvSpPr txBox="1"/>
          <p:nvPr/>
        </p:nvSpPr>
        <p:spPr>
          <a:xfrm>
            <a:off x="393979" y="4086602"/>
            <a:ext cx="113040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Deuteronomy 10:17 </a:t>
            </a:r>
            <a:r>
              <a:rPr lang="en-US" sz="1200" dirty="0">
                <a:solidFill>
                  <a:prstClr val="black"/>
                </a:solidFill>
                <a:latin typeface="Calibri" panose="020F0502020204030204"/>
              </a:rPr>
              <a:t>(ESV)</a:t>
            </a:r>
          </a:p>
          <a:p>
            <a:pPr lvl="0" algn="ctr">
              <a:defRPr/>
            </a:pPr>
            <a:r>
              <a:rPr lang="en-US" dirty="0">
                <a:highlight>
                  <a:srgbClr val="FFFF00"/>
                </a:highlight>
              </a:rPr>
              <a:t>For the LORD your God is God of gods and Lord of lords</a:t>
            </a:r>
            <a:r>
              <a:rPr lang="en-US" dirty="0"/>
              <a:t>, the great, the mighty, and the awesome God…</a:t>
            </a:r>
          </a:p>
        </p:txBody>
      </p:sp>
      <p:sp>
        <p:nvSpPr>
          <p:cNvPr id="6" name="TextBox 5">
            <a:extLst>
              <a:ext uri="{FF2B5EF4-FFF2-40B4-BE49-F238E27FC236}">
                <a16:creationId xmlns:a16="http://schemas.microsoft.com/office/drawing/2014/main" id="{15586F1E-C986-EE7E-AF38-6E752D66B8D9}"/>
              </a:ext>
            </a:extLst>
          </p:cNvPr>
          <p:cNvSpPr txBox="1"/>
          <p:nvPr/>
        </p:nvSpPr>
        <p:spPr>
          <a:xfrm>
            <a:off x="200258" y="646158"/>
            <a:ext cx="1179148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Colossians 1:16-17 </a:t>
            </a:r>
            <a:r>
              <a:rPr lang="en-US" sz="1200" dirty="0">
                <a:solidFill>
                  <a:prstClr val="black"/>
                </a:solidFill>
                <a:latin typeface="Calibri" panose="020F0502020204030204"/>
              </a:rPr>
              <a:t>(ESV)</a:t>
            </a:r>
          </a:p>
          <a:p>
            <a:pPr lvl="0" algn="ctr">
              <a:defRPr/>
            </a:pPr>
            <a:r>
              <a:rPr lang="en-US" dirty="0"/>
              <a:t>For by him all things were created, in heaven and on earth, visible and invisible, whether thrones or dominions or rulers or authorities—all things were created through him and for him. And he is before all things, and </a:t>
            </a:r>
            <a:r>
              <a:rPr lang="en-US" dirty="0">
                <a:highlight>
                  <a:srgbClr val="FFFF00"/>
                </a:highlight>
              </a:rPr>
              <a:t>in him all things hold together.</a:t>
            </a:r>
          </a:p>
        </p:txBody>
      </p:sp>
      <p:sp>
        <p:nvSpPr>
          <p:cNvPr id="5" name="TextBox 4">
            <a:extLst>
              <a:ext uri="{FF2B5EF4-FFF2-40B4-BE49-F238E27FC236}">
                <a16:creationId xmlns:a16="http://schemas.microsoft.com/office/drawing/2014/main" id="{416D5760-1CEC-AF25-65E4-45B82C1E6C43}"/>
              </a:ext>
            </a:extLst>
          </p:cNvPr>
          <p:cNvSpPr txBox="1"/>
          <p:nvPr/>
        </p:nvSpPr>
        <p:spPr>
          <a:xfrm>
            <a:off x="443982" y="5115560"/>
            <a:ext cx="1130403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Psalm 50:10-12 </a:t>
            </a:r>
            <a:r>
              <a:rPr lang="en-US" sz="1200" dirty="0">
                <a:solidFill>
                  <a:prstClr val="black"/>
                </a:solidFill>
                <a:latin typeface="Calibri" panose="020F0502020204030204"/>
              </a:rPr>
              <a:t>(ESV)</a:t>
            </a:r>
          </a:p>
          <a:p>
            <a:pPr lvl="0" algn="ctr">
              <a:defRPr/>
            </a:pPr>
            <a:r>
              <a:rPr lang="en-US" dirty="0"/>
              <a:t>For </a:t>
            </a:r>
            <a:r>
              <a:rPr lang="en-US" dirty="0">
                <a:highlight>
                  <a:srgbClr val="FFFF00"/>
                </a:highlight>
              </a:rPr>
              <a:t>every beast of the forest </a:t>
            </a:r>
            <a:r>
              <a:rPr lang="en-US" b="1" i="1" dirty="0">
                <a:highlight>
                  <a:srgbClr val="FFFF00"/>
                </a:highlight>
              </a:rPr>
              <a:t>is mine</a:t>
            </a:r>
            <a:r>
              <a:rPr lang="en-US" dirty="0"/>
              <a:t>, the cattle on a thousand hills. I know </a:t>
            </a:r>
            <a:r>
              <a:rPr lang="en-US" dirty="0">
                <a:highlight>
                  <a:srgbClr val="FFFF00"/>
                </a:highlight>
              </a:rPr>
              <a:t>all the birds of the hills, and all that moves in the field </a:t>
            </a:r>
            <a:r>
              <a:rPr lang="en-US" b="1" i="1" dirty="0">
                <a:highlight>
                  <a:srgbClr val="FFFF00"/>
                </a:highlight>
              </a:rPr>
              <a:t>is mine</a:t>
            </a:r>
            <a:r>
              <a:rPr lang="en-US" dirty="0"/>
              <a:t>. “If I were hungry, I would not tell you, for </a:t>
            </a:r>
            <a:r>
              <a:rPr lang="en-US" dirty="0">
                <a:highlight>
                  <a:srgbClr val="FFFF00"/>
                </a:highlight>
              </a:rPr>
              <a:t>the world and its fullness </a:t>
            </a:r>
            <a:r>
              <a:rPr lang="en-US" b="1" i="1" dirty="0">
                <a:highlight>
                  <a:srgbClr val="FFFF00"/>
                </a:highlight>
              </a:rPr>
              <a:t>are mine</a:t>
            </a:r>
            <a:r>
              <a:rPr lang="en-US" dirty="0"/>
              <a:t>.</a:t>
            </a:r>
          </a:p>
        </p:txBody>
      </p:sp>
    </p:spTree>
    <p:extLst>
      <p:ext uri="{BB962C8B-B14F-4D97-AF65-F5344CB8AC3E}">
        <p14:creationId xmlns:p14="http://schemas.microsoft.com/office/powerpoint/2010/main" val="1991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6"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4. </a:t>
            </a:r>
            <a:r>
              <a:rPr lang="en-US" sz="2800" dirty="0"/>
              <a:t>God is awesomely </a:t>
            </a:r>
            <a:r>
              <a:rPr lang="en-US" sz="2800" u="sng" dirty="0">
                <a:solidFill>
                  <a:srgbClr val="0070C0"/>
                </a:solidFill>
              </a:rPr>
              <a:t>infinite</a:t>
            </a:r>
            <a:r>
              <a:rPr lang="en-US" sz="2800" dirty="0"/>
              <a:t>.</a:t>
            </a:r>
          </a:p>
        </p:txBody>
      </p:sp>
      <p:pic>
        <p:nvPicPr>
          <p:cNvPr id="7" name="Picture 6" descr="A stone building with columns&#10;&#10;Description automatically generated">
            <a:extLst>
              <a:ext uri="{FF2B5EF4-FFF2-40B4-BE49-F238E27FC236}">
                <a16:creationId xmlns:a16="http://schemas.microsoft.com/office/drawing/2014/main" id="{554B6A8F-DE49-1785-D4DA-349A3253B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68" y="1271240"/>
            <a:ext cx="5928732" cy="4304370"/>
          </a:xfrm>
          <a:prstGeom prst="rect">
            <a:avLst/>
          </a:prstGeom>
        </p:spPr>
      </p:pic>
      <p:pic>
        <p:nvPicPr>
          <p:cNvPr id="11" name="Picture 10" descr="An ancient ruins in a city&#10;&#10;Description automatically generated with medium confidence">
            <a:extLst>
              <a:ext uri="{FF2B5EF4-FFF2-40B4-BE49-F238E27FC236}">
                <a16:creationId xmlns:a16="http://schemas.microsoft.com/office/drawing/2014/main" id="{33BFA970-5033-ED1F-C3B3-F1EE79963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591" y="1271240"/>
            <a:ext cx="5545872" cy="4304370"/>
          </a:xfrm>
          <a:prstGeom prst="rect">
            <a:avLst/>
          </a:prstGeom>
        </p:spPr>
      </p:pic>
    </p:spTree>
    <p:extLst>
      <p:ext uri="{BB962C8B-B14F-4D97-AF65-F5344CB8AC3E}">
        <p14:creationId xmlns:p14="http://schemas.microsoft.com/office/powerpoint/2010/main" val="14498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par>
                                <p:cTn id="13" presetID="21"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4. </a:t>
            </a:r>
            <a:r>
              <a:rPr lang="en-US" sz="2800" dirty="0"/>
              <a:t>God is awesomely </a:t>
            </a:r>
            <a:r>
              <a:rPr lang="en-US" sz="2800" u="sng" dirty="0">
                <a:solidFill>
                  <a:srgbClr val="0070C0"/>
                </a:solidFill>
              </a:rPr>
              <a:t>infinite</a:t>
            </a:r>
            <a:r>
              <a:rPr lang="en-US" sz="2800" dirty="0"/>
              <a:t>.</a:t>
            </a:r>
          </a:p>
        </p:txBody>
      </p:sp>
      <p:pic>
        <p:nvPicPr>
          <p:cNvPr id="4" name="Picture 3" descr="A stone structure with pillars with Parthenon in the background&#10;&#10;Description automatically generated with medium confidence">
            <a:extLst>
              <a:ext uri="{FF2B5EF4-FFF2-40B4-BE49-F238E27FC236}">
                <a16:creationId xmlns:a16="http://schemas.microsoft.com/office/drawing/2014/main" id="{74E5AE09-B70C-2D9F-D8EF-B61121C98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80" y="1076980"/>
            <a:ext cx="5529501" cy="4147126"/>
          </a:xfrm>
          <a:prstGeom prst="rect">
            <a:avLst/>
          </a:prstGeom>
        </p:spPr>
      </p:pic>
      <p:pic>
        <p:nvPicPr>
          <p:cNvPr id="6" name="Picture 5" descr="A group of people walking in front of Parthenon&#10;&#10;Description automatically generated">
            <a:extLst>
              <a:ext uri="{FF2B5EF4-FFF2-40B4-BE49-F238E27FC236}">
                <a16:creationId xmlns:a16="http://schemas.microsoft.com/office/drawing/2014/main" id="{59B8D0AF-1F81-92F8-7E6F-C2F8F46B2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763" y="1076980"/>
            <a:ext cx="5956557" cy="4119488"/>
          </a:xfrm>
          <a:prstGeom prst="rect">
            <a:avLst/>
          </a:prstGeom>
        </p:spPr>
      </p:pic>
    </p:spTree>
    <p:extLst>
      <p:ext uri="{BB962C8B-B14F-4D97-AF65-F5344CB8AC3E}">
        <p14:creationId xmlns:p14="http://schemas.microsoft.com/office/powerpoint/2010/main" val="193381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4. </a:t>
            </a:r>
            <a:r>
              <a:rPr lang="en-US" sz="2800" dirty="0"/>
              <a:t>God is awesomely </a:t>
            </a:r>
            <a:r>
              <a:rPr lang="en-US" sz="2800" u="sng" dirty="0">
                <a:solidFill>
                  <a:srgbClr val="0070C0"/>
                </a:solidFill>
              </a:rPr>
              <a:t>infinite</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5130242" y="1846487"/>
            <a:ext cx="630381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Isaiah 66:1 </a:t>
            </a:r>
            <a:r>
              <a:rPr lang="en-US" sz="1200" dirty="0">
                <a:solidFill>
                  <a:prstClr val="black"/>
                </a:solidFill>
                <a:latin typeface="Calibri" panose="020F0502020204030204"/>
              </a:rPr>
              <a:t>(ESV)</a:t>
            </a:r>
          </a:p>
          <a:p>
            <a:pPr lvl="0" algn="ctr">
              <a:defRPr/>
            </a:pPr>
            <a:r>
              <a:rPr lang="en-US" dirty="0"/>
              <a:t>Thus says the LORD: “</a:t>
            </a:r>
            <a:r>
              <a:rPr lang="en-US" dirty="0">
                <a:highlight>
                  <a:srgbClr val="FFFF00"/>
                </a:highlight>
              </a:rPr>
              <a:t>Heaven is my throne, and the earth is my footstool; what is the house that you would build for me, and what is the place of my rest?</a:t>
            </a:r>
            <a:r>
              <a:rPr lang="en-US" dirty="0"/>
              <a:t>”</a:t>
            </a:r>
          </a:p>
        </p:txBody>
      </p:sp>
      <p:sp>
        <p:nvSpPr>
          <p:cNvPr id="2" name="TextBox 1">
            <a:extLst>
              <a:ext uri="{FF2B5EF4-FFF2-40B4-BE49-F238E27FC236}">
                <a16:creationId xmlns:a16="http://schemas.microsoft.com/office/drawing/2014/main" id="{FB361F60-4632-BB9E-92C8-D4622D2BEBB8}"/>
              </a:ext>
            </a:extLst>
          </p:cNvPr>
          <p:cNvSpPr txBox="1"/>
          <p:nvPr/>
        </p:nvSpPr>
        <p:spPr>
          <a:xfrm>
            <a:off x="287247" y="4370082"/>
            <a:ext cx="81805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Corinthians 3:16 </a:t>
            </a:r>
            <a:r>
              <a:rPr lang="en-US" sz="1200" dirty="0">
                <a:solidFill>
                  <a:prstClr val="black"/>
                </a:solidFill>
                <a:latin typeface="Calibri" panose="020F0502020204030204"/>
              </a:rPr>
              <a:t>(ESV)</a:t>
            </a:r>
          </a:p>
          <a:p>
            <a:pPr lvl="0" algn="ctr">
              <a:defRPr/>
            </a:pPr>
            <a:r>
              <a:rPr lang="en-US" dirty="0"/>
              <a:t>Do you not know that </a:t>
            </a:r>
            <a:r>
              <a:rPr lang="en-US" dirty="0">
                <a:highlight>
                  <a:srgbClr val="FFFF00"/>
                </a:highlight>
              </a:rPr>
              <a:t>you (</a:t>
            </a:r>
            <a:r>
              <a:rPr lang="en-US" sz="1400" i="1" dirty="0">
                <a:highlight>
                  <a:srgbClr val="FFFF00"/>
                </a:highlight>
              </a:rPr>
              <a:t>plural</a:t>
            </a:r>
            <a:r>
              <a:rPr lang="en-US" dirty="0">
                <a:highlight>
                  <a:srgbClr val="FFFF00"/>
                </a:highlight>
              </a:rPr>
              <a:t>) are God’s temple </a:t>
            </a:r>
            <a:r>
              <a:rPr lang="en-US" dirty="0"/>
              <a:t>and that God’s Spirit dwells in you?</a:t>
            </a:r>
          </a:p>
        </p:txBody>
      </p:sp>
      <p:sp>
        <p:nvSpPr>
          <p:cNvPr id="6" name="TextBox 5">
            <a:extLst>
              <a:ext uri="{FF2B5EF4-FFF2-40B4-BE49-F238E27FC236}">
                <a16:creationId xmlns:a16="http://schemas.microsoft.com/office/drawing/2014/main" id="{15586F1E-C986-EE7E-AF38-6E752D66B8D9}"/>
              </a:ext>
            </a:extLst>
          </p:cNvPr>
          <p:cNvSpPr txBox="1"/>
          <p:nvPr/>
        </p:nvSpPr>
        <p:spPr>
          <a:xfrm>
            <a:off x="316435" y="969722"/>
            <a:ext cx="53894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Kings 8:27 </a:t>
            </a:r>
            <a:r>
              <a:rPr lang="en-US" sz="1200" dirty="0">
                <a:solidFill>
                  <a:prstClr val="black"/>
                </a:solidFill>
                <a:latin typeface="Calibri" panose="020F0502020204030204"/>
              </a:rPr>
              <a:t>(ESV)</a:t>
            </a:r>
          </a:p>
          <a:p>
            <a:pPr lvl="0" algn="ctr">
              <a:defRPr/>
            </a:pPr>
            <a:r>
              <a:rPr lang="en-US" dirty="0"/>
              <a:t>“But will God indeed dwell on the earth? Behold, heaven and </a:t>
            </a:r>
            <a:r>
              <a:rPr lang="en-US" dirty="0">
                <a:highlight>
                  <a:srgbClr val="FFFF00"/>
                </a:highlight>
              </a:rPr>
              <a:t>the highest heaven cannot contain you; how much less this house that I have built!</a:t>
            </a:r>
          </a:p>
        </p:txBody>
      </p:sp>
      <p:sp>
        <p:nvSpPr>
          <p:cNvPr id="5" name="TextBox 4">
            <a:extLst>
              <a:ext uri="{FF2B5EF4-FFF2-40B4-BE49-F238E27FC236}">
                <a16:creationId xmlns:a16="http://schemas.microsoft.com/office/drawing/2014/main" id="{F9C4ADC1-DD12-A948-7B93-B3C40F779CAC}"/>
              </a:ext>
            </a:extLst>
          </p:cNvPr>
          <p:cNvSpPr txBox="1"/>
          <p:nvPr/>
        </p:nvSpPr>
        <p:spPr>
          <a:xfrm>
            <a:off x="5130242" y="5426613"/>
            <a:ext cx="667504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Corinthians 6:19 </a:t>
            </a:r>
            <a:r>
              <a:rPr lang="en-US" sz="1200" dirty="0">
                <a:solidFill>
                  <a:prstClr val="black"/>
                </a:solidFill>
                <a:latin typeface="Calibri" panose="020F0502020204030204"/>
              </a:rPr>
              <a:t>(ESV)</a:t>
            </a:r>
          </a:p>
          <a:p>
            <a:pPr lvl="0" algn="ctr">
              <a:defRPr/>
            </a:pPr>
            <a:r>
              <a:rPr lang="en-US" dirty="0"/>
              <a:t>Or </a:t>
            </a:r>
            <a:r>
              <a:rPr lang="en-US" dirty="0">
                <a:highlight>
                  <a:srgbClr val="FFFF00"/>
                </a:highlight>
              </a:rPr>
              <a:t>do you not know that your body (</a:t>
            </a:r>
            <a:r>
              <a:rPr lang="en-US" sz="1400" i="1" dirty="0">
                <a:highlight>
                  <a:srgbClr val="FFFF00"/>
                </a:highlight>
              </a:rPr>
              <a:t>singular</a:t>
            </a:r>
            <a:r>
              <a:rPr lang="en-US" dirty="0">
                <a:highlight>
                  <a:srgbClr val="FFFF00"/>
                </a:highlight>
              </a:rPr>
              <a:t>) is a temple of the Holy Spirit within you, whom you have from God? </a:t>
            </a:r>
            <a:r>
              <a:rPr lang="en-US" dirty="0"/>
              <a:t>You are not your own,</a:t>
            </a:r>
          </a:p>
        </p:txBody>
      </p:sp>
    </p:spTree>
    <p:extLst>
      <p:ext uri="{BB962C8B-B14F-4D97-AF65-F5344CB8AC3E}">
        <p14:creationId xmlns:p14="http://schemas.microsoft.com/office/powerpoint/2010/main" val="229671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5. </a:t>
            </a:r>
            <a:r>
              <a:rPr lang="en-US" sz="2800" dirty="0"/>
              <a:t>God is entirely </a:t>
            </a:r>
            <a:r>
              <a:rPr lang="en-US" sz="2800" u="sng" dirty="0">
                <a:solidFill>
                  <a:srgbClr val="0070C0"/>
                </a:solidFill>
              </a:rPr>
              <a:t>independent</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2709394" y="3041305"/>
            <a:ext cx="630381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Rom 11:36 </a:t>
            </a:r>
            <a:r>
              <a:rPr lang="en-US" sz="1200" dirty="0">
                <a:solidFill>
                  <a:prstClr val="black"/>
                </a:solidFill>
                <a:latin typeface="Calibri" panose="020F0502020204030204"/>
              </a:rPr>
              <a:t>(ESV)</a:t>
            </a:r>
          </a:p>
          <a:p>
            <a:pPr lvl="0" algn="ctr">
              <a:defRPr/>
            </a:pPr>
            <a:r>
              <a:rPr lang="en-US" dirty="0"/>
              <a:t>For </a:t>
            </a:r>
            <a:r>
              <a:rPr lang="en-US" dirty="0">
                <a:highlight>
                  <a:srgbClr val="FFFF00"/>
                </a:highlight>
              </a:rPr>
              <a:t>from him and through him and to him are all things</a:t>
            </a:r>
            <a:r>
              <a:rPr lang="en-US" dirty="0"/>
              <a:t>. To him be glory forever. Amen.</a:t>
            </a:r>
          </a:p>
        </p:txBody>
      </p:sp>
      <p:sp>
        <p:nvSpPr>
          <p:cNvPr id="2" name="TextBox 1">
            <a:extLst>
              <a:ext uri="{FF2B5EF4-FFF2-40B4-BE49-F238E27FC236}">
                <a16:creationId xmlns:a16="http://schemas.microsoft.com/office/drawing/2014/main" id="{FB361F60-4632-BB9E-92C8-D4622D2BEBB8}"/>
              </a:ext>
            </a:extLst>
          </p:cNvPr>
          <p:cNvSpPr txBox="1"/>
          <p:nvPr/>
        </p:nvSpPr>
        <p:spPr>
          <a:xfrm>
            <a:off x="5705856" y="5011513"/>
            <a:ext cx="6202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Psalm 8:4-5 </a:t>
            </a:r>
            <a:r>
              <a:rPr lang="en-US" sz="1200" dirty="0">
                <a:solidFill>
                  <a:prstClr val="black"/>
                </a:solidFill>
                <a:latin typeface="Calibri" panose="020F0502020204030204"/>
              </a:rPr>
              <a:t>(ESV)</a:t>
            </a:r>
          </a:p>
          <a:p>
            <a:pPr lvl="0" algn="ctr">
              <a:defRPr/>
            </a:pPr>
            <a:r>
              <a:rPr lang="en-US" dirty="0"/>
              <a:t>what is man that you are mindful of him, and the son of man that you care for him? Yet you have made him a little lower than the heavenly beings and crowned him with glory and honor.</a:t>
            </a:r>
          </a:p>
        </p:txBody>
      </p:sp>
      <p:sp>
        <p:nvSpPr>
          <p:cNvPr id="6" name="TextBox 5">
            <a:extLst>
              <a:ext uri="{FF2B5EF4-FFF2-40B4-BE49-F238E27FC236}">
                <a16:creationId xmlns:a16="http://schemas.microsoft.com/office/drawing/2014/main" id="{15586F1E-C986-EE7E-AF38-6E752D66B8D9}"/>
              </a:ext>
            </a:extLst>
          </p:cNvPr>
          <p:cNvSpPr txBox="1"/>
          <p:nvPr/>
        </p:nvSpPr>
        <p:spPr>
          <a:xfrm>
            <a:off x="316435" y="969722"/>
            <a:ext cx="538942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Job 41:11 </a:t>
            </a:r>
            <a:r>
              <a:rPr lang="en-US" sz="1200" dirty="0">
                <a:solidFill>
                  <a:prstClr val="black"/>
                </a:solidFill>
                <a:latin typeface="Calibri" panose="020F0502020204030204"/>
              </a:rPr>
              <a:t>(ESV)</a:t>
            </a:r>
          </a:p>
          <a:p>
            <a:pPr lvl="0" algn="ctr">
              <a:defRPr/>
            </a:pPr>
            <a:r>
              <a:rPr lang="en-US" dirty="0"/>
              <a:t>Who has first given to me, that I should repay him? </a:t>
            </a:r>
            <a:r>
              <a:rPr lang="en-US" dirty="0">
                <a:highlight>
                  <a:srgbClr val="FFFF00"/>
                </a:highlight>
              </a:rPr>
              <a:t>Whatever is under the whole heaven is mine.</a:t>
            </a:r>
          </a:p>
        </p:txBody>
      </p:sp>
    </p:spTree>
    <p:extLst>
      <p:ext uri="{BB962C8B-B14F-4D97-AF65-F5344CB8AC3E}">
        <p14:creationId xmlns:p14="http://schemas.microsoft.com/office/powerpoint/2010/main" val="203799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15907</TotalTime>
  <Words>2364</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Richard Decker</cp:lastModifiedBy>
  <cp:revision>340</cp:revision>
  <dcterms:created xsi:type="dcterms:W3CDTF">2022-07-07T17:16:49Z</dcterms:created>
  <dcterms:modified xsi:type="dcterms:W3CDTF">2023-09-09T20:34:49Z</dcterms:modified>
</cp:coreProperties>
</file>