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2" r:id="rId1"/>
  </p:sldMasterIdLst>
  <p:sldIdLst>
    <p:sldId id="262" r:id="rId2"/>
    <p:sldId id="346" r:id="rId3"/>
    <p:sldId id="355" r:id="rId4"/>
    <p:sldId id="345" r:id="rId5"/>
    <p:sldId id="347" r:id="rId6"/>
    <p:sldId id="348" r:id="rId7"/>
    <p:sldId id="349" r:id="rId8"/>
    <p:sldId id="350" r:id="rId9"/>
    <p:sldId id="353" r:id="rId10"/>
    <p:sldId id="35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D40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C57377-E9A9-452E-8FC4-ED50818193AF}" v="1269" dt="2023-09-17T01:23:46.0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132" autoAdjust="0"/>
    <p:restoredTop sz="94660"/>
  </p:normalViewPr>
  <p:slideViewPr>
    <p:cSldViewPr snapToGrid="0">
      <p:cViewPr>
        <p:scale>
          <a:sx n="70" d="100"/>
          <a:sy n="70" d="100"/>
        </p:scale>
        <p:origin x="246" y="720"/>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ard Decker" userId="b8f6e2a6a2a75148" providerId="LiveId" clId="{860673FD-ED98-4054-BDD7-5C24CAED7B67}"/>
    <pc:docChg chg="undo custSel delSld modSld sldOrd">
      <pc:chgData name="Richard Decker" userId="b8f6e2a6a2a75148" providerId="LiveId" clId="{860673FD-ED98-4054-BDD7-5C24CAED7B67}" dt="2023-08-13T02:39:48.107" v="920"/>
      <pc:docMkLst>
        <pc:docMk/>
      </pc:docMkLst>
      <pc:sldChg chg="modSp mod">
        <pc:chgData name="Richard Decker" userId="b8f6e2a6a2a75148" providerId="LiveId" clId="{860673FD-ED98-4054-BDD7-5C24CAED7B67}" dt="2023-08-13T01:26:13.409" v="23" actId="20577"/>
        <pc:sldMkLst>
          <pc:docMk/>
          <pc:sldMk cId="1744375188" sldId="262"/>
        </pc:sldMkLst>
        <pc:spChg chg="mod">
          <ac:chgData name="Richard Decker" userId="b8f6e2a6a2a75148" providerId="LiveId" clId="{860673FD-ED98-4054-BDD7-5C24CAED7B67}" dt="2023-08-13T01:26:13.409" v="23" actId="20577"/>
          <ac:spMkLst>
            <pc:docMk/>
            <pc:sldMk cId="1744375188" sldId="262"/>
            <ac:spMk id="4" creationId="{71D98E05-015C-9C0A-6AD5-FDC1B87C8BEB}"/>
          </ac:spMkLst>
        </pc:spChg>
      </pc:sldChg>
      <pc:sldChg chg="modSp modAnim">
        <pc:chgData name="Richard Decker" userId="b8f6e2a6a2a75148" providerId="LiveId" clId="{860673FD-ED98-4054-BDD7-5C24CAED7B67}" dt="2023-08-13T02:29:20.175" v="868"/>
        <pc:sldMkLst>
          <pc:docMk/>
          <pc:sldMk cId="820778474" sldId="331"/>
        </pc:sldMkLst>
        <pc:spChg chg="mod">
          <ac:chgData name="Richard Decker" userId="b8f6e2a6a2a75148" providerId="LiveId" clId="{860673FD-ED98-4054-BDD7-5C24CAED7B67}" dt="2023-08-13T01:27:02.622" v="57" actId="115"/>
          <ac:spMkLst>
            <pc:docMk/>
            <pc:sldMk cId="820778474" sldId="331"/>
            <ac:spMk id="3" creationId="{0017FEDA-CF2C-CB33-FBEA-27DFA959DDE7}"/>
          </ac:spMkLst>
        </pc:spChg>
        <pc:spChg chg="mod">
          <ac:chgData name="Richard Decker" userId="b8f6e2a6a2a75148" providerId="LiveId" clId="{860673FD-ED98-4054-BDD7-5C24CAED7B67}" dt="2023-08-13T01:35:26.681" v="134" actId="13926"/>
          <ac:spMkLst>
            <pc:docMk/>
            <pc:sldMk cId="820778474" sldId="331"/>
            <ac:spMk id="4" creationId="{78F39146-FF83-C08B-8FD8-67E8038C5E38}"/>
          </ac:spMkLst>
        </pc:spChg>
      </pc:sldChg>
      <pc:sldChg chg="del">
        <pc:chgData name="Richard Decker" userId="b8f6e2a6a2a75148" providerId="LiveId" clId="{860673FD-ED98-4054-BDD7-5C24CAED7B67}" dt="2023-08-13T01:26:37.623" v="24" actId="47"/>
        <pc:sldMkLst>
          <pc:docMk/>
          <pc:sldMk cId="1286394517" sldId="340"/>
        </pc:sldMkLst>
      </pc:sldChg>
      <pc:sldChg chg="del">
        <pc:chgData name="Richard Decker" userId="b8f6e2a6a2a75148" providerId="LiveId" clId="{860673FD-ED98-4054-BDD7-5C24CAED7B67}" dt="2023-08-13T01:45:30.182" v="174" actId="47"/>
        <pc:sldMkLst>
          <pc:docMk/>
          <pc:sldMk cId="193630942" sldId="341"/>
        </pc:sldMkLst>
      </pc:sldChg>
      <pc:sldChg chg="addSp delSp modSp mod ord delAnim modAnim">
        <pc:chgData name="Richard Decker" userId="b8f6e2a6a2a75148" providerId="LiveId" clId="{860673FD-ED98-4054-BDD7-5C24CAED7B67}" dt="2023-08-13T02:37:44.934" v="918"/>
        <pc:sldMkLst>
          <pc:docMk/>
          <pc:sldMk cId="1523683096" sldId="344"/>
        </pc:sldMkLst>
        <pc:spChg chg="add del mod">
          <ac:chgData name="Richard Decker" userId="b8f6e2a6a2a75148" providerId="LiveId" clId="{860673FD-ED98-4054-BDD7-5C24CAED7B67}" dt="2023-08-13T01:39:47.676" v="152" actId="478"/>
          <ac:spMkLst>
            <pc:docMk/>
            <pc:sldMk cId="1523683096" sldId="344"/>
            <ac:spMk id="2" creationId="{8DB98359-485C-AFEA-AAD1-28AAA07EA4E1}"/>
          </ac:spMkLst>
        </pc:spChg>
        <pc:spChg chg="add mod">
          <ac:chgData name="Richard Decker" userId="b8f6e2a6a2a75148" providerId="LiveId" clId="{860673FD-ED98-4054-BDD7-5C24CAED7B67}" dt="2023-08-13T01:40:52.223" v="161" actId="208"/>
          <ac:spMkLst>
            <pc:docMk/>
            <pc:sldMk cId="1523683096" sldId="344"/>
            <ac:spMk id="5" creationId="{F40514E7-BBA2-2E48-9954-EF6F04525AC8}"/>
          </ac:spMkLst>
        </pc:spChg>
        <pc:spChg chg="del">
          <ac:chgData name="Richard Decker" userId="b8f6e2a6a2a75148" providerId="LiveId" clId="{860673FD-ED98-4054-BDD7-5C24CAED7B67}" dt="2023-08-13T01:37:17.533" v="140" actId="478"/>
          <ac:spMkLst>
            <pc:docMk/>
            <pc:sldMk cId="1523683096" sldId="344"/>
            <ac:spMk id="9" creationId="{81116BBE-151D-4D56-3F21-387DDCF8667B}"/>
          </ac:spMkLst>
        </pc:spChg>
        <pc:spChg chg="add mod">
          <ac:chgData name="Richard Decker" userId="b8f6e2a6a2a75148" providerId="LiveId" clId="{860673FD-ED98-4054-BDD7-5C24CAED7B67}" dt="2023-08-13T01:42:25.865" v="170" actId="14100"/>
          <ac:spMkLst>
            <pc:docMk/>
            <pc:sldMk cId="1523683096" sldId="344"/>
            <ac:spMk id="10" creationId="{3C20D27C-8448-7407-04AA-53EEE5AA19D2}"/>
          </ac:spMkLst>
        </pc:spChg>
        <pc:spChg chg="del">
          <ac:chgData name="Richard Decker" userId="b8f6e2a6a2a75148" providerId="LiveId" clId="{860673FD-ED98-4054-BDD7-5C24CAED7B67}" dt="2023-08-13T01:37:19.378" v="141" actId="478"/>
          <ac:spMkLst>
            <pc:docMk/>
            <pc:sldMk cId="1523683096" sldId="344"/>
            <ac:spMk id="11" creationId="{93D5F56C-8E7B-87FF-4C30-131C102BC078}"/>
          </ac:spMkLst>
        </pc:spChg>
        <pc:spChg chg="del">
          <ac:chgData name="Richard Decker" userId="b8f6e2a6a2a75148" providerId="LiveId" clId="{860673FD-ED98-4054-BDD7-5C24CAED7B67}" dt="2023-08-13T01:37:33.329" v="144" actId="478"/>
          <ac:spMkLst>
            <pc:docMk/>
            <pc:sldMk cId="1523683096" sldId="344"/>
            <ac:spMk id="16" creationId="{FA9F5198-42F5-F256-47CE-EE01CECFBE15}"/>
          </ac:spMkLst>
        </pc:spChg>
        <pc:spChg chg="del">
          <ac:chgData name="Richard Decker" userId="b8f6e2a6a2a75148" providerId="LiveId" clId="{860673FD-ED98-4054-BDD7-5C24CAED7B67}" dt="2023-08-13T01:39:48.613" v="153" actId="478"/>
          <ac:spMkLst>
            <pc:docMk/>
            <pc:sldMk cId="1523683096" sldId="344"/>
            <ac:spMk id="19" creationId="{A7214CBC-B2AB-2EED-16C4-255104AEF416}"/>
          </ac:spMkLst>
        </pc:spChg>
        <pc:picChg chg="add mod">
          <ac:chgData name="Richard Decker" userId="b8f6e2a6a2a75148" providerId="LiveId" clId="{860673FD-ED98-4054-BDD7-5C24CAED7B67}" dt="2023-08-13T01:40:02.301" v="157" actId="1076"/>
          <ac:picMkLst>
            <pc:docMk/>
            <pc:sldMk cId="1523683096" sldId="344"/>
            <ac:picMk id="4" creationId="{5A02E1D4-79A9-E945-89CE-4D8EFA5688AF}"/>
          </ac:picMkLst>
        </pc:picChg>
        <pc:picChg chg="add del mod">
          <ac:chgData name="Richard Decker" userId="b8f6e2a6a2a75148" providerId="LiveId" clId="{860673FD-ED98-4054-BDD7-5C24CAED7B67}" dt="2023-08-13T01:41:49.488" v="163"/>
          <ac:picMkLst>
            <pc:docMk/>
            <pc:sldMk cId="1523683096" sldId="344"/>
            <ac:picMk id="6" creationId="{3AC4E644-7105-C545-5572-6B2BDCA9E7FF}"/>
          </ac:picMkLst>
        </pc:picChg>
        <pc:picChg chg="add del mod">
          <ac:chgData name="Richard Decker" userId="b8f6e2a6a2a75148" providerId="LiveId" clId="{860673FD-ED98-4054-BDD7-5C24CAED7B67}" dt="2023-08-13T01:41:58.321" v="165"/>
          <ac:picMkLst>
            <pc:docMk/>
            <pc:sldMk cId="1523683096" sldId="344"/>
            <ac:picMk id="7" creationId="{EA662081-46B0-6188-1AF0-71E8F269ABB9}"/>
          </ac:picMkLst>
        </pc:picChg>
        <pc:picChg chg="add del mod">
          <ac:chgData name="Richard Decker" userId="b8f6e2a6a2a75148" providerId="LiveId" clId="{860673FD-ED98-4054-BDD7-5C24CAED7B67}" dt="2023-08-13T01:39:37.893" v="148" actId="478"/>
          <ac:picMkLst>
            <pc:docMk/>
            <pc:sldMk cId="1523683096" sldId="344"/>
            <ac:picMk id="8" creationId="{374F8A81-6F15-4076-BA4C-9C9E229F0384}"/>
          </ac:picMkLst>
        </pc:picChg>
        <pc:inkChg chg="del">
          <ac:chgData name="Richard Decker" userId="b8f6e2a6a2a75148" providerId="LiveId" clId="{860673FD-ED98-4054-BDD7-5C24CAED7B67}" dt="2023-08-13T01:37:10.219" v="137" actId="478"/>
          <ac:inkMkLst>
            <pc:docMk/>
            <pc:sldMk cId="1523683096" sldId="344"/>
            <ac:inkMk id="13" creationId="{CFD782EF-089F-AAEF-795D-626A6C07B4DD}"/>
          </ac:inkMkLst>
        </pc:inkChg>
        <pc:inkChg chg="del">
          <ac:chgData name="Richard Decker" userId="b8f6e2a6a2a75148" providerId="LiveId" clId="{860673FD-ED98-4054-BDD7-5C24CAED7B67}" dt="2023-08-13T01:37:21.416" v="142" actId="478"/>
          <ac:inkMkLst>
            <pc:docMk/>
            <pc:sldMk cId="1523683096" sldId="344"/>
            <ac:inkMk id="15" creationId="{7C0A9D12-A46D-F5B3-2DDD-A0343B7D59F6}"/>
          </ac:inkMkLst>
        </pc:inkChg>
        <pc:inkChg chg="del">
          <ac:chgData name="Richard Decker" userId="b8f6e2a6a2a75148" providerId="LiveId" clId="{860673FD-ED98-4054-BDD7-5C24CAED7B67}" dt="2023-08-13T01:37:24.075" v="143" actId="478"/>
          <ac:inkMkLst>
            <pc:docMk/>
            <pc:sldMk cId="1523683096" sldId="344"/>
            <ac:inkMk id="18" creationId="{CDA892A9-AA67-297F-B6E3-792818E2565F}"/>
          </ac:inkMkLst>
        </pc:inkChg>
      </pc:sldChg>
      <pc:sldChg chg="delSp modSp mod ord modAnim">
        <pc:chgData name="Richard Decker" userId="b8f6e2a6a2a75148" providerId="LiveId" clId="{860673FD-ED98-4054-BDD7-5C24CAED7B67}" dt="2023-08-13T02:29:05.194" v="866"/>
        <pc:sldMkLst>
          <pc:docMk/>
          <pc:sldMk cId="19911266" sldId="345"/>
        </pc:sldMkLst>
        <pc:spChg chg="mod">
          <ac:chgData name="Richard Decker" userId="b8f6e2a6a2a75148" providerId="LiveId" clId="{860673FD-ED98-4054-BDD7-5C24CAED7B67}" dt="2023-08-13T01:30:10.299" v="115" actId="1076"/>
          <ac:spMkLst>
            <pc:docMk/>
            <pc:sldMk cId="19911266" sldId="345"/>
            <ac:spMk id="2" creationId="{FB361F60-4632-BB9E-92C8-D4622D2BEBB8}"/>
          </ac:spMkLst>
        </pc:spChg>
        <pc:spChg chg="mod">
          <ac:chgData name="Richard Decker" userId="b8f6e2a6a2a75148" providerId="LiveId" clId="{860673FD-ED98-4054-BDD7-5C24CAED7B67}" dt="2023-08-13T01:27:59.887" v="97" actId="115"/>
          <ac:spMkLst>
            <pc:docMk/>
            <pc:sldMk cId="19911266" sldId="345"/>
            <ac:spMk id="3" creationId="{0017FEDA-CF2C-CB33-FBEA-27DFA959DDE7}"/>
          </ac:spMkLst>
        </pc:spChg>
        <pc:spChg chg="mod">
          <ac:chgData name="Richard Decker" userId="b8f6e2a6a2a75148" providerId="LiveId" clId="{860673FD-ED98-4054-BDD7-5C24CAED7B67}" dt="2023-08-13T01:29:16.396" v="108" actId="1076"/>
          <ac:spMkLst>
            <pc:docMk/>
            <pc:sldMk cId="19911266" sldId="345"/>
            <ac:spMk id="4" creationId="{78F39146-FF83-C08B-8FD8-67E8038C5E38}"/>
          </ac:spMkLst>
        </pc:spChg>
        <pc:spChg chg="del">
          <ac:chgData name="Richard Decker" userId="b8f6e2a6a2a75148" providerId="LiveId" clId="{860673FD-ED98-4054-BDD7-5C24CAED7B67}" dt="2023-08-13T01:29:12.320" v="107" actId="478"/>
          <ac:spMkLst>
            <pc:docMk/>
            <pc:sldMk cId="19911266" sldId="345"/>
            <ac:spMk id="5" creationId="{0184EE15-869A-D790-3AA9-C3D719B1203B}"/>
          </ac:spMkLst>
        </pc:spChg>
        <pc:spChg chg="mod">
          <ac:chgData name="Richard Decker" userId="b8f6e2a6a2a75148" providerId="LiveId" clId="{860673FD-ED98-4054-BDD7-5C24CAED7B67}" dt="2023-08-13T01:28:25.515" v="100" actId="14100"/>
          <ac:spMkLst>
            <pc:docMk/>
            <pc:sldMk cId="19911266" sldId="345"/>
            <ac:spMk id="6" creationId="{15586F1E-C986-EE7E-AF38-6E752D66B8D9}"/>
          </ac:spMkLst>
        </pc:spChg>
      </pc:sldChg>
      <pc:sldChg chg="delSp modSp mod modAnim">
        <pc:chgData name="Richard Decker" userId="b8f6e2a6a2a75148" providerId="LiveId" clId="{860673FD-ED98-4054-BDD7-5C24CAED7B67}" dt="2023-08-13T02:30:06.946" v="874" actId="1076"/>
        <pc:sldMkLst>
          <pc:docMk/>
          <pc:sldMk cId="3382471233" sldId="346"/>
        </pc:sldMkLst>
        <pc:spChg chg="del">
          <ac:chgData name="Richard Decker" userId="b8f6e2a6a2a75148" providerId="LiveId" clId="{860673FD-ED98-4054-BDD7-5C24CAED7B67}" dt="2023-08-13T01:49:02.797" v="221" actId="478"/>
          <ac:spMkLst>
            <pc:docMk/>
            <pc:sldMk cId="3382471233" sldId="346"/>
            <ac:spMk id="2" creationId="{FB361F60-4632-BB9E-92C8-D4622D2BEBB8}"/>
          </ac:spMkLst>
        </pc:spChg>
        <pc:spChg chg="mod">
          <ac:chgData name="Richard Decker" userId="b8f6e2a6a2a75148" providerId="LiveId" clId="{860673FD-ED98-4054-BDD7-5C24CAED7B67}" dt="2023-08-13T02:30:06.946" v="874" actId="1076"/>
          <ac:spMkLst>
            <pc:docMk/>
            <pc:sldMk cId="3382471233" sldId="346"/>
            <ac:spMk id="4" creationId="{78F39146-FF83-C08B-8FD8-67E8038C5E38}"/>
          </ac:spMkLst>
        </pc:spChg>
        <pc:spChg chg="mod">
          <ac:chgData name="Richard Decker" userId="b8f6e2a6a2a75148" providerId="LiveId" clId="{860673FD-ED98-4054-BDD7-5C24CAED7B67}" dt="2023-08-13T01:48:06.523" v="218" actId="14100"/>
          <ac:spMkLst>
            <pc:docMk/>
            <pc:sldMk cId="3382471233" sldId="346"/>
            <ac:spMk id="6" creationId="{15586F1E-C986-EE7E-AF38-6E752D66B8D9}"/>
          </ac:spMkLst>
        </pc:spChg>
      </pc:sldChg>
      <pc:sldChg chg="del">
        <pc:chgData name="Richard Decker" userId="b8f6e2a6a2a75148" providerId="LiveId" clId="{860673FD-ED98-4054-BDD7-5C24CAED7B67}" dt="2023-08-13T01:45:30.706" v="178" actId="47"/>
        <pc:sldMkLst>
          <pc:docMk/>
          <pc:sldMk cId="4218368223" sldId="346"/>
        </pc:sldMkLst>
      </pc:sldChg>
      <pc:sldChg chg="addSp modSp mod modAnim">
        <pc:chgData name="Richard Decker" userId="b8f6e2a6a2a75148" providerId="LiveId" clId="{860673FD-ED98-4054-BDD7-5C24CAED7B67}" dt="2023-08-13T02:31:08.894" v="879"/>
        <pc:sldMkLst>
          <pc:docMk/>
          <pc:sldMk cId="125252769" sldId="347"/>
        </pc:sldMkLst>
        <pc:spChg chg="add mod">
          <ac:chgData name="Richard Decker" userId="b8f6e2a6a2a75148" providerId="LiveId" clId="{860673FD-ED98-4054-BDD7-5C24CAED7B67}" dt="2023-08-13T01:53:53.324" v="311" actId="20577"/>
          <ac:spMkLst>
            <pc:docMk/>
            <pc:sldMk cId="125252769" sldId="347"/>
            <ac:spMk id="2" creationId="{0D89045A-2916-09EA-DA62-7DC5480D3396}"/>
          </ac:spMkLst>
        </pc:spChg>
        <pc:spChg chg="mod">
          <ac:chgData name="Richard Decker" userId="b8f6e2a6a2a75148" providerId="LiveId" clId="{860673FD-ED98-4054-BDD7-5C24CAED7B67}" dt="2023-08-13T01:49:31.666" v="228" actId="20577"/>
          <ac:spMkLst>
            <pc:docMk/>
            <pc:sldMk cId="125252769" sldId="347"/>
            <ac:spMk id="3" creationId="{0017FEDA-CF2C-CB33-FBEA-27DFA959DDE7}"/>
          </ac:spMkLst>
        </pc:spChg>
        <pc:spChg chg="mod">
          <ac:chgData name="Richard Decker" userId="b8f6e2a6a2a75148" providerId="LiveId" clId="{860673FD-ED98-4054-BDD7-5C24CAED7B67}" dt="2023-08-13T01:53:18.889" v="305" actId="1076"/>
          <ac:spMkLst>
            <pc:docMk/>
            <pc:sldMk cId="125252769" sldId="347"/>
            <ac:spMk id="4" creationId="{78F39146-FF83-C08B-8FD8-67E8038C5E38}"/>
          </ac:spMkLst>
        </pc:spChg>
        <pc:spChg chg="mod">
          <ac:chgData name="Richard Decker" userId="b8f6e2a6a2a75148" providerId="LiveId" clId="{860673FD-ED98-4054-BDD7-5C24CAED7B67}" dt="2023-08-13T01:53:34.750" v="308" actId="13926"/>
          <ac:spMkLst>
            <pc:docMk/>
            <pc:sldMk cId="125252769" sldId="347"/>
            <ac:spMk id="6" creationId="{15586F1E-C986-EE7E-AF38-6E752D66B8D9}"/>
          </ac:spMkLst>
        </pc:spChg>
      </pc:sldChg>
      <pc:sldChg chg="del">
        <pc:chgData name="Richard Decker" userId="b8f6e2a6a2a75148" providerId="LiveId" clId="{860673FD-ED98-4054-BDD7-5C24CAED7B67}" dt="2023-08-13T01:45:30.380" v="175" actId="47"/>
        <pc:sldMkLst>
          <pc:docMk/>
          <pc:sldMk cId="2663077344" sldId="347"/>
        </pc:sldMkLst>
      </pc:sldChg>
      <pc:sldChg chg="del">
        <pc:chgData name="Richard Decker" userId="b8f6e2a6a2a75148" providerId="LiveId" clId="{860673FD-ED98-4054-BDD7-5C24CAED7B67}" dt="2023-08-13T01:45:30.491" v="176" actId="47"/>
        <pc:sldMkLst>
          <pc:docMk/>
          <pc:sldMk cId="923392336" sldId="348"/>
        </pc:sldMkLst>
      </pc:sldChg>
      <pc:sldChg chg="addSp modSp mod modAnim">
        <pc:chgData name="Richard Decker" userId="b8f6e2a6a2a75148" providerId="LiveId" clId="{860673FD-ED98-4054-BDD7-5C24CAED7B67}" dt="2023-08-13T02:31:34.176" v="884"/>
        <pc:sldMkLst>
          <pc:docMk/>
          <pc:sldMk cId="4286993716" sldId="348"/>
        </pc:sldMkLst>
        <pc:spChg chg="mod">
          <ac:chgData name="Richard Decker" userId="b8f6e2a6a2a75148" providerId="LiveId" clId="{860673FD-ED98-4054-BDD7-5C24CAED7B67}" dt="2023-08-13T01:54:12.464" v="330" actId="20577"/>
          <ac:spMkLst>
            <pc:docMk/>
            <pc:sldMk cId="4286993716" sldId="348"/>
            <ac:spMk id="2" creationId="{0D89045A-2916-09EA-DA62-7DC5480D3396}"/>
          </ac:spMkLst>
        </pc:spChg>
        <pc:spChg chg="mod">
          <ac:chgData name="Richard Decker" userId="b8f6e2a6a2a75148" providerId="LiveId" clId="{860673FD-ED98-4054-BDD7-5C24CAED7B67}" dt="2023-08-13T01:58:05.740" v="405" actId="1076"/>
          <ac:spMkLst>
            <pc:docMk/>
            <pc:sldMk cId="4286993716" sldId="348"/>
            <ac:spMk id="4" creationId="{78F39146-FF83-C08B-8FD8-67E8038C5E38}"/>
          </ac:spMkLst>
        </pc:spChg>
        <pc:spChg chg="add mod">
          <ac:chgData name="Richard Decker" userId="b8f6e2a6a2a75148" providerId="LiveId" clId="{860673FD-ED98-4054-BDD7-5C24CAED7B67}" dt="2023-08-13T01:58:00.458" v="404" actId="1076"/>
          <ac:spMkLst>
            <pc:docMk/>
            <pc:sldMk cId="4286993716" sldId="348"/>
            <ac:spMk id="5" creationId="{531D775E-1443-638B-8EF9-6C80201E69AD}"/>
          </ac:spMkLst>
        </pc:spChg>
        <pc:spChg chg="mod">
          <ac:chgData name="Richard Decker" userId="b8f6e2a6a2a75148" providerId="LiveId" clId="{860673FD-ED98-4054-BDD7-5C24CAED7B67}" dt="2023-08-13T01:55:13.926" v="350" actId="1076"/>
          <ac:spMkLst>
            <pc:docMk/>
            <pc:sldMk cId="4286993716" sldId="348"/>
            <ac:spMk id="6" creationId="{15586F1E-C986-EE7E-AF38-6E752D66B8D9}"/>
          </ac:spMkLst>
        </pc:spChg>
      </pc:sldChg>
      <pc:sldChg chg="del">
        <pc:chgData name="Richard Decker" userId="b8f6e2a6a2a75148" providerId="LiveId" clId="{860673FD-ED98-4054-BDD7-5C24CAED7B67}" dt="2023-08-13T01:45:30.613" v="177" actId="47"/>
        <pc:sldMkLst>
          <pc:docMk/>
          <pc:sldMk cId="669712143" sldId="349"/>
        </pc:sldMkLst>
      </pc:sldChg>
      <pc:sldChg chg="delSp modSp mod modAnim">
        <pc:chgData name="Richard Decker" userId="b8f6e2a6a2a75148" providerId="LiveId" clId="{860673FD-ED98-4054-BDD7-5C24CAED7B67}" dt="2023-08-13T02:32:03.488" v="888"/>
        <pc:sldMkLst>
          <pc:docMk/>
          <pc:sldMk cId="3743550024" sldId="349"/>
        </pc:sldMkLst>
        <pc:spChg chg="mod">
          <ac:chgData name="Richard Decker" userId="b8f6e2a6a2a75148" providerId="LiveId" clId="{860673FD-ED98-4054-BDD7-5C24CAED7B67}" dt="2023-08-13T01:58:32.648" v="418" actId="20577"/>
          <ac:spMkLst>
            <pc:docMk/>
            <pc:sldMk cId="3743550024" sldId="349"/>
            <ac:spMk id="2" creationId="{0D89045A-2916-09EA-DA62-7DC5480D3396}"/>
          </ac:spMkLst>
        </pc:spChg>
        <pc:spChg chg="mod">
          <ac:chgData name="Richard Decker" userId="b8f6e2a6a2a75148" providerId="LiveId" clId="{860673FD-ED98-4054-BDD7-5C24CAED7B67}" dt="2023-08-13T02:01:49.031" v="467" actId="20577"/>
          <ac:spMkLst>
            <pc:docMk/>
            <pc:sldMk cId="3743550024" sldId="349"/>
            <ac:spMk id="4" creationId="{78F39146-FF83-C08B-8FD8-67E8038C5E38}"/>
          </ac:spMkLst>
        </pc:spChg>
        <pc:spChg chg="del">
          <ac:chgData name="Richard Decker" userId="b8f6e2a6a2a75148" providerId="LiveId" clId="{860673FD-ED98-4054-BDD7-5C24CAED7B67}" dt="2023-08-13T02:01:00.469" v="461" actId="478"/>
          <ac:spMkLst>
            <pc:docMk/>
            <pc:sldMk cId="3743550024" sldId="349"/>
            <ac:spMk id="5" creationId="{531D775E-1443-638B-8EF9-6C80201E69AD}"/>
          </ac:spMkLst>
        </pc:spChg>
        <pc:spChg chg="mod">
          <ac:chgData name="Richard Decker" userId="b8f6e2a6a2a75148" providerId="LiveId" clId="{860673FD-ED98-4054-BDD7-5C24CAED7B67}" dt="2023-08-13T02:01:38.012" v="466" actId="1076"/>
          <ac:spMkLst>
            <pc:docMk/>
            <pc:sldMk cId="3743550024" sldId="349"/>
            <ac:spMk id="6" creationId="{15586F1E-C986-EE7E-AF38-6E752D66B8D9}"/>
          </ac:spMkLst>
        </pc:spChg>
      </pc:sldChg>
      <pc:sldChg chg="modSp mod modAnim">
        <pc:chgData name="Richard Decker" userId="b8f6e2a6a2a75148" providerId="LiveId" clId="{860673FD-ED98-4054-BDD7-5C24CAED7B67}" dt="2023-08-13T02:32:43.048" v="894"/>
        <pc:sldMkLst>
          <pc:docMk/>
          <pc:sldMk cId="3297995080" sldId="350"/>
        </pc:sldMkLst>
        <pc:spChg chg="mod">
          <ac:chgData name="Richard Decker" userId="b8f6e2a6a2a75148" providerId="LiveId" clId="{860673FD-ED98-4054-BDD7-5C24CAED7B67}" dt="2023-08-13T02:02:41.588" v="486" actId="20577"/>
          <ac:spMkLst>
            <pc:docMk/>
            <pc:sldMk cId="3297995080" sldId="350"/>
            <ac:spMk id="2" creationId="{0D89045A-2916-09EA-DA62-7DC5480D3396}"/>
          </ac:spMkLst>
        </pc:spChg>
        <pc:spChg chg="mod">
          <ac:chgData name="Richard Decker" userId="b8f6e2a6a2a75148" providerId="LiveId" clId="{860673FD-ED98-4054-BDD7-5C24CAED7B67}" dt="2023-08-13T02:04:15.311" v="517" actId="13926"/>
          <ac:spMkLst>
            <pc:docMk/>
            <pc:sldMk cId="3297995080" sldId="350"/>
            <ac:spMk id="4" creationId="{78F39146-FF83-C08B-8FD8-67E8038C5E38}"/>
          </ac:spMkLst>
        </pc:spChg>
        <pc:spChg chg="mod">
          <ac:chgData name="Richard Decker" userId="b8f6e2a6a2a75148" providerId="LiveId" clId="{860673FD-ED98-4054-BDD7-5C24CAED7B67}" dt="2023-08-13T02:32:39.404" v="893" actId="1076"/>
          <ac:spMkLst>
            <pc:docMk/>
            <pc:sldMk cId="3297995080" sldId="350"/>
            <ac:spMk id="5" creationId="{531D775E-1443-638B-8EF9-6C80201E69AD}"/>
          </ac:spMkLst>
        </pc:spChg>
        <pc:spChg chg="mod">
          <ac:chgData name="Richard Decker" userId="b8f6e2a6a2a75148" providerId="LiveId" clId="{860673FD-ED98-4054-BDD7-5C24CAED7B67}" dt="2023-08-13T02:03:13.197" v="503" actId="20577"/>
          <ac:spMkLst>
            <pc:docMk/>
            <pc:sldMk cId="3297995080" sldId="350"/>
            <ac:spMk id="6" creationId="{15586F1E-C986-EE7E-AF38-6E752D66B8D9}"/>
          </ac:spMkLst>
        </pc:spChg>
      </pc:sldChg>
      <pc:sldChg chg="del">
        <pc:chgData name="Richard Decker" userId="b8f6e2a6a2a75148" providerId="LiveId" clId="{860673FD-ED98-4054-BDD7-5C24CAED7B67}" dt="2023-08-13T01:45:30.830" v="179" actId="47"/>
        <pc:sldMkLst>
          <pc:docMk/>
          <pc:sldMk cId="3669886827" sldId="350"/>
        </pc:sldMkLst>
      </pc:sldChg>
      <pc:sldChg chg="del">
        <pc:chgData name="Richard Decker" userId="b8f6e2a6a2a75148" providerId="LiveId" clId="{860673FD-ED98-4054-BDD7-5C24CAED7B67}" dt="2023-08-13T01:45:31.056" v="180" actId="47"/>
        <pc:sldMkLst>
          <pc:docMk/>
          <pc:sldMk cId="120784851" sldId="351"/>
        </pc:sldMkLst>
      </pc:sldChg>
      <pc:sldChg chg="addSp delSp modSp mod modAnim">
        <pc:chgData name="Richard Decker" userId="b8f6e2a6a2a75148" providerId="LiveId" clId="{860673FD-ED98-4054-BDD7-5C24CAED7B67}" dt="2023-08-13T02:34:42.935" v="904"/>
        <pc:sldMkLst>
          <pc:docMk/>
          <pc:sldMk cId="3871650562" sldId="351"/>
        </pc:sldMkLst>
        <pc:spChg chg="mod">
          <ac:chgData name="Richard Decker" userId="b8f6e2a6a2a75148" providerId="LiveId" clId="{860673FD-ED98-4054-BDD7-5C24CAED7B67}" dt="2023-08-13T02:06:42.714" v="595" actId="115"/>
          <ac:spMkLst>
            <pc:docMk/>
            <pc:sldMk cId="3871650562" sldId="351"/>
            <ac:spMk id="2" creationId="{0D89045A-2916-09EA-DA62-7DC5480D3396}"/>
          </ac:spMkLst>
        </pc:spChg>
        <pc:spChg chg="mod">
          <ac:chgData name="Richard Decker" userId="b8f6e2a6a2a75148" providerId="LiveId" clId="{860673FD-ED98-4054-BDD7-5C24CAED7B67}" dt="2023-08-13T02:05:49.580" v="542" actId="20577"/>
          <ac:spMkLst>
            <pc:docMk/>
            <pc:sldMk cId="3871650562" sldId="351"/>
            <ac:spMk id="3" creationId="{0017FEDA-CF2C-CB33-FBEA-27DFA959DDE7}"/>
          </ac:spMkLst>
        </pc:spChg>
        <pc:spChg chg="del">
          <ac:chgData name="Richard Decker" userId="b8f6e2a6a2a75148" providerId="LiveId" clId="{860673FD-ED98-4054-BDD7-5C24CAED7B67}" dt="2023-08-13T02:07:12.257" v="597" actId="478"/>
          <ac:spMkLst>
            <pc:docMk/>
            <pc:sldMk cId="3871650562" sldId="351"/>
            <ac:spMk id="4" creationId="{78F39146-FF83-C08B-8FD8-67E8038C5E38}"/>
          </ac:spMkLst>
        </pc:spChg>
        <pc:spChg chg="del">
          <ac:chgData name="Richard Decker" userId="b8f6e2a6a2a75148" providerId="LiveId" clId="{860673FD-ED98-4054-BDD7-5C24CAED7B67}" dt="2023-08-13T02:07:14.069" v="598" actId="478"/>
          <ac:spMkLst>
            <pc:docMk/>
            <pc:sldMk cId="3871650562" sldId="351"/>
            <ac:spMk id="5" creationId="{531D775E-1443-638B-8EF9-6C80201E69AD}"/>
          </ac:spMkLst>
        </pc:spChg>
        <pc:spChg chg="del">
          <ac:chgData name="Richard Decker" userId="b8f6e2a6a2a75148" providerId="LiveId" clId="{860673FD-ED98-4054-BDD7-5C24CAED7B67}" dt="2023-08-13T02:07:10.847" v="596" actId="478"/>
          <ac:spMkLst>
            <pc:docMk/>
            <pc:sldMk cId="3871650562" sldId="351"/>
            <ac:spMk id="6" creationId="{15586F1E-C986-EE7E-AF38-6E752D66B8D9}"/>
          </ac:spMkLst>
        </pc:spChg>
        <pc:spChg chg="add mod">
          <ac:chgData name="Richard Decker" userId="b8f6e2a6a2a75148" providerId="LiveId" clId="{860673FD-ED98-4054-BDD7-5C24CAED7B67}" dt="2023-08-13T02:11:06.513" v="685" actId="14100"/>
          <ac:spMkLst>
            <pc:docMk/>
            <pc:sldMk cId="3871650562" sldId="351"/>
            <ac:spMk id="9" creationId="{50A714AB-6462-AEF5-0556-6C6E05D83BC9}"/>
          </ac:spMkLst>
        </pc:spChg>
        <pc:picChg chg="add mod">
          <ac:chgData name="Richard Decker" userId="b8f6e2a6a2a75148" providerId="LiveId" clId="{860673FD-ED98-4054-BDD7-5C24CAED7B67}" dt="2023-08-13T02:10:08.461" v="678" actId="1076"/>
          <ac:picMkLst>
            <pc:docMk/>
            <pc:sldMk cId="3871650562" sldId="351"/>
            <ac:picMk id="7" creationId="{8FD0AA37-628B-0107-F7BB-7D4C944115FD}"/>
          </ac:picMkLst>
        </pc:picChg>
        <pc:picChg chg="add del mod">
          <ac:chgData name="Richard Decker" userId="b8f6e2a6a2a75148" providerId="LiveId" clId="{860673FD-ED98-4054-BDD7-5C24CAED7B67}" dt="2023-08-13T02:10:47.297" v="680"/>
          <ac:picMkLst>
            <pc:docMk/>
            <pc:sldMk cId="3871650562" sldId="351"/>
            <ac:picMk id="8" creationId="{9072DF1D-6A0B-BEC1-542A-01C3D7E66D1D}"/>
          </ac:picMkLst>
        </pc:picChg>
        <pc:inkChg chg="add">
          <ac:chgData name="Richard Decker" userId="b8f6e2a6a2a75148" providerId="LiveId" clId="{860673FD-ED98-4054-BDD7-5C24CAED7B67}" dt="2023-08-13T02:11:32.238" v="686" actId="9405"/>
          <ac:inkMkLst>
            <pc:docMk/>
            <pc:sldMk cId="3871650562" sldId="351"/>
            <ac:inkMk id="10" creationId="{E71C2658-A898-69B7-376F-FB3C9EA7206F}"/>
          </ac:inkMkLst>
        </pc:inkChg>
        <pc:inkChg chg="add">
          <ac:chgData name="Richard Decker" userId="b8f6e2a6a2a75148" providerId="LiveId" clId="{860673FD-ED98-4054-BDD7-5C24CAED7B67}" dt="2023-08-13T02:11:37.537" v="687" actId="9405"/>
          <ac:inkMkLst>
            <pc:docMk/>
            <pc:sldMk cId="3871650562" sldId="351"/>
            <ac:inkMk id="11" creationId="{9710CE39-485A-BFDB-9C93-722E5C6F4813}"/>
          </ac:inkMkLst>
        </pc:inkChg>
      </pc:sldChg>
      <pc:sldChg chg="del">
        <pc:chgData name="Richard Decker" userId="b8f6e2a6a2a75148" providerId="LiveId" clId="{860673FD-ED98-4054-BDD7-5C24CAED7B67}" dt="2023-08-13T01:45:31.206" v="181" actId="47"/>
        <pc:sldMkLst>
          <pc:docMk/>
          <pc:sldMk cId="3157413978" sldId="352"/>
        </pc:sldMkLst>
      </pc:sldChg>
      <pc:sldChg chg="addSp modSp mod modAnim">
        <pc:chgData name="Richard Decker" userId="b8f6e2a6a2a75148" providerId="LiveId" clId="{860673FD-ED98-4054-BDD7-5C24CAED7B67}" dt="2023-08-13T02:36:16.950" v="912"/>
        <pc:sldMkLst>
          <pc:docMk/>
          <pc:sldMk cId="4009799060" sldId="352"/>
        </pc:sldMkLst>
        <pc:spChg chg="mod">
          <ac:chgData name="Richard Decker" userId="b8f6e2a6a2a75148" providerId="LiveId" clId="{860673FD-ED98-4054-BDD7-5C24CAED7B67}" dt="2023-08-13T02:27:58.516" v="861" actId="115"/>
          <ac:spMkLst>
            <pc:docMk/>
            <pc:sldMk cId="4009799060" sldId="352"/>
            <ac:spMk id="2" creationId="{0D89045A-2916-09EA-DA62-7DC5480D3396}"/>
          </ac:spMkLst>
        </pc:spChg>
        <pc:spChg chg="mod">
          <ac:chgData name="Richard Decker" userId="b8f6e2a6a2a75148" providerId="LiveId" clId="{860673FD-ED98-4054-BDD7-5C24CAED7B67}" dt="2023-08-13T02:09:27.441" v="674" actId="13926"/>
          <ac:spMkLst>
            <pc:docMk/>
            <pc:sldMk cId="4009799060" sldId="352"/>
            <ac:spMk id="4" creationId="{78F39146-FF83-C08B-8FD8-67E8038C5E38}"/>
          </ac:spMkLst>
        </pc:spChg>
        <pc:spChg chg="mod">
          <ac:chgData name="Richard Decker" userId="b8f6e2a6a2a75148" providerId="LiveId" clId="{860673FD-ED98-4054-BDD7-5C24CAED7B67}" dt="2023-08-13T02:21:08.419" v="753" actId="13926"/>
          <ac:spMkLst>
            <pc:docMk/>
            <pc:sldMk cId="4009799060" sldId="352"/>
            <ac:spMk id="5" creationId="{531D775E-1443-638B-8EF9-6C80201E69AD}"/>
          </ac:spMkLst>
        </pc:spChg>
        <pc:spChg chg="mod">
          <ac:chgData name="Richard Decker" userId="b8f6e2a6a2a75148" providerId="LiveId" clId="{860673FD-ED98-4054-BDD7-5C24CAED7B67}" dt="2023-08-13T02:36:01.713" v="907" actId="1076"/>
          <ac:spMkLst>
            <pc:docMk/>
            <pc:sldMk cId="4009799060" sldId="352"/>
            <ac:spMk id="6" creationId="{15586F1E-C986-EE7E-AF38-6E752D66B8D9}"/>
          </ac:spMkLst>
        </pc:spChg>
        <pc:spChg chg="add mod">
          <ac:chgData name="Richard Decker" userId="b8f6e2a6a2a75148" providerId="LiveId" clId="{860673FD-ED98-4054-BDD7-5C24CAED7B67}" dt="2023-08-13T02:22:14.196" v="763" actId="13926"/>
          <ac:spMkLst>
            <pc:docMk/>
            <pc:sldMk cId="4009799060" sldId="352"/>
            <ac:spMk id="7" creationId="{07D9AB66-45AF-9DF3-C373-98C952B9C4E6}"/>
          </ac:spMkLst>
        </pc:spChg>
        <pc:spChg chg="add mod">
          <ac:chgData name="Richard Decker" userId="b8f6e2a6a2a75148" providerId="LiveId" clId="{860673FD-ED98-4054-BDD7-5C24CAED7B67}" dt="2023-08-13T02:23:58.831" v="784" actId="1076"/>
          <ac:spMkLst>
            <pc:docMk/>
            <pc:sldMk cId="4009799060" sldId="352"/>
            <ac:spMk id="8" creationId="{54670A44-F759-1DEE-7E41-1C3C35507056}"/>
          </ac:spMkLst>
        </pc:spChg>
      </pc:sldChg>
      <pc:sldChg chg="addSp delSp modSp mod modAnim">
        <pc:chgData name="Richard Decker" userId="b8f6e2a6a2a75148" providerId="LiveId" clId="{860673FD-ED98-4054-BDD7-5C24CAED7B67}" dt="2023-08-13T02:39:48.107" v="920"/>
        <pc:sldMkLst>
          <pc:docMk/>
          <pc:sldMk cId="3053978195" sldId="353"/>
        </pc:sldMkLst>
        <pc:spChg chg="del">
          <ac:chgData name="Richard Decker" userId="b8f6e2a6a2a75148" providerId="LiveId" clId="{860673FD-ED98-4054-BDD7-5C24CAED7B67}" dt="2023-08-13T02:16:35.038" v="693" actId="478"/>
          <ac:spMkLst>
            <pc:docMk/>
            <pc:sldMk cId="3053978195" sldId="353"/>
            <ac:spMk id="9" creationId="{50A714AB-6462-AEF5-0556-6C6E05D83BC9}"/>
          </ac:spMkLst>
        </pc:spChg>
        <pc:spChg chg="add mod">
          <ac:chgData name="Richard Decker" userId="b8f6e2a6a2a75148" providerId="LiveId" clId="{860673FD-ED98-4054-BDD7-5C24CAED7B67}" dt="2023-08-13T02:17:34.837" v="717" actId="1076"/>
          <ac:spMkLst>
            <pc:docMk/>
            <pc:sldMk cId="3053978195" sldId="353"/>
            <ac:spMk id="12" creationId="{12EBD22E-0C88-DB37-A7C1-977234DF8519}"/>
          </ac:spMkLst>
        </pc:spChg>
        <pc:spChg chg="add mod">
          <ac:chgData name="Richard Decker" userId="b8f6e2a6a2a75148" providerId="LiveId" clId="{860673FD-ED98-4054-BDD7-5C24CAED7B67}" dt="2023-08-13T02:18:28.587" v="723" actId="14100"/>
          <ac:spMkLst>
            <pc:docMk/>
            <pc:sldMk cId="3053978195" sldId="353"/>
            <ac:spMk id="13" creationId="{AEE83B4A-F866-9FC6-33A8-A686B7B79D65}"/>
          </ac:spMkLst>
        </pc:spChg>
        <pc:spChg chg="add mod">
          <ac:chgData name="Richard Decker" userId="b8f6e2a6a2a75148" providerId="LiveId" clId="{860673FD-ED98-4054-BDD7-5C24CAED7B67}" dt="2023-08-13T02:18:50.078" v="727" actId="14100"/>
          <ac:spMkLst>
            <pc:docMk/>
            <pc:sldMk cId="3053978195" sldId="353"/>
            <ac:spMk id="14" creationId="{3D746670-A8C1-8E9D-3051-C270F3F44078}"/>
          </ac:spMkLst>
        </pc:spChg>
        <pc:picChg chg="add del mod">
          <ac:chgData name="Richard Decker" userId="b8f6e2a6a2a75148" providerId="LiveId" clId="{860673FD-ED98-4054-BDD7-5C24CAED7B67}" dt="2023-08-13T02:12:56.240" v="690" actId="478"/>
          <ac:picMkLst>
            <pc:docMk/>
            <pc:sldMk cId="3053978195" sldId="353"/>
            <ac:picMk id="5" creationId="{D85B2874-FE98-16DB-1799-93EEEF4137BD}"/>
          </ac:picMkLst>
        </pc:picChg>
        <pc:picChg chg="del">
          <ac:chgData name="Richard Decker" userId="b8f6e2a6a2a75148" providerId="LiveId" clId="{860673FD-ED98-4054-BDD7-5C24CAED7B67}" dt="2023-08-13T02:16:32.790" v="691" actId="478"/>
          <ac:picMkLst>
            <pc:docMk/>
            <pc:sldMk cId="3053978195" sldId="353"/>
            <ac:picMk id="7" creationId="{8FD0AA37-628B-0107-F7BB-7D4C944115FD}"/>
          </ac:picMkLst>
        </pc:picChg>
        <pc:picChg chg="add mod">
          <ac:chgData name="Richard Decker" userId="b8f6e2a6a2a75148" providerId="LiveId" clId="{860673FD-ED98-4054-BDD7-5C24CAED7B67}" dt="2023-08-13T02:17:03.889" v="698" actId="1076"/>
          <ac:picMkLst>
            <pc:docMk/>
            <pc:sldMk cId="3053978195" sldId="353"/>
            <ac:picMk id="8" creationId="{45E6B836-D232-286E-9AB4-DD4D766E0910}"/>
          </ac:picMkLst>
        </pc:picChg>
        <pc:inkChg chg="del">
          <ac:chgData name="Richard Decker" userId="b8f6e2a6a2a75148" providerId="LiveId" clId="{860673FD-ED98-4054-BDD7-5C24CAED7B67}" dt="2023-08-13T02:16:33.976" v="692" actId="478"/>
          <ac:inkMkLst>
            <pc:docMk/>
            <pc:sldMk cId="3053978195" sldId="353"/>
            <ac:inkMk id="10" creationId="{E71C2658-A898-69B7-376F-FB3C9EA7206F}"/>
          </ac:inkMkLst>
        </pc:inkChg>
        <pc:inkChg chg="del">
          <ac:chgData name="Richard Decker" userId="b8f6e2a6a2a75148" providerId="LiveId" clId="{860673FD-ED98-4054-BDD7-5C24CAED7B67}" dt="2023-08-13T02:16:36.197" v="694" actId="478"/>
          <ac:inkMkLst>
            <pc:docMk/>
            <pc:sldMk cId="3053978195" sldId="353"/>
            <ac:inkMk id="11" creationId="{9710CE39-485A-BFDB-9C93-722E5C6F4813}"/>
          </ac:inkMkLst>
        </pc:inkChg>
      </pc:sldChg>
      <pc:sldChg chg="del">
        <pc:chgData name="Richard Decker" userId="b8f6e2a6a2a75148" providerId="LiveId" clId="{860673FD-ED98-4054-BDD7-5C24CAED7B67}" dt="2023-08-13T01:45:31.331" v="182" actId="47"/>
        <pc:sldMkLst>
          <pc:docMk/>
          <pc:sldMk cId="3985473366" sldId="353"/>
        </pc:sldMkLst>
      </pc:sldChg>
      <pc:sldChg chg="del">
        <pc:chgData name="Richard Decker" userId="b8f6e2a6a2a75148" providerId="LiveId" clId="{860673FD-ED98-4054-BDD7-5C24CAED7B67}" dt="2023-08-13T01:45:31.469" v="183" actId="47"/>
        <pc:sldMkLst>
          <pc:docMk/>
          <pc:sldMk cId="3293446445" sldId="354"/>
        </pc:sldMkLst>
      </pc:sldChg>
      <pc:sldChg chg="delSp modSp mod modAnim">
        <pc:chgData name="Richard Decker" userId="b8f6e2a6a2a75148" providerId="LiveId" clId="{860673FD-ED98-4054-BDD7-5C24CAED7B67}" dt="2023-08-13T02:36:38.105" v="916"/>
        <pc:sldMkLst>
          <pc:docMk/>
          <pc:sldMk cId="3461387269" sldId="354"/>
        </pc:sldMkLst>
        <pc:spChg chg="mod">
          <ac:chgData name="Richard Decker" userId="b8f6e2a6a2a75148" providerId="LiveId" clId="{860673FD-ED98-4054-BDD7-5C24CAED7B67}" dt="2023-08-13T02:27:47.086" v="858" actId="115"/>
          <ac:spMkLst>
            <pc:docMk/>
            <pc:sldMk cId="3461387269" sldId="354"/>
            <ac:spMk id="2" creationId="{0D89045A-2916-09EA-DA62-7DC5480D3396}"/>
          </ac:spMkLst>
        </pc:spChg>
        <pc:spChg chg="del">
          <ac:chgData name="Richard Decker" userId="b8f6e2a6a2a75148" providerId="LiveId" clId="{860673FD-ED98-4054-BDD7-5C24CAED7B67}" dt="2023-08-13T02:24:48.654" v="804" actId="478"/>
          <ac:spMkLst>
            <pc:docMk/>
            <pc:sldMk cId="3461387269" sldId="354"/>
            <ac:spMk id="4" creationId="{78F39146-FF83-C08B-8FD8-67E8038C5E38}"/>
          </ac:spMkLst>
        </pc:spChg>
        <pc:spChg chg="mod">
          <ac:chgData name="Richard Decker" userId="b8f6e2a6a2a75148" providerId="LiveId" clId="{860673FD-ED98-4054-BDD7-5C24CAED7B67}" dt="2023-08-13T02:25:37.211" v="825" actId="13926"/>
          <ac:spMkLst>
            <pc:docMk/>
            <pc:sldMk cId="3461387269" sldId="354"/>
            <ac:spMk id="5" creationId="{531D775E-1443-638B-8EF9-6C80201E69AD}"/>
          </ac:spMkLst>
        </pc:spChg>
        <pc:spChg chg="mod">
          <ac:chgData name="Richard Decker" userId="b8f6e2a6a2a75148" providerId="LiveId" clId="{860673FD-ED98-4054-BDD7-5C24CAED7B67}" dt="2023-08-13T02:24:44.109" v="803" actId="20577"/>
          <ac:spMkLst>
            <pc:docMk/>
            <pc:sldMk cId="3461387269" sldId="354"/>
            <ac:spMk id="6" creationId="{15586F1E-C986-EE7E-AF38-6E752D66B8D9}"/>
          </ac:spMkLst>
        </pc:spChg>
        <pc:spChg chg="mod">
          <ac:chgData name="Richard Decker" userId="b8f6e2a6a2a75148" providerId="LiveId" clId="{860673FD-ED98-4054-BDD7-5C24CAED7B67}" dt="2023-08-13T02:26:43.210" v="848" actId="13926"/>
          <ac:spMkLst>
            <pc:docMk/>
            <pc:sldMk cId="3461387269" sldId="354"/>
            <ac:spMk id="7" creationId="{07D9AB66-45AF-9DF3-C373-98C952B9C4E6}"/>
          </ac:spMkLst>
        </pc:spChg>
        <pc:spChg chg="del">
          <ac:chgData name="Richard Decker" userId="b8f6e2a6a2a75148" providerId="LiveId" clId="{860673FD-ED98-4054-BDD7-5C24CAED7B67}" dt="2023-08-13T02:26:59.842" v="849" actId="478"/>
          <ac:spMkLst>
            <pc:docMk/>
            <pc:sldMk cId="3461387269" sldId="354"/>
            <ac:spMk id="8" creationId="{54670A44-F759-1DEE-7E41-1C3C35507056}"/>
          </ac:spMkLst>
        </pc:spChg>
      </pc:sldChg>
      <pc:sldChg chg="del">
        <pc:chgData name="Richard Decker" userId="b8f6e2a6a2a75148" providerId="LiveId" clId="{860673FD-ED98-4054-BDD7-5C24CAED7B67}" dt="2023-08-13T01:45:31.585" v="184" actId="47"/>
        <pc:sldMkLst>
          <pc:docMk/>
          <pc:sldMk cId="1303956669" sldId="355"/>
        </pc:sldMkLst>
      </pc:sldChg>
      <pc:sldChg chg="del">
        <pc:chgData name="Richard Decker" userId="b8f6e2a6a2a75148" providerId="LiveId" clId="{860673FD-ED98-4054-BDD7-5C24CAED7B67}" dt="2023-08-13T01:45:31.718" v="185" actId="47"/>
        <pc:sldMkLst>
          <pc:docMk/>
          <pc:sldMk cId="2036073730" sldId="356"/>
        </pc:sldMkLst>
      </pc:sldChg>
      <pc:sldChg chg="del">
        <pc:chgData name="Richard Decker" userId="b8f6e2a6a2a75148" providerId="LiveId" clId="{860673FD-ED98-4054-BDD7-5C24CAED7B67}" dt="2023-08-13T01:45:31.903" v="186" actId="47"/>
        <pc:sldMkLst>
          <pc:docMk/>
          <pc:sldMk cId="2458077474" sldId="357"/>
        </pc:sldMkLst>
      </pc:sldChg>
    </pc:docChg>
  </pc:docChgLst>
  <pc:docChgLst>
    <pc:chgData name="Richard Decker" userId="b8f6e2a6a2a75148" providerId="LiveId" clId="{2F0CC0C1-F783-46E0-A0A2-DA1CE8CEE67C}"/>
    <pc:docChg chg="modSld">
      <pc:chgData name="Richard Decker" userId="b8f6e2a6a2a75148" providerId="LiveId" clId="{2F0CC0C1-F783-46E0-A0A2-DA1CE8CEE67C}" dt="2023-08-06T13:18:08.631" v="0"/>
      <pc:docMkLst>
        <pc:docMk/>
      </pc:docMkLst>
      <pc:sldChg chg="modAnim">
        <pc:chgData name="Richard Decker" userId="b8f6e2a6a2a75148" providerId="LiveId" clId="{2F0CC0C1-F783-46E0-A0A2-DA1CE8CEE67C}" dt="2023-08-06T13:18:08.631" v="0"/>
        <pc:sldMkLst>
          <pc:docMk/>
          <pc:sldMk cId="19911266" sldId="345"/>
        </pc:sldMkLst>
      </pc:sldChg>
    </pc:docChg>
  </pc:docChgLst>
  <pc:docChgLst>
    <pc:chgData name="Richard Decker" userId="b8f6e2a6a2a75148" providerId="LiveId" clId="{82597A1B-7886-43ED-B694-613F4F2F8548}"/>
    <pc:docChg chg="modSld">
      <pc:chgData name="Richard Decker" userId="b8f6e2a6a2a75148" providerId="LiveId" clId="{82597A1B-7886-43ED-B694-613F4F2F8548}" dt="2023-08-13T13:57:40.969" v="9" actId="20577"/>
      <pc:docMkLst>
        <pc:docMk/>
      </pc:docMkLst>
      <pc:sldChg chg="modSp">
        <pc:chgData name="Richard Decker" userId="b8f6e2a6a2a75148" providerId="LiveId" clId="{82597A1B-7886-43ED-B694-613F4F2F8548}" dt="2023-08-13T13:57:40.969" v="9" actId="20577"/>
        <pc:sldMkLst>
          <pc:docMk/>
          <pc:sldMk cId="3382471233" sldId="346"/>
        </pc:sldMkLst>
        <pc:spChg chg="mod">
          <ac:chgData name="Richard Decker" userId="b8f6e2a6a2a75148" providerId="LiveId" clId="{82597A1B-7886-43ED-B694-613F4F2F8548}" dt="2023-08-13T13:57:40.969" v="9" actId="20577"/>
          <ac:spMkLst>
            <pc:docMk/>
            <pc:sldMk cId="3382471233" sldId="346"/>
            <ac:spMk id="4" creationId="{78F39146-FF83-C08B-8FD8-67E8038C5E38}"/>
          </ac:spMkLst>
        </pc:spChg>
      </pc:sldChg>
    </pc:docChg>
  </pc:docChgLst>
  <pc:docChgLst>
    <pc:chgData name="Richard Decker" userId="b8f6e2a6a2a75148" providerId="LiveId" clId="{FAC57377-E9A9-452E-8FC4-ED50818193AF}"/>
    <pc:docChg chg="custSel delSld modSld sldOrd">
      <pc:chgData name="Richard Decker" userId="b8f6e2a6a2a75148" providerId="LiveId" clId="{FAC57377-E9A9-452E-8FC4-ED50818193AF}" dt="2023-09-17T01:24:54.823" v="1641" actId="1076"/>
      <pc:docMkLst>
        <pc:docMk/>
      </pc:docMkLst>
      <pc:sldChg chg="modSp mod">
        <pc:chgData name="Richard Decker" userId="b8f6e2a6a2a75148" providerId="LiveId" clId="{FAC57377-E9A9-452E-8FC4-ED50818193AF}" dt="2023-09-16T23:44:37.340" v="42" actId="1076"/>
        <pc:sldMkLst>
          <pc:docMk/>
          <pc:sldMk cId="1744375188" sldId="262"/>
        </pc:sldMkLst>
        <pc:spChg chg="mod">
          <ac:chgData name="Richard Decker" userId="b8f6e2a6a2a75148" providerId="LiveId" clId="{FAC57377-E9A9-452E-8FC4-ED50818193AF}" dt="2023-09-16T23:44:37.340" v="42" actId="1076"/>
          <ac:spMkLst>
            <pc:docMk/>
            <pc:sldMk cId="1744375188" sldId="262"/>
            <ac:spMk id="4" creationId="{71D98E05-015C-9C0A-6AD5-FDC1B87C8BEB}"/>
          </ac:spMkLst>
        </pc:spChg>
      </pc:sldChg>
      <pc:sldChg chg="del">
        <pc:chgData name="Richard Decker" userId="b8f6e2a6a2a75148" providerId="LiveId" clId="{FAC57377-E9A9-452E-8FC4-ED50818193AF}" dt="2023-09-17T00:01:44.415" v="102" actId="47"/>
        <pc:sldMkLst>
          <pc:docMk/>
          <pc:sldMk cId="820778474" sldId="331"/>
        </pc:sldMkLst>
      </pc:sldChg>
      <pc:sldChg chg="del">
        <pc:chgData name="Richard Decker" userId="b8f6e2a6a2a75148" providerId="LiveId" clId="{FAC57377-E9A9-452E-8FC4-ED50818193AF}" dt="2023-09-17T00:01:46.360" v="104" actId="47"/>
        <pc:sldMkLst>
          <pc:docMk/>
          <pc:sldMk cId="2379690445" sldId="342"/>
        </pc:sldMkLst>
      </pc:sldChg>
      <pc:sldChg chg="del">
        <pc:chgData name="Richard Decker" userId="b8f6e2a6a2a75148" providerId="LiveId" clId="{FAC57377-E9A9-452E-8FC4-ED50818193AF}" dt="2023-09-17T00:01:45.550" v="103" actId="47"/>
        <pc:sldMkLst>
          <pc:docMk/>
          <pc:sldMk cId="1523683096" sldId="344"/>
        </pc:sldMkLst>
      </pc:sldChg>
      <pc:sldChg chg="addSp modSp mod modAnim">
        <pc:chgData name="Richard Decker" userId="b8f6e2a6a2a75148" providerId="LiveId" clId="{FAC57377-E9A9-452E-8FC4-ED50818193AF}" dt="2023-09-17T00:45:38.616" v="1339" actId="13926"/>
        <pc:sldMkLst>
          <pc:docMk/>
          <pc:sldMk cId="19911266" sldId="345"/>
        </pc:sldMkLst>
        <pc:spChg chg="mod">
          <ac:chgData name="Richard Decker" userId="b8f6e2a6a2a75148" providerId="LiveId" clId="{FAC57377-E9A9-452E-8FC4-ED50818193AF}" dt="2023-09-17T00:44:08.290" v="1325" actId="1076"/>
          <ac:spMkLst>
            <pc:docMk/>
            <pc:sldMk cId="19911266" sldId="345"/>
            <ac:spMk id="2" creationId="{FB361F60-4632-BB9E-92C8-D4622D2BEBB8}"/>
          </ac:spMkLst>
        </pc:spChg>
        <pc:spChg chg="mod">
          <ac:chgData name="Richard Decker" userId="b8f6e2a6a2a75148" providerId="LiveId" clId="{FAC57377-E9A9-452E-8FC4-ED50818193AF}" dt="2023-09-17T00:03:25.840" v="205" actId="115"/>
          <ac:spMkLst>
            <pc:docMk/>
            <pc:sldMk cId="19911266" sldId="345"/>
            <ac:spMk id="3" creationId="{0017FEDA-CF2C-CB33-FBEA-27DFA959DDE7}"/>
          </ac:spMkLst>
        </pc:spChg>
        <pc:spChg chg="mod">
          <ac:chgData name="Richard Decker" userId="b8f6e2a6a2a75148" providerId="LiveId" clId="{FAC57377-E9A9-452E-8FC4-ED50818193AF}" dt="2023-09-17T00:44:05.189" v="1324" actId="1076"/>
          <ac:spMkLst>
            <pc:docMk/>
            <pc:sldMk cId="19911266" sldId="345"/>
            <ac:spMk id="4" creationId="{78F39146-FF83-C08B-8FD8-67E8038C5E38}"/>
          </ac:spMkLst>
        </pc:spChg>
        <pc:spChg chg="add mod">
          <ac:chgData name="Richard Decker" userId="b8f6e2a6a2a75148" providerId="LiveId" clId="{FAC57377-E9A9-452E-8FC4-ED50818193AF}" dt="2023-09-17T00:45:38.616" v="1339" actId="13926"/>
          <ac:spMkLst>
            <pc:docMk/>
            <pc:sldMk cId="19911266" sldId="345"/>
            <ac:spMk id="5" creationId="{71592AA6-366C-684C-9A3C-E379889F2BB9}"/>
          </ac:spMkLst>
        </pc:spChg>
        <pc:spChg chg="mod">
          <ac:chgData name="Richard Decker" userId="b8f6e2a6a2a75148" providerId="LiveId" clId="{FAC57377-E9A9-452E-8FC4-ED50818193AF}" dt="2023-09-17T00:44:02.501" v="1323" actId="1076"/>
          <ac:spMkLst>
            <pc:docMk/>
            <pc:sldMk cId="19911266" sldId="345"/>
            <ac:spMk id="6" creationId="{15586F1E-C986-EE7E-AF38-6E752D66B8D9}"/>
          </ac:spMkLst>
        </pc:spChg>
      </pc:sldChg>
      <pc:sldChg chg="addSp modSp mod ord modAnim">
        <pc:chgData name="Richard Decker" userId="b8f6e2a6a2a75148" providerId="LiveId" clId="{FAC57377-E9A9-452E-8FC4-ED50818193AF}" dt="2023-09-17T00:28:29.251" v="1059" actId="20577"/>
        <pc:sldMkLst>
          <pc:docMk/>
          <pc:sldMk cId="1965911823" sldId="346"/>
        </pc:sldMkLst>
        <pc:spChg chg="mod">
          <ac:chgData name="Richard Decker" userId="b8f6e2a6a2a75148" providerId="LiveId" clId="{FAC57377-E9A9-452E-8FC4-ED50818193AF}" dt="2023-09-17T00:25:23.109" v="984" actId="1076"/>
          <ac:spMkLst>
            <pc:docMk/>
            <pc:sldMk cId="1965911823" sldId="346"/>
            <ac:spMk id="2" creationId="{FB361F60-4632-BB9E-92C8-D4622D2BEBB8}"/>
          </ac:spMkLst>
        </pc:spChg>
        <pc:spChg chg="mod">
          <ac:chgData name="Richard Decker" userId="b8f6e2a6a2a75148" providerId="LiveId" clId="{FAC57377-E9A9-452E-8FC4-ED50818193AF}" dt="2023-09-17T00:28:29.251" v="1059" actId="20577"/>
          <ac:spMkLst>
            <pc:docMk/>
            <pc:sldMk cId="1965911823" sldId="346"/>
            <ac:spMk id="4" creationId="{78F39146-FF83-C08B-8FD8-67E8038C5E38}"/>
          </ac:spMkLst>
        </pc:spChg>
        <pc:spChg chg="mod">
          <ac:chgData name="Richard Decker" userId="b8f6e2a6a2a75148" providerId="LiveId" clId="{FAC57377-E9A9-452E-8FC4-ED50818193AF}" dt="2023-09-17T00:16:54.327" v="777" actId="13926"/>
          <ac:spMkLst>
            <pc:docMk/>
            <pc:sldMk cId="1965911823" sldId="346"/>
            <ac:spMk id="6" creationId="{15586F1E-C986-EE7E-AF38-6E752D66B8D9}"/>
          </ac:spMkLst>
        </pc:spChg>
        <pc:inkChg chg="add">
          <ac:chgData name="Richard Decker" userId="b8f6e2a6a2a75148" providerId="LiveId" clId="{FAC57377-E9A9-452E-8FC4-ED50818193AF}" dt="2023-09-17T00:17:31.828" v="778" actId="9405"/>
          <ac:inkMkLst>
            <pc:docMk/>
            <pc:sldMk cId="1965911823" sldId="346"/>
            <ac:inkMk id="5" creationId="{AF88AC88-F39B-F3A6-4A6E-3C21C425744D}"/>
          </ac:inkMkLst>
        </pc:inkChg>
        <pc:inkChg chg="add">
          <ac:chgData name="Richard Decker" userId="b8f6e2a6a2a75148" providerId="LiveId" clId="{FAC57377-E9A9-452E-8FC4-ED50818193AF}" dt="2023-09-17T00:17:36.852" v="779" actId="9405"/>
          <ac:inkMkLst>
            <pc:docMk/>
            <pc:sldMk cId="1965911823" sldId="346"/>
            <ac:inkMk id="7" creationId="{1C8B6A3F-324C-5BD6-E6E9-787ACDD286C2}"/>
          </ac:inkMkLst>
        </pc:inkChg>
      </pc:sldChg>
      <pc:sldChg chg="del">
        <pc:chgData name="Richard Decker" userId="b8f6e2a6a2a75148" providerId="LiveId" clId="{FAC57377-E9A9-452E-8FC4-ED50818193AF}" dt="2023-09-17T00:01:47.109" v="105" actId="47"/>
        <pc:sldMkLst>
          <pc:docMk/>
          <pc:sldMk cId="3382471233" sldId="346"/>
        </pc:sldMkLst>
      </pc:sldChg>
      <pc:sldChg chg="del">
        <pc:chgData name="Richard Decker" userId="b8f6e2a6a2a75148" providerId="LiveId" clId="{FAC57377-E9A9-452E-8FC4-ED50818193AF}" dt="2023-09-17T00:01:47.971" v="106" actId="47"/>
        <pc:sldMkLst>
          <pc:docMk/>
          <pc:sldMk cId="125252769" sldId="347"/>
        </pc:sldMkLst>
      </pc:sldChg>
      <pc:sldChg chg="delSp modSp mod delAnim">
        <pc:chgData name="Richard Decker" userId="b8f6e2a6a2a75148" providerId="LiveId" clId="{FAC57377-E9A9-452E-8FC4-ED50818193AF}" dt="2023-09-17T00:51:10.007" v="1364" actId="1076"/>
        <pc:sldMkLst>
          <pc:docMk/>
          <pc:sldMk cId="454343430" sldId="347"/>
        </pc:sldMkLst>
        <pc:spChg chg="del">
          <ac:chgData name="Richard Decker" userId="b8f6e2a6a2a75148" providerId="LiveId" clId="{FAC57377-E9A9-452E-8FC4-ED50818193AF}" dt="2023-09-17T00:50:55.536" v="1361" actId="478"/>
          <ac:spMkLst>
            <pc:docMk/>
            <pc:sldMk cId="454343430" sldId="347"/>
            <ac:spMk id="2" creationId="{FB361F60-4632-BB9E-92C8-D4622D2BEBB8}"/>
          </ac:spMkLst>
        </pc:spChg>
        <pc:spChg chg="mod">
          <ac:chgData name="Richard Decker" userId="b8f6e2a6a2a75148" providerId="LiveId" clId="{FAC57377-E9A9-452E-8FC4-ED50818193AF}" dt="2023-09-17T00:04:16.675" v="254" actId="20577"/>
          <ac:spMkLst>
            <pc:docMk/>
            <pc:sldMk cId="454343430" sldId="347"/>
            <ac:spMk id="3" creationId="{0017FEDA-CF2C-CB33-FBEA-27DFA959DDE7}"/>
          </ac:spMkLst>
        </pc:spChg>
        <pc:spChg chg="del">
          <ac:chgData name="Richard Decker" userId="b8f6e2a6a2a75148" providerId="LiveId" clId="{FAC57377-E9A9-452E-8FC4-ED50818193AF}" dt="2023-09-17T00:50:52.871" v="1360" actId="478"/>
          <ac:spMkLst>
            <pc:docMk/>
            <pc:sldMk cId="454343430" sldId="347"/>
            <ac:spMk id="4" creationId="{78F39146-FF83-C08B-8FD8-67E8038C5E38}"/>
          </ac:spMkLst>
        </pc:spChg>
        <pc:spChg chg="mod">
          <ac:chgData name="Richard Decker" userId="b8f6e2a6a2a75148" providerId="LiveId" clId="{FAC57377-E9A9-452E-8FC4-ED50818193AF}" dt="2023-09-17T00:51:10.007" v="1364" actId="1076"/>
          <ac:spMkLst>
            <pc:docMk/>
            <pc:sldMk cId="454343430" sldId="347"/>
            <ac:spMk id="6" creationId="{15586F1E-C986-EE7E-AF38-6E752D66B8D9}"/>
          </ac:spMkLst>
        </pc:spChg>
      </pc:sldChg>
      <pc:sldChg chg="modSp mod modAnim">
        <pc:chgData name="Richard Decker" userId="b8f6e2a6a2a75148" providerId="LiveId" clId="{FAC57377-E9A9-452E-8FC4-ED50818193AF}" dt="2023-09-17T01:24:45.096" v="1640" actId="1076"/>
        <pc:sldMkLst>
          <pc:docMk/>
          <pc:sldMk cId="4196013337" sldId="348"/>
        </pc:sldMkLst>
        <pc:spChg chg="mod">
          <ac:chgData name="Richard Decker" userId="b8f6e2a6a2a75148" providerId="LiveId" clId="{FAC57377-E9A9-452E-8FC4-ED50818193AF}" dt="2023-09-17T01:24:36.347" v="1638" actId="1076"/>
          <ac:spMkLst>
            <pc:docMk/>
            <pc:sldMk cId="4196013337" sldId="348"/>
            <ac:spMk id="2" creationId="{FB361F60-4632-BB9E-92C8-D4622D2BEBB8}"/>
          </ac:spMkLst>
        </pc:spChg>
        <pc:spChg chg="mod">
          <ac:chgData name="Richard Decker" userId="b8f6e2a6a2a75148" providerId="LiveId" clId="{FAC57377-E9A9-452E-8FC4-ED50818193AF}" dt="2023-09-17T00:04:52.421" v="336" actId="20577"/>
          <ac:spMkLst>
            <pc:docMk/>
            <pc:sldMk cId="4196013337" sldId="348"/>
            <ac:spMk id="3" creationId="{0017FEDA-CF2C-CB33-FBEA-27DFA959DDE7}"/>
          </ac:spMkLst>
        </pc:spChg>
        <pc:spChg chg="mod">
          <ac:chgData name="Richard Decker" userId="b8f6e2a6a2a75148" providerId="LiveId" clId="{FAC57377-E9A9-452E-8FC4-ED50818193AF}" dt="2023-09-17T01:24:39.236" v="1639" actId="1076"/>
          <ac:spMkLst>
            <pc:docMk/>
            <pc:sldMk cId="4196013337" sldId="348"/>
            <ac:spMk id="4" creationId="{78F39146-FF83-C08B-8FD8-67E8038C5E38}"/>
          </ac:spMkLst>
        </pc:spChg>
        <pc:spChg chg="mod">
          <ac:chgData name="Richard Decker" userId="b8f6e2a6a2a75148" providerId="LiveId" clId="{FAC57377-E9A9-452E-8FC4-ED50818193AF}" dt="2023-09-17T01:24:45.096" v="1640" actId="1076"/>
          <ac:spMkLst>
            <pc:docMk/>
            <pc:sldMk cId="4196013337" sldId="348"/>
            <ac:spMk id="6" creationId="{15586F1E-C986-EE7E-AF38-6E752D66B8D9}"/>
          </ac:spMkLst>
        </pc:spChg>
      </pc:sldChg>
      <pc:sldChg chg="del">
        <pc:chgData name="Richard Decker" userId="b8f6e2a6a2a75148" providerId="LiveId" clId="{FAC57377-E9A9-452E-8FC4-ED50818193AF}" dt="2023-09-17T00:01:48.802" v="107" actId="47"/>
        <pc:sldMkLst>
          <pc:docMk/>
          <pc:sldMk cId="4286993716" sldId="348"/>
        </pc:sldMkLst>
      </pc:sldChg>
      <pc:sldChg chg="addSp modSp mod modAnim">
        <pc:chgData name="Richard Decker" userId="b8f6e2a6a2a75148" providerId="LiveId" clId="{FAC57377-E9A9-452E-8FC4-ED50818193AF}" dt="2023-09-17T01:24:54.823" v="1641" actId="1076"/>
        <pc:sldMkLst>
          <pc:docMk/>
          <pc:sldMk cId="2809220553" sldId="349"/>
        </pc:sldMkLst>
        <pc:spChg chg="mod">
          <ac:chgData name="Richard Decker" userId="b8f6e2a6a2a75148" providerId="LiveId" clId="{FAC57377-E9A9-452E-8FC4-ED50818193AF}" dt="2023-09-17T01:02:53.099" v="1467" actId="1076"/>
          <ac:spMkLst>
            <pc:docMk/>
            <pc:sldMk cId="2809220553" sldId="349"/>
            <ac:spMk id="2" creationId="{FB361F60-4632-BB9E-92C8-D4622D2BEBB8}"/>
          </ac:spMkLst>
        </pc:spChg>
        <pc:spChg chg="mod">
          <ac:chgData name="Richard Decker" userId="b8f6e2a6a2a75148" providerId="LiveId" clId="{FAC57377-E9A9-452E-8FC4-ED50818193AF}" dt="2023-09-17T00:05:34.428" v="396" actId="6549"/>
          <ac:spMkLst>
            <pc:docMk/>
            <pc:sldMk cId="2809220553" sldId="349"/>
            <ac:spMk id="3" creationId="{0017FEDA-CF2C-CB33-FBEA-27DFA959DDE7}"/>
          </ac:spMkLst>
        </pc:spChg>
        <pc:spChg chg="mod">
          <ac:chgData name="Richard Decker" userId="b8f6e2a6a2a75148" providerId="LiveId" clId="{FAC57377-E9A9-452E-8FC4-ED50818193AF}" dt="2023-09-17T01:02:30.899" v="1448" actId="13926"/>
          <ac:spMkLst>
            <pc:docMk/>
            <pc:sldMk cId="2809220553" sldId="349"/>
            <ac:spMk id="4" creationId="{78F39146-FF83-C08B-8FD8-67E8038C5E38}"/>
          </ac:spMkLst>
        </pc:spChg>
        <pc:spChg chg="add mod">
          <ac:chgData name="Richard Decker" userId="b8f6e2a6a2a75148" providerId="LiveId" clId="{FAC57377-E9A9-452E-8FC4-ED50818193AF}" dt="2023-09-17T01:24:54.823" v="1641" actId="1076"/>
          <ac:spMkLst>
            <pc:docMk/>
            <pc:sldMk cId="2809220553" sldId="349"/>
            <ac:spMk id="5" creationId="{0A8F8084-B0A2-578A-05EA-AC947491A607}"/>
          </ac:spMkLst>
        </pc:spChg>
        <pc:spChg chg="mod">
          <ac:chgData name="Richard Decker" userId="b8f6e2a6a2a75148" providerId="LiveId" clId="{FAC57377-E9A9-452E-8FC4-ED50818193AF}" dt="2023-09-17T01:02:07.632" v="1443" actId="1076"/>
          <ac:spMkLst>
            <pc:docMk/>
            <pc:sldMk cId="2809220553" sldId="349"/>
            <ac:spMk id="6" creationId="{15586F1E-C986-EE7E-AF38-6E752D66B8D9}"/>
          </ac:spMkLst>
        </pc:spChg>
      </pc:sldChg>
      <pc:sldChg chg="del">
        <pc:chgData name="Richard Decker" userId="b8f6e2a6a2a75148" providerId="LiveId" clId="{FAC57377-E9A9-452E-8FC4-ED50818193AF}" dt="2023-09-17T00:01:49.693" v="108" actId="47"/>
        <pc:sldMkLst>
          <pc:docMk/>
          <pc:sldMk cId="3743550024" sldId="349"/>
        </pc:sldMkLst>
      </pc:sldChg>
      <pc:sldChg chg="addSp delSp modSp mod modAnim">
        <pc:chgData name="Richard Decker" userId="b8f6e2a6a2a75148" providerId="LiveId" clId="{FAC57377-E9A9-452E-8FC4-ED50818193AF}" dt="2023-09-17T01:24:17.698" v="1633" actId="1076"/>
        <pc:sldMkLst>
          <pc:docMk/>
          <pc:sldMk cId="1548597114" sldId="350"/>
        </pc:sldMkLst>
        <pc:spChg chg="del">
          <ac:chgData name="Richard Decker" userId="b8f6e2a6a2a75148" providerId="LiveId" clId="{FAC57377-E9A9-452E-8FC4-ED50818193AF}" dt="2023-09-17T01:13:32.980" v="1532" actId="478"/>
          <ac:spMkLst>
            <pc:docMk/>
            <pc:sldMk cId="1548597114" sldId="350"/>
            <ac:spMk id="2" creationId="{FB361F60-4632-BB9E-92C8-D4622D2BEBB8}"/>
          </ac:spMkLst>
        </pc:spChg>
        <pc:spChg chg="mod">
          <ac:chgData name="Richard Decker" userId="b8f6e2a6a2a75148" providerId="LiveId" clId="{FAC57377-E9A9-452E-8FC4-ED50818193AF}" dt="2023-09-17T00:06:03.563" v="431" actId="207"/>
          <ac:spMkLst>
            <pc:docMk/>
            <pc:sldMk cId="1548597114" sldId="350"/>
            <ac:spMk id="3" creationId="{0017FEDA-CF2C-CB33-FBEA-27DFA959DDE7}"/>
          </ac:spMkLst>
        </pc:spChg>
        <pc:spChg chg="del mod">
          <ac:chgData name="Richard Decker" userId="b8f6e2a6a2a75148" providerId="LiveId" clId="{FAC57377-E9A9-452E-8FC4-ED50818193AF}" dt="2023-09-17T01:13:31.317" v="1531" actId="478"/>
          <ac:spMkLst>
            <pc:docMk/>
            <pc:sldMk cId="1548597114" sldId="350"/>
            <ac:spMk id="4" creationId="{78F39146-FF83-C08B-8FD8-67E8038C5E38}"/>
          </ac:spMkLst>
        </pc:spChg>
        <pc:spChg chg="add mod">
          <ac:chgData name="Richard Decker" userId="b8f6e2a6a2a75148" providerId="LiveId" clId="{FAC57377-E9A9-452E-8FC4-ED50818193AF}" dt="2023-09-17T00:07:21.903" v="517" actId="207"/>
          <ac:spMkLst>
            <pc:docMk/>
            <pc:sldMk cId="1548597114" sldId="350"/>
            <ac:spMk id="5" creationId="{0A925889-F066-28BB-37ED-2B208F52F196}"/>
          </ac:spMkLst>
        </pc:spChg>
        <pc:spChg chg="mod">
          <ac:chgData name="Richard Decker" userId="b8f6e2a6a2a75148" providerId="LiveId" clId="{FAC57377-E9A9-452E-8FC4-ED50818193AF}" dt="2023-09-17T01:24:17.698" v="1633" actId="1076"/>
          <ac:spMkLst>
            <pc:docMk/>
            <pc:sldMk cId="1548597114" sldId="350"/>
            <ac:spMk id="6" creationId="{15586F1E-C986-EE7E-AF38-6E752D66B8D9}"/>
          </ac:spMkLst>
        </pc:spChg>
      </pc:sldChg>
      <pc:sldChg chg="del">
        <pc:chgData name="Richard Decker" userId="b8f6e2a6a2a75148" providerId="LiveId" clId="{FAC57377-E9A9-452E-8FC4-ED50818193AF}" dt="2023-09-17T00:01:50.595" v="109" actId="47"/>
        <pc:sldMkLst>
          <pc:docMk/>
          <pc:sldMk cId="3297995080" sldId="350"/>
        </pc:sldMkLst>
      </pc:sldChg>
      <pc:sldChg chg="del">
        <pc:chgData name="Richard Decker" userId="b8f6e2a6a2a75148" providerId="LiveId" clId="{FAC57377-E9A9-452E-8FC4-ED50818193AF}" dt="2023-09-17T00:08:01.704" v="519" actId="47"/>
        <pc:sldMkLst>
          <pc:docMk/>
          <pc:sldMk cId="553334966" sldId="351"/>
        </pc:sldMkLst>
      </pc:sldChg>
      <pc:sldChg chg="del">
        <pc:chgData name="Richard Decker" userId="b8f6e2a6a2a75148" providerId="LiveId" clId="{FAC57377-E9A9-452E-8FC4-ED50818193AF}" dt="2023-09-17T00:01:51.535" v="110" actId="47"/>
        <pc:sldMkLst>
          <pc:docMk/>
          <pc:sldMk cId="3871650562" sldId="351"/>
        </pc:sldMkLst>
      </pc:sldChg>
      <pc:sldChg chg="del">
        <pc:chgData name="Richard Decker" userId="b8f6e2a6a2a75148" providerId="LiveId" clId="{FAC57377-E9A9-452E-8FC4-ED50818193AF}" dt="2023-09-17T00:08:05.761" v="520" actId="47"/>
        <pc:sldMkLst>
          <pc:docMk/>
          <pc:sldMk cId="3996018159" sldId="352"/>
        </pc:sldMkLst>
      </pc:sldChg>
      <pc:sldChg chg="del">
        <pc:chgData name="Richard Decker" userId="b8f6e2a6a2a75148" providerId="LiveId" clId="{FAC57377-E9A9-452E-8FC4-ED50818193AF}" dt="2023-09-17T00:01:53.325" v="112" actId="47"/>
        <pc:sldMkLst>
          <pc:docMk/>
          <pc:sldMk cId="4009799060" sldId="352"/>
        </pc:sldMkLst>
      </pc:sldChg>
      <pc:sldChg chg="addSp modSp mod modAnim">
        <pc:chgData name="Richard Decker" userId="b8f6e2a6a2a75148" providerId="LiveId" clId="{FAC57377-E9A9-452E-8FC4-ED50818193AF}" dt="2023-09-17T01:24:10.964" v="1632" actId="1076"/>
        <pc:sldMkLst>
          <pc:docMk/>
          <pc:sldMk cId="992881336" sldId="353"/>
        </pc:sldMkLst>
        <pc:spChg chg="mod">
          <ac:chgData name="Richard Decker" userId="b8f6e2a6a2a75148" providerId="LiveId" clId="{FAC57377-E9A9-452E-8FC4-ED50818193AF}" dt="2023-09-17T01:24:10.964" v="1632" actId="1076"/>
          <ac:spMkLst>
            <pc:docMk/>
            <pc:sldMk cId="992881336" sldId="353"/>
            <ac:spMk id="2" creationId="{FB361F60-4632-BB9E-92C8-D4622D2BEBB8}"/>
          </ac:spMkLst>
        </pc:spChg>
        <pc:spChg chg="mod">
          <ac:chgData name="Richard Decker" userId="b8f6e2a6a2a75148" providerId="LiveId" clId="{FAC57377-E9A9-452E-8FC4-ED50818193AF}" dt="2023-09-17T01:24:04.652" v="1631" actId="1076"/>
          <ac:spMkLst>
            <pc:docMk/>
            <pc:sldMk cId="992881336" sldId="353"/>
            <ac:spMk id="4" creationId="{78F39146-FF83-C08B-8FD8-67E8038C5E38}"/>
          </ac:spMkLst>
        </pc:spChg>
        <pc:spChg chg="mod">
          <ac:chgData name="Richard Decker" userId="b8f6e2a6a2a75148" providerId="LiveId" clId="{FAC57377-E9A9-452E-8FC4-ED50818193AF}" dt="2023-09-17T01:24:01.386" v="1630" actId="1076"/>
          <ac:spMkLst>
            <pc:docMk/>
            <pc:sldMk cId="992881336" sldId="353"/>
            <ac:spMk id="6" creationId="{15586F1E-C986-EE7E-AF38-6E752D66B8D9}"/>
          </ac:spMkLst>
        </pc:spChg>
        <pc:spChg chg="add mod">
          <ac:chgData name="Richard Decker" userId="b8f6e2a6a2a75148" providerId="LiveId" clId="{FAC57377-E9A9-452E-8FC4-ED50818193AF}" dt="2023-09-17T00:09:41.542" v="637" actId="115"/>
          <ac:spMkLst>
            <pc:docMk/>
            <pc:sldMk cId="992881336" sldId="353"/>
            <ac:spMk id="7" creationId="{D162E002-9DEF-6637-8CD3-903FFC95CDAE}"/>
          </ac:spMkLst>
        </pc:spChg>
      </pc:sldChg>
      <pc:sldChg chg="del">
        <pc:chgData name="Richard Decker" userId="b8f6e2a6a2a75148" providerId="LiveId" clId="{FAC57377-E9A9-452E-8FC4-ED50818193AF}" dt="2023-09-17T00:07:41.590" v="518" actId="47"/>
        <pc:sldMkLst>
          <pc:docMk/>
          <pc:sldMk cId="1414797689" sldId="353"/>
        </pc:sldMkLst>
      </pc:sldChg>
      <pc:sldChg chg="del">
        <pc:chgData name="Richard Decker" userId="b8f6e2a6a2a75148" providerId="LiveId" clId="{FAC57377-E9A9-452E-8FC4-ED50818193AF}" dt="2023-09-17T00:01:52.413" v="111" actId="47"/>
        <pc:sldMkLst>
          <pc:docMk/>
          <pc:sldMk cId="3053978195" sldId="353"/>
        </pc:sldMkLst>
      </pc:sldChg>
      <pc:sldChg chg="del">
        <pc:chgData name="Richard Decker" userId="b8f6e2a6a2a75148" providerId="LiveId" clId="{FAC57377-E9A9-452E-8FC4-ED50818193AF}" dt="2023-09-17T00:09:52.403" v="638" actId="47"/>
        <pc:sldMkLst>
          <pc:docMk/>
          <pc:sldMk cId="2561315642" sldId="354"/>
        </pc:sldMkLst>
      </pc:sldChg>
      <pc:sldChg chg="del">
        <pc:chgData name="Richard Decker" userId="b8f6e2a6a2a75148" providerId="LiveId" clId="{FAC57377-E9A9-452E-8FC4-ED50818193AF}" dt="2023-09-17T00:01:54.252" v="113" actId="47"/>
        <pc:sldMkLst>
          <pc:docMk/>
          <pc:sldMk cId="3461387269" sldId="354"/>
        </pc:sldMkLst>
      </pc:sldChg>
      <pc:sldChg chg="addSp delSp modSp mod modAnim">
        <pc:chgData name="Richard Decker" userId="b8f6e2a6a2a75148" providerId="LiveId" clId="{FAC57377-E9A9-452E-8FC4-ED50818193AF}" dt="2023-09-17T01:23:46.023" v="1628"/>
        <pc:sldMkLst>
          <pc:docMk/>
          <pc:sldMk cId="3766086919" sldId="354"/>
        </pc:sldMkLst>
        <pc:spChg chg="del">
          <ac:chgData name="Richard Decker" userId="b8f6e2a6a2a75148" providerId="LiveId" clId="{FAC57377-E9A9-452E-8FC4-ED50818193AF}" dt="2023-09-17T01:16:51.679" v="1593" actId="478"/>
          <ac:spMkLst>
            <pc:docMk/>
            <pc:sldMk cId="3766086919" sldId="354"/>
            <ac:spMk id="2" creationId="{FB361F60-4632-BB9E-92C8-D4622D2BEBB8}"/>
          </ac:spMkLst>
        </pc:spChg>
        <pc:spChg chg="del">
          <ac:chgData name="Richard Decker" userId="b8f6e2a6a2a75148" providerId="LiveId" clId="{FAC57377-E9A9-452E-8FC4-ED50818193AF}" dt="2023-09-17T01:16:49.927" v="1592" actId="478"/>
          <ac:spMkLst>
            <pc:docMk/>
            <pc:sldMk cId="3766086919" sldId="354"/>
            <ac:spMk id="4" creationId="{78F39146-FF83-C08B-8FD8-67E8038C5E38}"/>
          </ac:spMkLst>
        </pc:spChg>
        <pc:spChg chg="del">
          <ac:chgData name="Richard Decker" userId="b8f6e2a6a2a75148" providerId="LiveId" clId="{FAC57377-E9A9-452E-8FC4-ED50818193AF}" dt="2023-09-17T01:16:48.309" v="1591" actId="478"/>
          <ac:spMkLst>
            <pc:docMk/>
            <pc:sldMk cId="3766086919" sldId="354"/>
            <ac:spMk id="6" creationId="{15586F1E-C986-EE7E-AF38-6E752D66B8D9}"/>
          </ac:spMkLst>
        </pc:spChg>
        <pc:spChg chg="add mod">
          <ac:chgData name="Richard Decker" userId="b8f6e2a6a2a75148" providerId="LiveId" clId="{FAC57377-E9A9-452E-8FC4-ED50818193AF}" dt="2023-09-17T00:11:19.646" v="759" actId="115"/>
          <ac:spMkLst>
            <pc:docMk/>
            <pc:sldMk cId="3766086919" sldId="354"/>
            <ac:spMk id="8" creationId="{BA5790D8-45B9-8942-3945-4FDFBE452AC2}"/>
          </ac:spMkLst>
        </pc:spChg>
        <pc:spChg chg="add mod">
          <ac:chgData name="Richard Decker" userId="b8f6e2a6a2a75148" providerId="LiveId" clId="{FAC57377-E9A9-452E-8FC4-ED50818193AF}" dt="2023-09-17T01:19:40.801" v="1620" actId="403"/>
          <ac:spMkLst>
            <pc:docMk/>
            <pc:sldMk cId="3766086919" sldId="354"/>
            <ac:spMk id="9" creationId="{3A812D68-9661-C573-36DA-466853CC97A0}"/>
          </ac:spMkLst>
        </pc:spChg>
      </pc:sldChg>
      <pc:sldChg chg="delSp modSp mod delAnim modAnim">
        <pc:chgData name="Richard Decker" userId="b8f6e2a6a2a75148" providerId="LiveId" clId="{FAC57377-E9A9-452E-8FC4-ED50818193AF}" dt="2023-09-17T01:20:17.859" v="1621"/>
        <pc:sldMkLst>
          <pc:docMk/>
          <pc:sldMk cId="1229849130" sldId="355"/>
        </pc:sldMkLst>
        <pc:spChg chg="del mod">
          <ac:chgData name="Richard Decker" userId="b8f6e2a6a2a75148" providerId="LiveId" clId="{FAC57377-E9A9-452E-8FC4-ED50818193AF}" dt="2023-09-17T00:36:48.361" v="1160" actId="478"/>
          <ac:spMkLst>
            <pc:docMk/>
            <pc:sldMk cId="1229849130" sldId="355"/>
            <ac:spMk id="2" creationId="{FB361F60-4632-BB9E-92C8-D4622D2BEBB8}"/>
          </ac:spMkLst>
        </pc:spChg>
        <pc:spChg chg="mod">
          <ac:chgData name="Richard Decker" userId="b8f6e2a6a2a75148" providerId="LiveId" clId="{FAC57377-E9A9-452E-8FC4-ED50818193AF}" dt="2023-09-17T00:37:42.904" v="1236" actId="6549"/>
          <ac:spMkLst>
            <pc:docMk/>
            <pc:sldMk cId="1229849130" sldId="355"/>
            <ac:spMk id="4" creationId="{78F39146-FF83-C08B-8FD8-67E8038C5E38}"/>
          </ac:spMkLst>
        </pc:spChg>
        <pc:spChg chg="mod">
          <ac:chgData name="Richard Decker" userId="b8f6e2a6a2a75148" providerId="LiveId" clId="{FAC57377-E9A9-452E-8FC4-ED50818193AF}" dt="2023-09-17T00:37:07.832" v="1163" actId="1076"/>
          <ac:spMkLst>
            <pc:docMk/>
            <pc:sldMk cId="1229849130" sldId="355"/>
            <ac:spMk id="6" creationId="{15586F1E-C986-EE7E-AF38-6E752D66B8D9}"/>
          </ac:spMkLst>
        </pc:spChg>
        <pc:inkChg chg="del">
          <ac:chgData name="Richard Decker" userId="b8f6e2a6a2a75148" providerId="LiveId" clId="{FAC57377-E9A9-452E-8FC4-ED50818193AF}" dt="2023-09-17T00:27:04.680" v="1011" actId="478"/>
          <ac:inkMkLst>
            <pc:docMk/>
            <pc:sldMk cId="1229849130" sldId="355"/>
            <ac:inkMk id="5" creationId="{AF88AC88-F39B-F3A6-4A6E-3C21C425744D}"/>
          </ac:inkMkLst>
        </pc:inkChg>
        <pc:inkChg chg="del">
          <ac:chgData name="Richard Decker" userId="b8f6e2a6a2a75148" providerId="LiveId" clId="{FAC57377-E9A9-452E-8FC4-ED50818193AF}" dt="2023-09-17T00:27:05.616" v="1012" actId="478"/>
          <ac:inkMkLst>
            <pc:docMk/>
            <pc:sldMk cId="1229849130" sldId="355"/>
            <ac:inkMk id="7" creationId="{1C8B6A3F-324C-5BD6-E6E9-787ACDD286C2}"/>
          </ac:inkMkLst>
        </pc:inkChg>
      </pc:sldChg>
    </pc:docChg>
  </pc:docChgLst>
  <pc:docChgLst>
    <pc:chgData name="Richard Decker" userId="b8f6e2a6a2a75148" providerId="LiveId" clId="{25018BB0-9A18-41C6-8312-B1634F672166}"/>
    <pc:docChg chg="undo custSel delSld modSld sldOrd">
      <pc:chgData name="Richard Decker" userId="b8f6e2a6a2a75148" providerId="LiveId" clId="{25018BB0-9A18-41C6-8312-B1634F672166}" dt="2023-08-06T05:32:59.817" v="1475" actId="13926"/>
      <pc:docMkLst>
        <pc:docMk/>
      </pc:docMkLst>
      <pc:sldChg chg="delSp modSp mod">
        <pc:chgData name="Richard Decker" userId="b8f6e2a6a2a75148" providerId="LiveId" clId="{25018BB0-9A18-41C6-8312-B1634F672166}" dt="2023-08-06T02:46:48.137" v="39" actId="478"/>
        <pc:sldMkLst>
          <pc:docMk/>
          <pc:sldMk cId="1744375188" sldId="262"/>
        </pc:sldMkLst>
        <pc:spChg chg="del">
          <ac:chgData name="Richard Decker" userId="b8f6e2a6a2a75148" providerId="LiveId" clId="{25018BB0-9A18-41C6-8312-B1634F672166}" dt="2023-08-06T02:46:48.137" v="39" actId="478"/>
          <ac:spMkLst>
            <pc:docMk/>
            <pc:sldMk cId="1744375188" sldId="262"/>
            <ac:spMk id="3" creationId="{D6AA78F3-B47E-8D07-2758-07FA3E411A3B}"/>
          </ac:spMkLst>
        </pc:spChg>
        <pc:spChg chg="mod">
          <ac:chgData name="Richard Decker" userId="b8f6e2a6a2a75148" providerId="LiveId" clId="{25018BB0-9A18-41C6-8312-B1634F672166}" dt="2023-08-06T02:46:37.358" v="38" actId="20577"/>
          <ac:spMkLst>
            <pc:docMk/>
            <pc:sldMk cId="1744375188" sldId="262"/>
            <ac:spMk id="4" creationId="{71D98E05-015C-9C0A-6AD5-FDC1B87C8BEB}"/>
          </ac:spMkLst>
        </pc:spChg>
      </pc:sldChg>
      <pc:sldChg chg="addSp delSp modSp mod delAnim modAnim">
        <pc:chgData name="Richard Decker" userId="b8f6e2a6a2a75148" providerId="LiveId" clId="{25018BB0-9A18-41C6-8312-B1634F672166}" dt="2023-08-06T03:55:45.253" v="426"/>
        <pc:sldMkLst>
          <pc:docMk/>
          <pc:sldMk cId="820778474" sldId="331"/>
        </pc:sldMkLst>
        <pc:spChg chg="del">
          <ac:chgData name="Richard Decker" userId="b8f6e2a6a2a75148" providerId="LiveId" clId="{25018BB0-9A18-41C6-8312-B1634F672166}" dt="2023-08-06T03:30:51.087" v="258" actId="478"/>
          <ac:spMkLst>
            <pc:docMk/>
            <pc:sldMk cId="820778474" sldId="331"/>
            <ac:spMk id="2" creationId="{2500D48C-238D-92D3-99E2-37F8BA73CB74}"/>
          </ac:spMkLst>
        </pc:spChg>
        <pc:spChg chg="mod">
          <ac:chgData name="Richard Decker" userId="b8f6e2a6a2a75148" providerId="LiveId" clId="{25018BB0-9A18-41C6-8312-B1634F672166}" dt="2023-08-06T03:29:45.586" v="255" actId="20577"/>
          <ac:spMkLst>
            <pc:docMk/>
            <pc:sldMk cId="820778474" sldId="331"/>
            <ac:spMk id="3" creationId="{0017FEDA-CF2C-CB33-FBEA-27DFA959DDE7}"/>
          </ac:spMkLst>
        </pc:spChg>
        <pc:spChg chg="add mod">
          <ac:chgData name="Richard Decker" userId="b8f6e2a6a2a75148" providerId="LiveId" clId="{25018BB0-9A18-41C6-8312-B1634F672166}" dt="2023-08-06T03:36:46.958" v="320" actId="113"/>
          <ac:spMkLst>
            <pc:docMk/>
            <pc:sldMk cId="820778474" sldId="331"/>
            <ac:spMk id="4" creationId="{78F39146-FF83-C08B-8FD8-67E8038C5E38}"/>
          </ac:spMkLst>
        </pc:spChg>
        <pc:spChg chg="del">
          <ac:chgData name="Richard Decker" userId="b8f6e2a6a2a75148" providerId="LiveId" clId="{25018BB0-9A18-41C6-8312-B1634F672166}" dt="2023-08-06T03:30:48.257" v="256" actId="478"/>
          <ac:spMkLst>
            <pc:docMk/>
            <pc:sldMk cId="820778474" sldId="331"/>
            <ac:spMk id="5" creationId="{25B2D4B6-6526-B292-2B6D-ADE6258ABD74}"/>
          </ac:spMkLst>
        </pc:spChg>
        <pc:spChg chg="del">
          <ac:chgData name="Richard Decker" userId="b8f6e2a6a2a75148" providerId="LiveId" clId="{25018BB0-9A18-41C6-8312-B1634F672166}" dt="2023-08-06T03:30:49.954" v="257" actId="478"/>
          <ac:spMkLst>
            <pc:docMk/>
            <pc:sldMk cId="820778474" sldId="331"/>
            <ac:spMk id="6" creationId="{3FBC017F-186B-B939-E45F-B528411F0619}"/>
          </ac:spMkLst>
        </pc:spChg>
      </pc:sldChg>
      <pc:sldChg chg="delSp modSp del mod ord delAnim">
        <pc:chgData name="Richard Decker" userId="b8f6e2a6a2a75148" providerId="LiveId" clId="{25018BB0-9A18-41C6-8312-B1634F672166}" dt="2023-08-06T03:28:19.640" v="185" actId="47"/>
        <pc:sldMkLst>
          <pc:docMk/>
          <pc:sldMk cId="2825220993" sldId="339"/>
        </pc:sldMkLst>
        <pc:spChg chg="mod">
          <ac:chgData name="Richard Decker" userId="b8f6e2a6a2a75148" providerId="LiveId" clId="{25018BB0-9A18-41C6-8312-B1634F672166}" dt="2023-08-06T03:15:01.344" v="101" actId="1076"/>
          <ac:spMkLst>
            <pc:docMk/>
            <pc:sldMk cId="2825220993" sldId="339"/>
            <ac:spMk id="2" creationId="{2500D48C-238D-92D3-99E2-37F8BA73CB74}"/>
          </ac:spMkLst>
        </pc:spChg>
        <pc:spChg chg="del">
          <ac:chgData name="Richard Decker" userId="b8f6e2a6a2a75148" providerId="LiveId" clId="{25018BB0-9A18-41C6-8312-B1634F672166}" dt="2023-08-06T03:08:29.515" v="42" actId="478"/>
          <ac:spMkLst>
            <pc:docMk/>
            <pc:sldMk cId="2825220993" sldId="339"/>
            <ac:spMk id="3" creationId="{0017FEDA-CF2C-CB33-FBEA-27DFA959DDE7}"/>
          </ac:spMkLst>
        </pc:spChg>
        <pc:spChg chg="mod">
          <ac:chgData name="Richard Decker" userId="b8f6e2a6a2a75148" providerId="LiveId" clId="{25018BB0-9A18-41C6-8312-B1634F672166}" dt="2023-08-06T03:14:41.789" v="96" actId="1076"/>
          <ac:spMkLst>
            <pc:docMk/>
            <pc:sldMk cId="2825220993" sldId="339"/>
            <ac:spMk id="4" creationId="{DE428B99-4F98-1853-754E-3F6163AF7BCF}"/>
          </ac:spMkLst>
        </pc:spChg>
        <pc:spChg chg="mod">
          <ac:chgData name="Richard Decker" userId="b8f6e2a6a2a75148" providerId="LiveId" clId="{25018BB0-9A18-41C6-8312-B1634F672166}" dt="2023-08-06T03:14:49.539" v="98" actId="1076"/>
          <ac:spMkLst>
            <pc:docMk/>
            <pc:sldMk cId="2825220993" sldId="339"/>
            <ac:spMk id="7" creationId="{666E2DC2-7718-9A68-9A17-29A4BBC3B5B4}"/>
          </ac:spMkLst>
        </pc:spChg>
        <pc:spChg chg="del">
          <ac:chgData name="Richard Decker" userId="b8f6e2a6a2a75148" providerId="LiveId" clId="{25018BB0-9A18-41C6-8312-B1634F672166}" dt="2023-08-06T03:14:33.696" v="95" actId="478"/>
          <ac:spMkLst>
            <pc:docMk/>
            <pc:sldMk cId="2825220993" sldId="339"/>
            <ac:spMk id="8" creationId="{9E632B81-0E65-99DD-8807-ABF6FBC21265}"/>
          </ac:spMkLst>
        </pc:spChg>
      </pc:sldChg>
      <pc:sldChg chg="delSp modSp mod delAnim modAnim">
        <pc:chgData name="Richard Decker" userId="b8f6e2a6a2a75148" providerId="LiveId" clId="{25018BB0-9A18-41C6-8312-B1634F672166}" dt="2023-08-06T03:37:18.693" v="324"/>
        <pc:sldMkLst>
          <pc:docMk/>
          <pc:sldMk cId="1286394517" sldId="340"/>
        </pc:sldMkLst>
        <pc:spChg chg="del">
          <ac:chgData name="Richard Decker" userId="b8f6e2a6a2a75148" providerId="LiveId" clId="{25018BB0-9A18-41C6-8312-B1634F672166}" dt="2023-08-06T03:18:29.187" v="102" actId="478"/>
          <ac:spMkLst>
            <pc:docMk/>
            <pc:sldMk cId="1286394517" sldId="340"/>
            <ac:spMk id="2" creationId="{2500D48C-238D-92D3-99E2-37F8BA73CB74}"/>
          </ac:spMkLst>
        </pc:spChg>
        <pc:spChg chg="mod">
          <ac:chgData name="Richard Decker" userId="b8f6e2a6a2a75148" providerId="LiveId" clId="{25018BB0-9A18-41C6-8312-B1634F672166}" dt="2023-08-06T03:34:28.101" v="259" actId="1076"/>
          <ac:spMkLst>
            <pc:docMk/>
            <pc:sldMk cId="1286394517" sldId="340"/>
            <ac:spMk id="4" creationId="{DE428B99-4F98-1853-754E-3F6163AF7BCF}"/>
          </ac:spMkLst>
        </pc:spChg>
        <pc:spChg chg="mod">
          <ac:chgData name="Richard Decker" userId="b8f6e2a6a2a75148" providerId="LiveId" clId="{25018BB0-9A18-41C6-8312-B1634F672166}" dt="2023-08-06T03:36:36.833" v="319" actId="404"/>
          <ac:spMkLst>
            <pc:docMk/>
            <pc:sldMk cId="1286394517" sldId="340"/>
            <ac:spMk id="7" creationId="{666E2DC2-7718-9A68-9A17-29A4BBC3B5B4}"/>
          </ac:spMkLst>
        </pc:spChg>
      </pc:sldChg>
      <pc:sldChg chg="addSp delSp modSp mod delAnim modAnim">
        <pc:chgData name="Richard Decker" userId="b8f6e2a6a2a75148" providerId="LiveId" clId="{25018BB0-9A18-41C6-8312-B1634F672166}" dt="2023-08-06T04:08:55.524" v="693" actId="1076"/>
        <pc:sldMkLst>
          <pc:docMk/>
          <pc:sldMk cId="193630942" sldId="341"/>
        </pc:sldMkLst>
        <pc:spChg chg="mod">
          <ac:chgData name="Richard Decker" userId="b8f6e2a6a2a75148" providerId="LiveId" clId="{25018BB0-9A18-41C6-8312-B1634F672166}" dt="2023-08-06T04:07:28.320" v="677" actId="313"/>
          <ac:spMkLst>
            <pc:docMk/>
            <pc:sldMk cId="193630942" sldId="341"/>
            <ac:spMk id="2" creationId="{2500D48C-238D-92D3-99E2-37F8BA73CB74}"/>
          </ac:spMkLst>
        </pc:spChg>
        <pc:spChg chg="add mod">
          <ac:chgData name="Richard Decker" userId="b8f6e2a6a2a75148" providerId="LiveId" clId="{25018BB0-9A18-41C6-8312-B1634F672166}" dt="2023-08-06T04:08:55.524" v="693" actId="1076"/>
          <ac:spMkLst>
            <pc:docMk/>
            <pc:sldMk cId="193630942" sldId="341"/>
            <ac:spMk id="4" creationId="{6058F5F3-1391-5BE9-5D42-CB9AE08AA48C}"/>
          </ac:spMkLst>
        </pc:spChg>
        <pc:spChg chg="mod">
          <ac:chgData name="Richard Decker" userId="b8f6e2a6a2a75148" providerId="LiveId" clId="{25018BB0-9A18-41C6-8312-B1634F672166}" dt="2023-08-06T04:04:11.878" v="569" actId="115"/>
          <ac:spMkLst>
            <pc:docMk/>
            <pc:sldMk cId="193630942" sldId="341"/>
            <ac:spMk id="5" creationId="{25B2D4B6-6526-B292-2B6D-ADE6258ABD74}"/>
          </ac:spMkLst>
        </pc:spChg>
        <pc:spChg chg="del">
          <ac:chgData name="Richard Decker" userId="b8f6e2a6a2a75148" providerId="LiveId" clId="{25018BB0-9A18-41C6-8312-B1634F672166}" dt="2023-08-06T04:04:27.645" v="570" actId="478"/>
          <ac:spMkLst>
            <pc:docMk/>
            <pc:sldMk cId="193630942" sldId="341"/>
            <ac:spMk id="6" creationId="{3FBC017F-186B-B939-E45F-B528411F0619}"/>
          </ac:spMkLst>
        </pc:spChg>
      </pc:sldChg>
      <pc:sldChg chg="addSp delSp modSp mod delAnim">
        <pc:chgData name="Richard Decker" userId="b8f6e2a6a2a75148" providerId="LiveId" clId="{25018BB0-9A18-41C6-8312-B1634F672166}" dt="2023-08-06T03:55:57.415" v="429" actId="1076"/>
        <pc:sldMkLst>
          <pc:docMk/>
          <pc:sldMk cId="2379690445" sldId="342"/>
        </pc:sldMkLst>
        <pc:spChg chg="del">
          <ac:chgData name="Richard Decker" userId="b8f6e2a6a2a75148" providerId="LiveId" clId="{25018BB0-9A18-41C6-8312-B1634F672166}" dt="2023-08-06T03:55:54.478" v="428" actId="478"/>
          <ac:spMkLst>
            <pc:docMk/>
            <pc:sldMk cId="2379690445" sldId="342"/>
            <ac:spMk id="3" creationId="{0017FEDA-CF2C-CB33-FBEA-27DFA959DDE7}"/>
          </ac:spMkLst>
        </pc:spChg>
        <pc:spChg chg="del">
          <ac:chgData name="Richard Decker" userId="b8f6e2a6a2a75148" providerId="LiveId" clId="{25018BB0-9A18-41C6-8312-B1634F672166}" dt="2023-08-06T03:38:46.445" v="325" actId="478"/>
          <ac:spMkLst>
            <pc:docMk/>
            <pc:sldMk cId="2379690445" sldId="342"/>
            <ac:spMk id="4" creationId="{78F39146-FF83-C08B-8FD8-67E8038C5E38}"/>
          </ac:spMkLst>
        </pc:spChg>
        <pc:picChg chg="add del mod">
          <ac:chgData name="Richard Decker" userId="b8f6e2a6a2a75148" providerId="LiveId" clId="{25018BB0-9A18-41C6-8312-B1634F672166}" dt="2023-08-06T03:39:28.722" v="329" actId="478"/>
          <ac:picMkLst>
            <pc:docMk/>
            <pc:sldMk cId="2379690445" sldId="342"/>
            <ac:picMk id="5" creationId="{516AA639-4553-8AF7-3B96-E729EF69A037}"/>
          </ac:picMkLst>
        </pc:picChg>
        <pc:picChg chg="add mod">
          <ac:chgData name="Richard Decker" userId="b8f6e2a6a2a75148" providerId="LiveId" clId="{25018BB0-9A18-41C6-8312-B1634F672166}" dt="2023-08-06T03:55:57.415" v="429" actId="1076"/>
          <ac:picMkLst>
            <pc:docMk/>
            <pc:sldMk cId="2379690445" sldId="342"/>
            <ac:picMk id="7" creationId="{3F5713F7-8630-4FDF-BC8C-F769CD28C23A}"/>
          </ac:picMkLst>
        </pc:picChg>
      </pc:sldChg>
      <pc:sldChg chg="delSp modSp del mod">
        <pc:chgData name="Richard Decker" userId="b8f6e2a6a2a75148" providerId="LiveId" clId="{25018BB0-9A18-41C6-8312-B1634F672166}" dt="2023-08-06T03:43:05.142" v="344" actId="47"/>
        <pc:sldMkLst>
          <pc:docMk/>
          <pc:sldMk cId="4082075297" sldId="343"/>
        </pc:sldMkLst>
        <pc:spChg chg="del">
          <ac:chgData name="Richard Decker" userId="b8f6e2a6a2a75148" providerId="LiveId" clId="{25018BB0-9A18-41C6-8312-B1634F672166}" dt="2023-08-06T03:41:11.043" v="334" actId="478"/>
          <ac:spMkLst>
            <pc:docMk/>
            <pc:sldMk cId="4082075297" sldId="343"/>
            <ac:spMk id="3" creationId="{0017FEDA-CF2C-CB33-FBEA-27DFA959DDE7}"/>
          </ac:spMkLst>
        </pc:spChg>
        <pc:picChg chg="mod">
          <ac:chgData name="Richard Decker" userId="b8f6e2a6a2a75148" providerId="LiveId" clId="{25018BB0-9A18-41C6-8312-B1634F672166}" dt="2023-08-06T03:41:07.451" v="333" actId="1076"/>
          <ac:picMkLst>
            <pc:docMk/>
            <pc:sldMk cId="4082075297" sldId="343"/>
            <ac:picMk id="5" creationId="{516AA639-4553-8AF7-3B96-E729EF69A037}"/>
          </ac:picMkLst>
        </pc:picChg>
      </pc:sldChg>
      <pc:sldChg chg="addSp delSp modSp mod modAnim">
        <pc:chgData name="Richard Decker" userId="b8f6e2a6a2a75148" providerId="LiveId" clId="{25018BB0-9A18-41C6-8312-B1634F672166}" dt="2023-08-06T03:51:56.419" v="388"/>
        <pc:sldMkLst>
          <pc:docMk/>
          <pc:sldMk cId="1523683096" sldId="344"/>
        </pc:sldMkLst>
        <pc:spChg chg="add mod">
          <ac:chgData name="Richard Decker" userId="b8f6e2a6a2a75148" providerId="LiveId" clId="{25018BB0-9A18-41C6-8312-B1634F672166}" dt="2023-08-06T03:44:03.523" v="347" actId="208"/>
          <ac:spMkLst>
            <pc:docMk/>
            <pc:sldMk cId="1523683096" sldId="344"/>
            <ac:spMk id="9" creationId="{81116BBE-151D-4D56-3F21-387DDCF8667B}"/>
          </ac:spMkLst>
        </pc:spChg>
        <pc:spChg chg="add mod">
          <ac:chgData name="Richard Decker" userId="b8f6e2a6a2a75148" providerId="LiveId" clId="{25018BB0-9A18-41C6-8312-B1634F672166}" dt="2023-08-06T03:44:37.288" v="352" actId="14100"/>
          <ac:spMkLst>
            <pc:docMk/>
            <pc:sldMk cId="1523683096" sldId="344"/>
            <ac:spMk id="11" creationId="{93D5F56C-8E7B-87FF-4C30-131C102BC078}"/>
          </ac:spMkLst>
        </pc:spChg>
        <pc:spChg chg="add mod">
          <ac:chgData name="Richard Decker" userId="b8f6e2a6a2a75148" providerId="LiveId" clId="{25018BB0-9A18-41C6-8312-B1634F672166}" dt="2023-08-06T03:47:06.268" v="364" actId="14100"/>
          <ac:spMkLst>
            <pc:docMk/>
            <pc:sldMk cId="1523683096" sldId="344"/>
            <ac:spMk id="16" creationId="{FA9F5198-42F5-F256-47CE-EE01CECFBE15}"/>
          </ac:spMkLst>
        </pc:spChg>
        <pc:spChg chg="add mod">
          <ac:chgData name="Richard Decker" userId="b8f6e2a6a2a75148" providerId="LiveId" clId="{25018BB0-9A18-41C6-8312-B1634F672166}" dt="2023-08-06T03:47:50.420" v="368" actId="14100"/>
          <ac:spMkLst>
            <pc:docMk/>
            <pc:sldMk cId="1523683096" sldId="344"/>
            <ac:spMk id="19" creationId="{A7214CBC-B2AB-2EED-16C4-255104AEF416}"/>
          </ac:spMkLst>
        </pc:spChg>
        <pc:picChg chg="add del mod">
          <ac:chgData name="Richard Decker" userId="b8f6e2a6a2a75148" providerId="LiveId" clId="{25018BB0-9A18-41C6-8312-B1634F672166}" dt="2023-08-06T03:42:01.010" v="337" actId="478"/>
          <ac:picMkLst>
            <pc:docMk/>
            <pc:sldMk cId="1523683096" sldId="344"/>
            <ac:picMk id="3" creationId="{70253F7C-2EB6-EC20-3074-C1D724F0CEE1}"/>
          </ac:picMkLst>
        </pc:picChg>
        <pc:picChg chg="del">
          <ac:chgData name="Richard Decker" userId="b8f6e2a6a2a75148" providerId="LiveId" clId="{25018BB0-9A18-41C6-8312-B1634F672166}" dt="2023-08-06T03:41:45.613" v="335" actId="478"/>
          <ac:picMkLst>
            <pc:docMk/>
            <pc:sldMk cId="1523683096" sldId="344"/>
            <ac:picMk id="5" creationId="{516AA639-4553-8AF7-3B96-E729EF69A037}"/>
          </ac:picMkLst>
        </pc:picChg>
        <pc:picChg chg="add del mod">
          <ac:chgData name="Richard Decker" userId="b8f6e2a6a2a75148" providerId="LiveId" clId="{25018BB0-9A18-41C6-8312-B1634F672166}" dt="2023-08-06T03:42:19.987" v="339" actId="478"/>
          <ac:picMkLst>
            <pc:docMk/>
            <pc:sldMk cId="1523683096" sldId="344"/>
            <ac:picMk id="6" creationId="{11222EB3-4E79-40E1-1F32-6C936887DABF}"/>
          </ac:picMkLst>
        </pc:picChg>
        <pc:picChg chg="add mod">
          <ac:chgData name="Richard Decker" userId="b8f6e2a6a2a75148" providerId="LiveId" clId="{25018BB0-9A18-41C6-8312-B1634F672166}" dt="2023-08-06T03:42:56.547" v="343" actId="1076"/>
          <ac:picMkLst>
            <pc:docMk/>
            <pc:sldMk cId="1523683096" sldId="344"/>
            <ac:picMk id="8" creationId="{374F8A81-6F15-4076-BA4C-9C9E229F0384}"/>
          </ac:picMkLst>
        </pc:picChg>
        <pc:picChg chg="add del mod">
          <ac:chgData name="Richard Decker" userId="b8f6e2a6a2a75148" providerId="LiveId" clId="{25018BB0-9A18-41C6-8312-B1634F672166}" dt="2023-08-06T03:44:24.408" v="349"/>
          <ac:picMkLst>
            <pc:docMk/>
            <pc:sldMk cId="1523683096" sldId="344"/>
            <ac:picMk id="10" creationId="{36BA559D-3FF5-6427-175A-DEE64C093E88}"/>
          </ac:picMkLst>
        </pc:picChg>
        <pc:inkChg chg="add del">
          <ac:chgData name="Richard Decker" userId="b8f6e2a6a2a75148" providerId="LiveId" clId="{25018BB0-9A18-41C6-8312-B1634F672166}" dt="2023-08-06T03:44:59.750" v="354" actId="9405"/>
          <ac:inkMkLst>
            <pc:docMk/>
            <pc:sldMk cId="1523683096" sldId="344"/>
            <ac:inkMk id="12" creationId="{9521ED76-6F99-3217-4E46-4B148D356317}"/>
          </ac:inkMkLst>
        </pc:inkChg>
        <pc:inkChg chg="add">
          <ac:chgData name="Richard Decker" userId="b8f6e2a6a2a75148" providerId="LiveId" clId="{25018BB0-9A18-41C6-8312-B1634F672166}" dt="2023-08-06T03:45:10.820" v="355" actId="9405"/>
          <ac:inkMkLst>
            <pc:docMk/>
            <pc:sldMk cId="1523683096" sldId="344"/>
            <ac:inkMk id="13" creationId="{CFD782EF-089F-AAEF-795D-626A6C07B4DD}"/>
          </ac:inkMkLst>
        </pc:inkChg>
        <pc:inkChg chg="add">
          <ac:chgData name="Richard Decker" userId="b8f6e2a6a2a75148" providerId="LiveId" clId="{25018BB0-9A18-41C6-8312-B1634F672166}" dt="2023-08-06T03:45:38.973" v="356" actId="9405"/>
          <ac:inkMkLst>
            <pc:docMk/>
            <pc:sldMk cId="1523683096" sldId="344"/>
            <ac:inkMk id="14" creationId="{BF82128C-1C97-10B4-8753-3EDADE996795}"/>
          </ac:inkMkLst>
        </pc:inkChg>
        <pc:inkChg chg="add">
          <ac:chgData name="Richard Decker" userId="b8f6e2a6a2a75148" providerId="LiveId" clId="{25018BB0-9A18-41C6-8312-B1634F672166}" dt="2023-08-06T03:46:01.551" v="357" actId="9405"/>
          <ac:inkMkLst>
            <pc:docMk/>
            <pc:sldMk cId="1523683096" sldId="344"/>
            <ac:inkMk id="15" creationId="{7C0A9D12-A46D-F5B3-2DDD-A0343B7D59F6}"/>
          </ac:inkMkLst>
        </pc:inkChg>
        <pc:inkChg chg="add del">
          <ac:chgData name="Richard Decker" userId="b8f6e2a6a2a75148" providerId="LiveId" clId="{25018BB0-9A18-41C6-8312-B1634F672166}" dt="2023-08-06T03:46:53.737" v="362" actId="9405"/>
          <ac:inkMkLst>
            <pc:docMk/>
            <pc:sldMk cId="1523683096" sldId="344"/>
            <ac:inkMk id="17" creationId="{5F33EF6A-EFDC-463C-0B0E-A6040C826FBA}"/>
          </ac:inkMkLst>
        </pc:inkChg>
        <pc:inkChg chg="add mod">
          <ac:chgData name="Richard Decker" userId="b8f6e2a6a2a75148" providerId="LiveId" clId="{25018BB0-9A18-41C6-8312-B1634F672166}" dt="2023-08-06T03:50:05.115" v="377" actId="1076"/>
          <ac:inkMkLst>
            <pc:docMk/>
            <pc:sldMk cId="1523683096" sldId="344"/>
            <ac:inkMk id="18" creationId="{CDA892A9-AA67-297F-B6E3-792818E2565F}"/>
          </ac:inkMkLst>
        </pc:inkChg>
      </pc:sldChg>
      <pc:sldChg chg="addSp modSp mod modAnim">
        <pc:chgData name="Richard Decker" userId="b8f6e2a6a2a75148" providerId="LiveId" clId="{25018BB0-9A18-41C6-8312-B1634F672166}" dt="2023-08-06T05:29:54.039" v="1465"/>
        <pc:sldMkLst>
          <pc:docMk/>
          <pc:sldMk cId="19911266" sldId="345"/>
        </pc:sldMkLst>
        <pc:spChg chg="add mod">
          <ac:chgData name="Richard Decker" userId="b8f6e2a6a2a75148" providerId="LiveId" clId="{25018BB0-9A18-41C6-8312-B1634F672166}" dt="2023-08-06T04:02:29.449" v="523" actId="13926"/>
          <ac:spMkLst>
            <pc:docMk/>
            <pc:sldMk cId="19911266" sldId="345"/>
            <ac:spMk id="2" creationId="{FB361F60-4632-BB9E-92C8-D4622D2BEBB8}"/>
          </ac:spMkLst>
        </pc:spChg>
        <pc:spChg chg="mod">
          <ac:chgData name="Richard Decker" userId="b8f6e2a6a2a75148" providerId="LiveId" clId="{25018BB0-9A18-41C6-8312-B1634F672166}" dt="2023-08-06T04:02:17.574" v="522" actId="13926"/>
          <ac:spMkLst>
            <pc:docMk/>
            <pc:sldMk cId="19911266" sldId="345"/>
            <ac:spMk id="4" creationId="{78F39146-FF83-C08B-8FD8-67E8038C5E38}"/>
          </ac:spMkLst>
        </pc:spChg>
        <pc:spChg chg="add mod">
          <ac:chgData name="Richard Decker" userId="b8f6e2a6a2a75148" providerId="LiveId" clId="{25018BB0-9A18-41C6-8312-B1634F672166}" dt="2023-08-06T04:02:48.387" v="524" actId="13926"/>
          <ac:spMkLst>
            <pc:docMk/>
            <pc:sldMk cId="19911266" sldId="345"/>
            <ac:spMk id="5" creationId="{0184EE15-869A-D790-3AA9-C3D719B1203B}"/>
          </ac:spMkLst>
        </pc:spChg>
        <pc:spChg chg="add mod">
          <ac:chgData name="Richard Decker" userId="b8f6e2a6a2a75148" providerId="LiveId" clId="{25018BB0-9A18-41C6-8312-B1634F672166}" dt="2023-08-06T04:01:27.329" v="516" actId="20577"/>
          <ac:spMkLst>
            <pc:docMk/>
            <pc:sldMk cId="19911266" sldId="345"/>
            <ac:spMk id="6" creationId="{15586F1E-C986-EE7E-AF38-6E752D66B8D9}"/>
          </ac:spMkLst>
        </pc:spChg>
      </pc:sldChg>
      <pc:sldChg chg="addSp modSp mod modAnim">
        <pc:chgData name="Richard Decker" userId="b8f6e2a6a2a75148" providerId="LiveId" clId="{25018BB0-9A18-41C6-8312-B1634F672166}" dt="2023-08-06T04:25:10.918" v="911"/>
        <pc:sldMkLst>
          <pc:docMk/>
          <pc:sldMk cId="4218368223" sldId="346"/>
        </pc:sldMkLst>
        <pc:spChg chg="mod">
          <ac:chgData name="Richard Decker" userId="b8f6e2a6a2a75148" providerId="LiveId" clId="{25018BB0-9A18-41C6-8312-B1634F672166}" dt="2023-08-06T04:24:29.278" v="891"/>
          <ac:spMkLst>
            <pc:docMk/>
            <pc:sldMk cId="4218368223" sldId="346"/>
            <ac:spMk id="2" creationId="{2500D48C-238D-92D3-99E2-37F8BA73CB74}"/>
          </ac:spMkLst>
        </pc:spChg>
        <pc:spChg chg="add mod">
          <ac:chgData name="Richard Decker" userId="b8f6e2a6a2a75148" providerId="LiveId" clId="{25018BB0-9A18-41C6-8312-B1634F672166}" dt="2023-08-06T04:25:10.918" v="911"/>
          <ac:spMkLst>
            <pc:docMk/>
            <pc:sldMk cId="4218368223" sldId="346"/>
            <ac:spMk id="4" creationId="{78506856-85D8-204F-F702-17FCEA315622}"/>
          </ac:spMkLst>
        </pc:spChg>
        <pc:spChg chg="mod">
          <ac:chgData name="Richard Decker" userId="b8f6e2a6a2a75148" providerId="LiveId" clId="{25018BB0-9A18-41C6-8312-B1634F672166}" dt="2023-08-06T04:23:06.989" v="870" actId="20577"/>
          <ac:spMkLst>
            <pc:docMk/>
            <pc:sldMk cId="4218368223" sldId="346"/>
            <ac:spMk id="6" creationId="{3FBC017F-186B-B939-E45F-B528411F0619}"/>
          </ac:spMkLst>
        </pc:spChg>
      </pc:sldChg>
      <pc:sldChg chg="addSp modSp mod modAnim">
        <pc:chgData name="Richard Decker" userId="b8f6e2a6a2a75148" providerId="LiveId" clId="{25018BB0-9A18-41C6-8312-B1634F672166}" dt="2023-08-06T05:30:37.030" v="1469"/>
        <pc:sldMkLst>
          <pc:docMk/>
          <pc:sldMk cId="2663077344" sldId="347"/>
        </pc:sldMkLst>
        <pc:spChg chg="mod">
          <ac:chgData name="Richard Decker" userId="b8f6e2a6a2a75148" providerId="LiveId" clId="{25018BB0-9A18-41C6-8312-B1634F672166}" dt="2023-08-06T04:13:14.960" v="722" actId="13926"/>
          <ac:spMkLst>
            <pc:docMk/>
            <pc:sldMk cId="2663077344" sldId="347"/>
            <ac:spMk id="4" creationId="{6058F5F3-1391-5BE9-5D42-CB9AE08AA48C}"/>
          </ac:spMkLst>
        </pc:spChg>
        <pc:spChg chg="add mod">
          <ac:chgData name="Richard Decker" userId="b8f6e2a6a2a75148" providerId="LiveId" clId="{25018BB0-9A18-41C6-8312-B1634F672166}" dt="2023-08-06T04:15:20.123" v="771" actId="13926"/>
          <ac:spMkLst>
            <pc:docMk/>
            <pc:sldMk cId="2663077344" sldId="347"/>
            <ac:spMk id="6" creationId="{D70C13BC-12B9-0FC7-02C2-CAB8FA108CFA}"/>
          </ac:spMkLst>
        </pc:spChg>
        <pc:spChg chg="add mod">
          <ac:chgData name="Richard Decker" userId="b8f6e2a6a2a75148" providerId="LiveId" clId="{25018BB0-9A18-41C6-8312-B1634F672166}" dt="2023-08-06T04:15:26.469" v="772" actId="1076"/>
          <ac:spMkLst>
            <pc:docMk/>
            <pc:sldMk cId="2663077344" sldId="347"/>
            <ac:spMk id="7" creationId="{C9985074-E379-3355-4D82-00EE8AE5059D}"/>
          </ac:spMkLst>
        </pc:spChg>
      </pc:sldChg>
      <pc:sldChg chg="delSp modSp mod delAnim">
        <pc:chgData name="Richard Decker" userId="b8f6e2a6a2a75148" providerId="LiveId" clId="{25018BB0-9A18-41C6-8312-B1634F672166}" dt="2023-08-06T04:17:11.825" v="790" actId="478"/>
        <pc:sldMkLst>
          <pc:docMk/>
          <pc:sldMk cId="923392336" sldId="348"/>
        </pc:sldMkLst>
        <pc:spChg chg="mod">
          <ac:chgData name="Richard Decker" userId="b8f6e2a6a2a75148" providerId="LiveId" clId="{25018BB0-9A18-41C6-8312-B1634F672166}" dt="2023-08-06T04:16:32.838" v="788" actId="13926"/>
          <ac:spMkLst>
            <pc:docMk/>
            <pc:sldMk cId="923392336" sldId="348"/>
            <ac:spMk id="4" creationId="{6058F5F3-1391-5BE9-5D42-CB9AE08AA48C}"/>
          </ac:spMkLst>
        </pc:spChg>
        <pc:spChg chg="del">
          <ac:chgData name="Richard Decker" userId="b8f6e2a6a2a75148" providerId="LiveId" clId="{25018BB0-9A18-41C6-8312-B1634F672166}" dt="2023-08-06T04:17:11.825" v="790" actId="478"/>
          <ac:spMkLst>
            <pc:docMk/>
            <pc:sldMk cId="923392336" sldId="348"/>
            <ac:spMk id="6" creationId="{D70C13BC-12B9-0FC7-02C2-CAB8FA108CFA}"/>
          </ac:spMkLst>
        </pc:spChg>
        <pc:spChg chg="del">
          <ac:chgData name="Richard Decker" userId="b8f6e2a6a2a75148" providerId="LiveId" clId="{25018BB0-9A18-41C6-8312-B1634F672166}" dt="2023-08-06T04:17:10.027" v="789" actId="478"/>
          <ac:spMkLst>
            <pc:docMk/>
            <pc:sldMk cId="923392336" sldId="348"/>
            <ac:spMk id="7" creationId="{C9985074-E379-3355-4D82-00EE8AE5059D}"/>
          </ac:spMkLst>
        </pc:spChg>
      </pc:sldChg>
      <pc:sldChg chg="addSp modSp mod modAnim">
        <pc:chgData name="Richard Decker" userId="b8f6e2a6a2a75148" providerId="LiveId" clId="{25018BB0-9A18-41C6-8312-B1634F672166}" dt="2023-08-06T04:22:03.978" v="830"/>
        <pc:sldMkLst>
          <pc:docMk/>
          <pc:sldMk cId="669712143" sldId="349"/>
        </pc:sldMkLst>
        <pc:spChg chg="mod">
          <ac:chgData name="Richard Decker" userId="b8f6e2a6a2a75148" providerId="LiveId" clId="{25018BB0-9A18-41C6-8312-B1634F672166}" dt="2023-08-06T04:17:34.609" v="793" actId="13926"/>
          <ac:spMkLst>
            <pc:docMk/>
            <pc:sldMk cId="669712143" sldId="349"/>
            <ac:spMk id="4" creationId="{6058F5F3-1391-5BE9-5D42-CB9AE08AA48C}"/>
          </ac:spMkLst>
        </pc:spChg>
        <pc:spChg chg="mod">
          <ac:chgData name="Richard Decker" userId="b8f6e2a6a2a75148" providerId="LiveId" clId="{25018BB0-9A18-41C6-8312-B1634F672166}" dt="2023-08-06T04:20:23.142" v="823" actId="13926"/>
          <ac:spMkLst>
            <pc:docMk/>
            <pc:sldMk cId="669712143" sldId="349"/>
            <ac:spMk id="6" creationId="{D70C13BC-12B9-0FC7-02C2-CAB8FA108CFA}"/>
          </ac:spMkLst>
        </pc:spChg>
        <pc:spChg chg="mod">
          <ac:chgData name="Richard Decker" userId="b8f6e2a6a2a75148" providerId="LiveId" clId="{25018BB0-9A18-41C6-8312-B1634F672166}" dt="2023-08-06T04:21:07.750" v="824" actId="13926"/>
          <ac:spMkLst>
            <pc:docMk/>
            <pc:sldMk cId="669712143" sldId="349"/>
            <ac:spMk id="7" creationId="{C9985074-E379-3355-4D82-00EE8AE5059D}"/>
          </ac:spMkLst>
        </pc:spChg>
        <pc:inkChg chg="add">
          <ac:chgData name="Richard Decker" userId="b8f6e2a6a2a75148" providerId="LiveId" clId="{25018BB0-9A18-41C6-8312-B1634F672166}" dt="2023-08-06T04:21:47.329" v="829" actId="9405"/>
          <ac:inkMkLst>
            <pc:docMk/>
            <pc:sldMk cId="669712143" sldId="349"/>
            <ac:inkMk id="8" creationId="{87108BE8-32C7-FC81-F49C-16F506BAD2E3}"/>
          </ac:inkMkLst>
        </pc:inkChg>
      </pc:sldChg>
      <pc:sldChg chg="addSp delSp modSp mod modAnim">
        <pc:chgData name="Richard Decker" userId="b8f6e2a6a2a75148" providerId="LiveId" clId="{25018BB0-9A18-41C6-8312-B1634F672166}" dt="2023-08-06T04:38:45.491" v="994" actId="14100"/>
        <pc:sldMkLst>
          <pc:docMk/>
          <pc:sldMk cId="3669886827" sldId="350"/>
        </pc:sldMkLst>
        <pc:spChg chg="del">
          <ac:chgData name="Richard Decker" userId="b8f6e2a6a2a75148" providerId="LiveId" clId="{25018BB0-9A18-41C6-8312-B1634F672166}" dt="2023-08-06T04:35:11.206" v="923" actId="478"/>
          <ac:spMkLst>
            <pc:docMk/>
            <pc:sldMk cId="3669886827" sldId="350"/>
            <ac:spMk id="2" creationId="{2500D48C-238D-92D3-99E2-37F8BA73CB74}"/>
          </ac:spMkLst>
        </pc:spChg>
        <pc:spChg chg="del">
          <ac:chgData name="Richard Decker" userId="b8f6e2a6a2a75148" providerId="LiveId" clId="{25018BB0-9A18-41C6-8312-B1634F672166}" dt="2023-08-06T04:35:12.849" v="924" actId="478"/>
          <ac:spMkLst>
            <pc:docMk/>
            <pc:sldMk cId="3669886827" sldId="350"/>
            <ac:spMk id="4" creationId="{78506856-85D8-204F-F702-17FCEA315622}"/>
          </ac:spMkLst>
        </pc:spChg>
        <pc:spChg chg="add mod">
          <ac:chgData name="Richard Decker" userId="b8f6e2a6a2a75148" providerId="LiveId" clId="{25018BB0-9A18-41C6-8312-B1634F672166}" dt="2023-08-06T04:38:45.491" v="994" actId="14100"/>
          <ac:spMkLst>
            <pc:docMk/>
            <pc:sldMk cId="3669886827" sldId="350"/>
            <ac:spMk id="7" creationId="{A2CA4F79-BEFD-E0EE-6252-A8BD0009CA12}"/>
          </ac:spMkLst>
        </pc:spChg>
      </pc:sldChg>
      <pc:sldChg chg="addSp delSp modSp mod modAnim">
        <pc:chgData name="Richard Decker" userId="b8f6e2a6a2a75148" providerId="LiveId" clId="{25018BB0-9A18-41C6-8312-B1634F672166}" dt="2023-08-06T04:45:20.243" v="1057"/>
        <pc:sldMkLst>
          <pc:docMk/>
          <pc:sldMk cId="120784851" sldId="351"/>
        </pc:sldMkLst>
        <pc:spChg chg="mod">
          <ac:chgData name="Richard Decker" userId="b8f6e2a6a2a75148" providerId="LiveId" clId="{25018BB0-9A18-41C6-8312-B1634F672166}" dt="2023-08-06T04:39:01.244" v="996" actId="1076"/>
          <ac:spMkLst>
            <pc:docMk/>
            <pc:sldMk cId="120784851" sldId="351"/>
            <ac:spMk id="2" creationId="{2500D48C-238D-92D3-99E2-37F8BA73CB74}"/>
          </ac:spMkLst>
        </pc:spChg>
        <pc:spChg chg="del">
          <ac:chgData name="Richard Decker" userId="b8f6e2a6a2a75148" providerId="LiveId" clId="{25018BB0-9A18-41C6-8312-B1634F672166}" dt="2023-08-06T04:36:46.725" v="940" actId="478"/>
          <ac:spMkLst>
            <pc:docMk/>
            <pc:sldMk cId="120784851" sldId="351"/>
            <ac:spMk id="4" creationId="{78506856-85D8-204F-F702-17FCEA315622}"/>
          </ac:spMkLst>
        </pc:spChg>
        <pc:spChg chg="mod">
          <ac:chgData name="Richard Decker" userId="b8f6e2a6a2a75148" providerId="LiveId" clId="{25018BB0-9A18-41C6-8312-B1634F672166}" dt="2023-08-06T04:38:15.294" v="988" actId="14100"/>
          <ac:spMkLst>
            <pc:docMk/>
            <pc:sldMk cId="120784851" sldId="351"/>
            <ac:spMk id="7" creationId="{A2CA4F79-BEFD-E0EE-6252-A8BD0009CA12}"/>
          </ac:spMkLst>
        </pc:spChg>
        <pc:spChg chg="add mod">
          <ac:chgData name="Richard Decker" userId="b8f6e2a6a2a75148" providerId="LiveId" clId="{25018BB0-9A18-41C6-8312-B1634F672166}" dt="2023-08-06T04:38:20.217" v="989" actId="14100"/>
          <ac:spMkLst>
            <pc:docMk/>
            <pc:sldMk cId="120784851" sldId="351"/>
            <ac:spMk id="8" creationId="{CCBCC04F-E278-16A4-DBB4-B200C050B39E}"/>
          </ac:spMkLst>
        </pc:spChg>
      </pc:sldChg>
      <pc:sldChg chg="addSp modSp mod modAnim">
        <pc:chgData name="Richard Decker" userId="b8f6e2a6a2a75148" providerId="LiveId" clId="{25018BB0-9A18-41C6-8312-B1634F672166}" dt="2023-08-06T04:45:39.640" v="1061"/>
        <pc:sldMkLst>
          <pc:docMk/>
          <pc:sldMk cId="3157413978" sldId="352"/>
        </pc:sldMkLst>
        <pc:spChg chg="mod">
          <ac:chgData name="Richard Decker" userId="b8f6e2a6a2a75148" providerId="LiveId" clId="{25018BB0-9A18-41C6-8312-B1634F672166}" dt="2023-08-06T04:39:56.775" v="1021" actId="20577"/>
          <ac:spMkLst>
            <pc:docMk/>
            <pc:sldMk cId="3157413978" sldId="352"/>
            <ac:spMk id="2" creationId="{2500D48C-238D-92D3-99E2-37F8BA73CB74}"/>
          </ac:spMkLst>
        </pc:spChg>
        <pc:spChg chg="add mod">
          <ac:chgData name="Richard Decker" userId="b8f6e2a6a2a75148" providerId="LiveId" clId="{25018BB0-9A18-41C6-8312-B1634F672166}" dt="2023-08-06T04:41:56.478" v="1039" actId="1076"/>
          <ac:spMkLst>
            <pc:docMk/>
            <pc:sldMk cId="3157413978" sldId="352"/>
            <ac:spMk id="4" creationId="{5ED0C0E9-430C-2284-B467-4C07898FC37A}"/>
          </ac:spMkLst>
        </pc:spChg>
        <pc:spChg chg="add mod">
          <ac:chgData name="Richard Decker" userId="b8f6e2a6a2a75148" providerId="LiveId" clId="{25018BB0-9A18-41C6-8312-B1634F672166}" dt="2023-08-06T04:43:36.658" v="1056" actId="20577"/>
          <ac:spMkLst>
            <pc:docMk/>
            <pc:sldMk cId="3157413978" sldId="352"/>
            <ac:spMk id="9" creationId="{431AC4C5-9FA8-918E-AFA7-B6B031DC1A5D}"/>
          </ac:spMkLst>
        </pc:spChg>
      </pc:sldChg>
      <pc:sldChg chg="delSp modSp mod modAnim">
        <pc:chgData name="Richard Decker" userId="b8f6e2a6a2a75148" providerId="LiveId" clId="{25018BB0-9A18-41C6-8312-B1634F672166}" dt="2023-08-06T05:31:56.130" v="1471"/>
        <pc:sldMkLst>
          <pc:docMk/>
          <pc:sldMk cId="3985473366" sldId="353"/>
        </pc:sldMkLst>
        <pc:spChg chg="mod">
          <ac:chgData name="Richard Decker" userId="b8f6e2a6a2a75148" providerId="LiveId" clId="{25018BB0-9A18-41C6-8312-B1634F672166}" dt="2023-08-06T04:50:48.541" v="1240" actId="1076"/>
          <ac:spMkLst>
            <pc:docMk/>
            <pc:sldMk cId="3985473366" sldId="353"/>
            <ac:spMk id="2" creationId="{2500D48C-238D-92D3-99E2-37F8BA73CB74}"/>
          </ac:spMkLst>
        </pc:spChg>
        <pc:spChg chg="mod">
          <ac:chgData name="Richard Decker" userId="b8f6e2a6a2a75148" providerId="LiveId" clId="{25018BB0-9A18-41C6-8312-B1634F672166}" dt="2023-08-06T04:46:52.418" v="1159" actId="207"/>
          <ac:spMkLst>
            <pc:docMk/>
            <pc:sldMk cId="3985473366" sldId="353"/>
            <ac:spMk id="3" creationId="{0017FEDA-CF2C-CB33-FBEA-27DFA959DDE7}"/>
          </ac:spMkLst>
        </pc:spChg>
        <pc:spChg chg="mod">
          <ac:chgData name="Richard Decker" userId="b8f6e2a6a2a75148" providerId="LiveId" clId="{25018BB0-9A18-41C6-8312-B1634F672166}" dt="2023-08-06T04:53:35.713" v="1263" actId="13926"/>
          <ac:spMkLst>
            <pc:docMk/>
            <pc:sldMk cId="3985473366" sldId="353"/>
            <ac:spMk id="4" creationId="{5ED0C0E9-430C-2284-B467-4C07898FC37A}"/>
          </ac:spMkLst>
        </pc:spChg>
        <pc:spChg chg="mod">
          <ac:chgData name="Richard Decker" userId="b8f6e2a6a2a75148" providerId="LiveId" clId="{25018BB0-9A18-41C6-8312-B1634F672166}" dt="2023-08-06T04:47:54.389" v="1229" actId="6549"/>
          <ac:spMkLst>
            <pc:docMk/>
            <pc:sldMk cId="3985473366" sldId="353"/>
            <ac:spMk id="5" creationId="{25B2D4B6-6526-B292-2B6D-ADE6258ABD74}"/>
          </ac:spMkLst>
        </pc:spChg>
        <pc:spChg chg="del">
          <ac:chgData name="Richard Decker" userId="b8f6e2a6a2a75148" providerId="LiveId" clId="{25018BB0-9A18-41C6-8312-B1634F672166}" dt="2023-08-06T04:50:14.843" v="1230" actId="478"/>
          <ac:spMkLst>
            <pc:docMk/>
            <pc:sldMk cId="3985473366" sldId="353"/>
            <ac:spMk id="6" creationId="{3FBC017F-186B-B939-E45F-B528411F0619}"/>
          </ac:spMkLst>
        </pc:spChg>
        <pc:spChg chg="del">
          <ac:chgData name="Richard Decker" userId="b8f6e2a6a2a75148" providerId="LiveId" clId="{25018BB0-9A18-41C6-8312-B1634F672166}" dt="2023-08-06T04:50:16.126" v="1231" actId="478"/>
          <ac:spMkLst>
            <pc:docMk/>
            <pc:sldMk cId="3985473366" sldId="353"/>
            <ac:spMk id="7" creationId="{A2CA4F79-BEFD-E0EE-6252-A8BD0009CA12}"/>
          </ac:spMkLst>
        </pc:spChg>
        <pc:spChg chg="del">
          <ac:chgData name="Richard Decker" userId="b8f6e2a6a2a75148" providerId="LiveId" clId="{25018BB0-9A18-41C6-8312-B1634F672166}" dt="2023-08-06T04:50:17.379" v="1232" actId="478"/>
          <ac:spMkLst>
            <pc:docMk/>
            <pc:sldMk cId="3985473366" sldId="353"/>
            <ac:spMk id="8" creationId="{CCBCC04F-E278-16A4-DBB4-B200C050B39E}"/>
          </ac:spMkLst>
        </pc:spChg>
        <pc:spChg chg="mod">
          <ac:chgData name="Richard Decker" userId="b8f6e2a6a2a75148" providerId="LiveId" clId="{25018BB0-9A18-41C6-8312-B1634F672166}" dt="2023-08-06T04:54:56.471" v="1287" actId="13926"/>
          <ac:spMkLst>
            <pc:docMk/>
            <pc:sldMk cId="3985473366" sldId="353"/>
            <ac:spMk id="9" creationId="{431AC4C5-9FA8-918E-AFA7-B6B031DC1A5D}"/>
          </ac:spMkLst>
        </pc:spChg>
      </pc:sldChg>
      <pc:sldChg chg="delSp modSp mod modAnim">
        <pc:chgData name="Richard Decker" userId="b8f6e2a6a2a75148" providerId="LiveId" clId="{25018BB0-9A18-41C6-8312-B1634F672166}" dt="2023-08-06T05:03:00.164" v="1329"/>
        <pc:sldMkLst>
          <pc:docMk/>
          <pc:sldMk cId="3293446445" sldId="354"/>
        </pc:sldMkLst>
        <pc:spChg chg="mod">
          <ac:chgData name="Richard Decker" userId="b8f6e2a6a2a75148" providerId="LiveId" clId="{25018BB0-9A18-41C6-8312-B1634F672166}" dt="2023-08-06T05:02:45.524" v="1326" actId="1076"/>
          <ac:spMkLst>
            <pc:docMk/>
            <pc:sldMk cId="3293446445" sldId="354"/>
            <ac:spMk id="2" creationId="{2500D48C-238D-92D3-99E2-37F8BA73CB74}"/>
          </ac:spMkLst>
        </pc:spChg>
        <pc:spChg chg="del">
          <ac:chgData name="Richard Decker" userId="b8f6e2a6a2a75148" providerId="LiveId" clId="{25018BB0-9A18-41C6-8312-B1634F672166}" dt="2023-08-06T05:02:37.209" v="1323" actId="478"/>
          <ac:spMkLst>
            <pc:docMk/>
            <pc:sldMk cId="3293446445" sldId="354"/>
            <ac:spMk id="4" creationId="{5ED0C0E9-430C-2284-B467-4C07898FC37A}"/>
          </ac:spMkLst>
        </pc:spChg>
        <pc:spChg chg="del">
          <ac:chgData name="Richard Decker" userId="b8f6e2a6a2a75148" providerId="LiveId" clId="{25018BB0-9A18-41C6-8312-B1634F672166}" dt="2023-08-06T04:58:37.418" v="1295" actId="478"/>
          <ac:spMkLst>
            <pc:docMk/>
            <pc:sldMk cId="3293446445" sldId="354"/>
            <ac:spMk id="6" creationId="{3FBC017F-186B-B939-E45F-B528411F0619}"/>
          </ac:spMkLst>
        </pc:spChg>
        <pc:spChg chg="del">
          <ac:chgData name="Richard Decker" userId="b8f6e2a6a2a75148" providerId="LiveId" clId="{25018BB0-9A18-41C6-8312-B1634F672166}" dt="2023-08-06T04:58:35.845" v="1294" actId="478"/>
          <ac:spMkLst>
            <pc:docMk/>
            <pc:sldMk cId="3293446445" sldId="354"/>
            <ac:spMk id="7" creationId="{A2CA4F79-BEFD-E0EE-6252-A8BD0009CA12}"/>
          </ac:spMkLst>
        </pc:spChg>
        <pc:spChg chg="del">
          <ac:chgData name="Richard Decker" userId="b8f6e2a6a2a75148" providerId="LiveId" clId="{25018BB0-9A18-41C6-8312-B1634F672166}" dt="2023-08-06T04:58:34.140" v="1293" actId="478"/>
          <ac:spMkLst>
            <pc:docMk/>
            <pc:sldMk cId="3293446445" sldId="354"/>
            <ac:spMk id="8" creationId="{CCBCC04F-E278-16A4-DBB4-B200C050B39E}"/>
          </ac:spMkLst>
        </pc:spChg>
        <pc:spChg chg="del">
          <ac:chgData name="Richard Decker" userId="b8f6e2a6a2a75148" providerId="LiveId" clId="{25018BB0-9A18-41C6-8312-B1634F672166}" dt="2023-08-06T05:02:38.701" v="1324" actId="478"/>
          <ac:spMkLst>
            <pc:docMk/>
            <pc:sldMk cId="3293446445" sldId="354"/>
            <ac:spMk id="9" creationId="{431AC4C5-9FA8-918E-AFA7-B6B031DC1A5D}"/>
          </ac:spMkLst>
        </pc:spChg>
      </pc:sldChg>
      <pc:sldChg chg="addSp modSp mod modAnim">
        <pc:chgData name="Richard Decker" userId="b8f6e2a6a2a75148" providerId="LiveId" clId="{25018BB0-9A18-41C6-8312-B1634F672166}" dt="2023-08-06T05:17:04.958" v="1401"/>
        <pc:sldMkLst>
          <pc:docMk/>
          <pc:sldMk cId="1303956669" sldId="355"/>
        </pc:sldMkLst>
        <pc:spChg chg="mod">
          <ac:chgData name="Richard Decker" userId="b8f6e2a6a2a75148" providerId="LiveId" clId="{25018BB0-9A18-41C6-8312-B1634F672166}" dt="2023-08-06T05:16:48.868" v="1398" actId="1076"/>
          <ac:spMkLst>
            <pc:docMk/>
            <pc:sldMk cId="1303956669" sldId="355"/>
            <ac:spMk id="2" creationId="{2500D48C-238D-92D3-99E2-37F8BA73CB74}"/>
          </ac:spMkLst>
        </pc:spChg>
        <pc:spChg chg="add mod">
          <ac:chgData name="Richard Decker" userId="b8f6e2a6a2a75148" providerId="LiveId" clId="{25018BB0-9A18-41C6-8312-B1634F672166}" dt="2023-08-06T05:04:14.975" v="1373" actId="20577"/>
          <ac:spMkLst>
            <pc:docMk/>
            <pc:sldMk cId="1303956669" sldId="355"/>
            <ac:spMk id="4" creationId="{BDA53FA8-A013-47B9-E8F1-2D2F6C277DCA}"/>
          </ac:spMkLst>
        </pc:spChg>
      </pc:sldChg>
      <pc:sldChg chg="addSp modSp mod modAnim">
        <pc:chgData name="Richard Decker" userId="b8f6e2a6a2a75148" providerId="LiveId" clId="{25018BB0-9A18-41C6-8312-B1634F672166}" dt="2023-08-06T05:32:59.817" v="1475" actId="13926"/>
        <pc:sldMkLst>
          <pc:docMk/>
          <pc:sldMk cId="2036073730" sldId="356"/>
        </pc:sldMkLst>
        <pc:spChg chg="mod">
          <ac:chgData name="Richard Decker" userId="b8f6e2a6a2a75148" providerId="LiveId" clId="{25018BB0-9A18-41C6-8312-B1634F672166}" dt="2023-08-06T05:32:48.262" v="1474" actId="13926"/>
          <ac:spMkLst>
            <pc:docMk/>
            <pc:sldMk cId="2036073730" sldId="356"/>
            <ac:spMk id="2" creationId="{2500D48C-238D-92D3-99E2-37F8BA73CB74}"/>
          </ac:spMkLst>
        </pc:spChg>
        <pc:spChg chg="add mod">
          <ac:chgData name="Richard Decker" userId="b8f6e2a6a2a75148" providerId="LiveId" clId="{25018BB0-9A18-41C6-8312-B1634F672166}" dt="2023-08-06T05:32:59.817" v="1475" actId="13926"/>
          <ac:spMkLst>
            <pc:docMk/>
            <pc:sldMk cId="2036073730" sldId="356"/>
            <ac:spMk id="6" creationId="{18EDBF72-4F70-4356-D8B6-9D6CF00E2DF0}"/>
          </ac:spMkLst>
        </pc:spChg>
      </pc:sldChg>
      <pc:sldChg chg="delSp modSp mod modAnim">
        <pc:chgData name="Richard Decker" userId="b8f6e2a6a2a75148" providerId="LiveId" clId="{25018BB0-9A18-41C6-8312-B1634F672166}" dt="2023-08-06T05:29:08.687" v="1464" actId="478"/>
        <pc:sldMkLst>
          <pc:docMk/>
          <pc:sldMk cId="2458077474" sldId="357"/>
        </pc:sldMkLst>
        <pc:spChg chg="mod">
          <ac:chgData name="Richard Decker" userId="b8f6e2a6a2a75148" providerId="LiveId" clId="{25018BB0-9A18-41C6-8312-B1634F672166}" dt="2023-08-06T05:25:43.309" v="1463" actId="13926"/>
          <ac:spMkLst>
            <pc:docMk/>
            <pc:sldMk cId="2458077474" sldId="357"/>
            <ac:spMk id="2" creationId="{2500D48C-238D-92D3-99E2-37F8BA73CB74}"/>
          </ac:spMkLst>
        </pc:spChg>
        <pc:spChg chg="del">
          <ac:chgData name="Richard Decker" userId="b8f6e2a6a2a75148" providerId="LiveId" clId="{25018BB0-9A18-41C6-8312-B1634F672166}" dt="2023-08-06T05:29:08.687" v="1464" actId="478"/>
          <ac:spMkLst>
            <pc:docMk/>
            <pc:sldMk cId="2458077474" sldId="357"/>
            <ac:spMk id="6" creationId="{18EDBF72-4F70-4356-D8B6-9D6CF00E2DF0}"/>
          </ac:spMkLst>
        </pc:spChg>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9-17T00:17:31.824"/>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1,'2798'0,"-2788"0,1 0,-1 1,1 0,-1 0,1 1,10 4,7 7</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9-17T00:17:36.851"/>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1,'977'0,"-941"0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BB15B-D307-BF4C-D394-8113065349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94B8CC-8EBB-C99E-FF99-9A4CEB6076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8EF8192-7385-1A23-473D-6FF945B3A721}"/>
              </a:ext>
            </a:extLst>
          </p:cNvPr>
          <p:cNvSpPr>
            <a:spLocks noGrp="1"/>
          </p:cNvSpPr>
          <p:nvPr>
            <p:ph type="dt" sz="half" idx="10"/>
          </p:nvPr>
        </p:nvSpPr>
        <p:spPr/>
        <p:txBody>
          <a:bodyPr/>
          <a:lstStyle/>
          <a:p>
            <a:fld id="{12241623-A064-4BED-B073-BA4D61433402}" type="datetime1">
              <a:rPr lang="en-US" smtClean="0"/>
              <a:t>9/16/2023</a:t>
            </a:fld>
            <a:endParaRPr lang="en-US" dirty="0"/>
          </a:p>
        </p:txBody>
      </p:sp>
      <p:sp>
        <p:nvSpPr>
          <p:cNvPr id="5" name="Footer Placeholder 4">
            <a:extLst>
              <a:ext uri="{FF2B5EF4-FFF2-40B4-BE49-F238E27FC236}">
                <a16:creationId xmlns:a16="http://schemas.microsoft.com/office/drawing/2014/main" id="{F17102F9-FA4B-914D-2260-2C35E4B615A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9670784-E221-C67B-6949-F5543E9B23DA}"/>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858650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EC08-ECB7-8D10-7976-3E802E575AE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6C988D-DAA2-B679-9C98-2F0BA426980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7E2625-5235-943A-12FA-C1956E1E65E9}"/>
              </a:ext>
            </a:extLst>
          </p:cNvPr>
          <p:cNvSpPr>
            <a:spLocks noGrp="1"/>
          </p:cNvSpPr>
          <p:nvPr>
            <p:ph type="dt" sz="half" idx="10"/>
          </p:nvPr>
        </p:nvSpPr>
        <p:spPr/>
        <p:txBody>
          <a:bodyPr/>
          <a:lstStyle/>
          <a:p>
            <a:fld id="{6F86ED0C-1DA7-41F0-94CF-6218B1FEDFF1}" type="datetime1">
              <a:rPr lang="en-US" smtClean="0"/>
              <a:t>9/16/2023</a:t>
            </a:fld>
            <a:endParaRPr lang="en-US" dirty="0"/>
          </a:p>
        </p:txBody>
      </p:sp>
      <p:sp>
        <p:nvSpPr>
          <p:cNvPr id="5" name="Footer Placeholder 4">
            <a:extLst>
              <a:ext uri="{FF2B5EF4-FFF2-40B4-BE49-F238E27FC236}">
                <a16:creationId xmlns:a16="http://schemas.microsoft.com/office/drawing/2014/main" id="{8E261D34-E702-5E76-1678-608AA84254F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D74C5B5-6C21-C397-5291-F4BA95185751}"/>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4080099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307BD3-A7B2-7B4B-29B6-9E55D74C8D5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05CD0F7-41E3-50F3-9F06-4A0FD371A43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571AB6-1EBA-0F5C-F08A-0DBD54FDD4D0}"/>
              </a:ext>
            </a:extLst>
          </p:cNvPr>
          <p:cNvSpPr>
            <a:spLocks noGrp="1"/>
          </p:cNvSpPr>
          <p:nvPr>
            <p:ph type="dt" sz="half" idx="10"/>
          </p:nvPr>
        </p:nvSpPr>
        <p:spPr/>
        <p:txBody>
          <a:bodyPr/>
          <a:lstStyle/>
          <a:p>
            <a:fld id="{EECF02AB-6034-4B88-BC5A-7C17CB0EF809}" type="datetime1">
              <a:rPr lang="en-US" smtClean="0"/>
              <a:t>9/16/2023</a:t>
            </a:fld>
            <a:endParaRPr lang="en-US" dirty="0"/>
          </a:p>
        </p:txBody>
      </p:sp>
      <p:sp>
        <p:nvSpPr>
          <p:cNvPr id="5" name="Footer Placeholder 4">
            <a:extLst>
              <a:ext uri="{FF2B5EF4-FFF2-40B4-BE49-F238E27FC236}">
                <a16:creationId xmlns:a16="http://schemas.microsoft.com/office/drawing/2014/main" id="{A3CE9ED2-42CE-A581-C988-0360B2B3EE3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DC96A96-F343-2269-3B5E-AE9D7CA5F30E}"/>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993537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D9D46-A82A-DBCE-0752-1ED04C1B31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A0EFD0-9531-65DC-E748-B0723860782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74B9F1-EDFD-F3B5-AACC-409373CE55FD}"/>
              </a:ext>
            </a:extLst>
          </p:cNvPr>
          <p:cNvSpPr>
            <a:spLocks noGrp="1"/>
          </p:cNvSpPr>
          <p:nvPr>
            <p:ph type="dt" sz="half" idx="10"/>
          </p:nvPr>
        </p:nvSpPr>
        <p:spPr/>
        <p:txBody>
          <a:bodyPr/>
          <a:lstStyle/>
          <a:p>
            <a:fld id="{22F3E5F3-28EE-488F-BD53-B744C06C3DEC}" type="datetime1">
              <a:rPr lang="en-US" smtClean="0"/>
              <a:t>9/16/2023</a:t>
            </a:fld>
            <a:endParaRPr lang="en-US" dirty="0"/>
          </a:p>
        </p:txBody>
      </p:sp>
      <p:sp>
        <p:nvSpPr>
          <p:cNvPr id="5" name="Footer Placeholder 4">
            <a:extLst>
              <a:ext uri="{FF2B5EF4-FFF2-40B4-BE49-F238E27FC236}">
                <a16:creationId xmlns:a16="http://schemas.microsoft.com/office/drawing/2014/main" id="{17563585-C6D3-EDB5-E50A-8923F2A30C9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4D92E3C-7BA7-64B8-1E22-A1913459D90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215309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ADE49-C3A0-86E0-CA87-86F9E9519B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87ECDEF-D2AC-EB7E-E55D-80D55B073F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782360-6B8B-3576-EF20-F18138CDC1BD}"/>
              </a:ext>
            </a:extLst>
          </p:cNvPr>
          <p:cNvSpPr>
            <a:spLocks noGrp="1"/>
          </p:cNvSpPr>
          <p:nvPr>
            <p:ph type="dt" sz="half" idx="10"/>
          </p:nvPr>
        </p:nvSpPr>
        <p:spPr/>
        <p:txBody>
          <a:bodyPr/>
          <a:lstStyle/>
          <a:p>
            <a:fld id="{E72EB70D-CD01-44DA-83B3-8FEB3383D307}" type="datetime1">
              <a:rPr lang="en-US" smtClean="0"/>
              <a:t>9/16/2023</a:t>
            </a:fld>
            <a:endParaRPr lang="en-US" dirty="0"/>
          </a:p>
        </p:txBody>
      </p:sp>
      <p:sp>
        <p:nvSpPr>
          <p:cNvPr id="5" name="Footer Placeholder 4">
            <a:extLst>
              <a:ext uri="{FF2B5EF4-FFF2-40B4-BE49-F238E27FC236}">
                <a16:creationId xmlns:a16="http://schemas.microsoft.com/office/drawing/2014/main" id="{3403C7B1-2102-9EBC-287B-A1E6D8A07F8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C0CB4E4-63E5-792C-CC8D-AD517343F0A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625403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41FFE-DEE9-1FB0-B43A-555E1C9308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444E99-868E-BFE3-6472-C2D82F80241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8CA6F46-E475-045D-664C-070B2C0F5D3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7CCF464-A92B-1FCA-8B48-4509C632209B}"/>
              </a:ext>
            </a:extLst>
          </p:cNvPr>
          <p:cNvSpPr>
            <a:spLocks noGrp="1"/>
          </p:cNvSpPr>
          <p:nvPr>
            <p:ph type="dt" sz="half" idx="10"/>
          </p:nvPr>
        </p:nvSpPr>
        <p:spPr/>
        <p:txBody>
          <a:bodyPr/>
          <a:lstStyle/>
          <a:p>
            <a:fld id="{D0158CFD-9357-46BE-A189-D637A67C8730}" type="datetime1">
              <a:rPr lang="en-US" smtClean="0"/>
              <a:t>9/16/2023</a:t>
            </a:fld>
            <a:endParaRPr lang="en-US" dirty="0"/>
          </a:p>
        </p:txBody>
      </p:sp>
      <p:sp>
        <p:nvSpPr>
          <p:cNvPr id="6" name="Footer Placeholder 5">
            <a:extLst>
              <a:ext uri="{FF2B5EF4-FFF2-40B4-BE49-F238E27FC236}">
                <a16:creationId xmlns:a16="http://schemas.microsoft.com/office/drawing/2014/main" id="{EC7CDAA2-F7F3-6DFF-F782-58E7C68D66B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D8BA351-DE38-0583-84F9-82B482DC107C}"/>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564067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1B977-6A87-09FA-6528-98A30982EA9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3EE8814-557F-ECFD-88EC-10703EEA7B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D361E8-4399-E802-9F63-4924092F517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F2A6C3-8D02-A155-2103-BB6243230D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370178-3D67-55DF-6034-64BBA2579C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1409F00-4567-234D-C789-5411AB8D3110}"/>
              </a:ext>
            </a:extLst>
          </p:cNvPr>
          <p:cNvSpPr>
            <a:spLocks noGrp="1"/>
          </p:cNvSpPr>
          <p:nvPr>
            <p:ph type="dt" sz="half" idx="10"/>
          </p:nvPr>
        </p:nvSpPr>
        <p:spPr/>
        <p:txBody>
          <a:bodyPr/>
          <a:lstStyle/>
          <a:p>
            <a:fld id="{7B4742EE-B331-4632-BD10-A82FED6B6FC0}" type="datetime1">
              <a:rPr lang="en-US" smtClean="0"/>
              <a:t>9/16/2023</a:t>
            </a:fld>
            <a:endParaRPr lang="en-US" dirty="0"/>
          </a:p>
        </p:txBody>
      </p:sp>
      <p:sp>
        <p:nvSpPr>
          <p:cNvPr id="8" name="Footer Placeholder 7">
            <a:extLst>
              <a:ext uri="{FF2B5EF4-FFF2-40B4-BE49-F238E27FC236}">
                <a16:creationId xmlns:a16="http://schemas.microsoft.com/office/drawing/2014/main" id="{7E8962EA-7F4A-2E4F-2485-3CF473388C55}"/>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45ACEE5-2092-0F8F-42E6-CD795A02364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600652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E0AB7-0456-646C-4A9E-AE82950207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26D9C2D-A014-C815-0FC9-2AFE8564335B}"/>
              </a:ext>
            </a:extLst>
          </p:cNvPr>
          <p:cNvSpPr>
            <a:spLocks noGrp="1"/>
          </p:cNvSpPr>
          <p:nvPr>
            <p:ph type="dt" sz="half" idx="10"/>
          </p:nvPr>
        </p:nvSpPr>
        <p:spPr/>
        <p:txBody>
          <a:bodyPr/>
          <a:lstStyle/>
          <a:p>
            <a:fld id="{451BA835-D13F-49F4-8F11-5D576AC65FAD}" type="datetime1">
              <a:rPr lang="en-US" smtClean="0"/>
              <a:t>9/16/2023</a:t>
            </a:fld>
            <a:endParaRPr lang="en-US" dirty="0"/>
          </a:p>
        </p:txBody>
      </p:sp>
      <p:sp>
        <p:nvSpPr>
          <p:cNvPr id="4" name="Footer Placeholder 3">
            <a:extLst>
              <a:ext uri="{FF2B5EF4-FFF2-40B4-BE49-F238E27FC236}">
                <a16:creationId xmlns:a16="http://schemas.microsoft.com/office/drawing/2014/main" id="{8EE6E2C1-0DEE-B1F8-D90B-ACCAD4F24AF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171FE09-355A-5A81-6A7C-EC208C1B68C7}"/>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52504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B28AF4-FBC2-AF5C-7648-0CFB6B03DB6A}"/>
              </a:ext>
            </a:extLst>
          </p:cNvPr>
          <p:cNvSpPr>
            <a:spLocks noGrp="1"/>
          </p:cNvSpPr>
          <p:nvPr>
            <p:ph type="dt" sz="half" idx="10"/>
          </p:nvPr>
        </p:nvSpPr>
        <p:spPr/>
        <p:txBody>
          <a:bodyPr/>
          <a:lstStyle/>
          <a:p>
            <a:fld id="{ADBD1799-ACB5-4CB2-86A2-5C574F1C8706}" type="datetime1">
              <a:rPr lang="en-US" smtClean="0"/>
              <a:t>9/16/2023</a:t>
            </a:fld>
            <a:endParaRPr lang="en-US" dirty="0"/>
          </a:p>
        </p:txBody>
      </p:sp>
      <p:sp>
        <p:nvSpPr>
          <p:cNvPr id="3" name="Footer Placeholder 2">
            <a:extLst>
              <a:ext uri="{FF2B5EF4-FFF2-40B4-BE49-F238E27FC236}">
                <a16:creationId xmlns:a16="http://schemas.microsoft.com/office/drawing/2014/main" id="{AFEE9760-494D-C2AB-5511-4B44A4FA5DA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D9EA789-7B1B-F476-205B-5CDE7743D5A1}"/>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552595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A167C-08E9-36E8-95C8-C61904B2A9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0D75027-AE84-F9AB-A14F-A70DE14E0C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0F4E64-1028-874D-11FF-E340BAB4D1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CABDE0-6347-5709-76F0-FA906C6E4EF6}"/>
              </a:ext>
            </a:extLst>
          </p:cNvPr>
          <p:cNvSpPr>
            <a:spLocks noGrp="1"/>
          </p:cNvSpPr>
          <p:nvPr>
            <p:ph type="dt" sz="half" idx="10"/>
          </p:nvPr>
        </p:nvSpPr>
        <p:spPr/>
        <p:txBody>
          <a:bodyPr/>
          <a:lstStyle/>
          <a:p>
            <a:fld id="{ED5DD0D6-7A82-473E-879B-C6ECD6CCCFEC}" type="datetime1">
              <a:rPr lang="en-US" smtClean="0"/>
              <a:t>9/16/2023</a:t>
            </a:fld>
            <a:endParaRPr lang="en-US" dirty="0"/>
          </a:p>
        </p:txBody>
      </p:sp>
      <p:sp>
        <p:nvSpPr>
          <p:cNvPr id="6" name="Footer Placeholder 5">
            <a:extLst>
              <a:ext uri="{FF2B5EF4-FFF2-40B4-BE49-F238E27FC236}">
                <a16:creationId xmlns:a16="http://schemas.microsoft.com/office/drawing/2014/main" id="{4FCD3E0C-039E-16E4-0408-7A545928A44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D2C52BF-7714-5202-FFFC-0C09A046B7C3}"/>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842751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01D4D-9318-7E67-FF3A-154B51F1E5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BF00BE3-ADD1-BF74-BD21-5634A6BFC5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C4E25AF-FBC2-3984-82AC-855743F8A5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2F4706-6E3E-BF49-F819-007EDC70235B}"/>
              </a:ext>
            </a:extLst>
          </p:cNvPr>
          <p:cNvSpPr>
            <a:spLocks noGrp="1"/>
          </p:cNvSpPr>
          <p:nvPr>
            <p:ph type="dt" sz="half" idx="10"/>
          </p:nvPr>
        </p:nvSpPr>
        <p:spPr/>
        <p:txBody>
          <a:bodyPr/>
          <a:lstStyle/>
          <a:p>
            <a:fld id="{D4605E03-BC17-41A7-854C-DFAB672737DC}" type="datetime1">
              <a:rPr lang="en-US" smtClean="0"/>
              <a:t>9/16/2023</a:t>
            </a:fld>
            <a:endParaRPr lang="en-US" dirty="0"/>
          </a:p>
        </p:txBody>
      </p:sp>
      <p:sp>
        <p:nvSpPr>
          <p:cNvPr id="6" name="Footer Placeholder 5">
            <a:extLst>
              <a:ext uri="{FF2B5EF4-FFF2-40B4-BE49-F238E27FC236}">
                <a16:creationId xmlns:a16="http://schemas.microsoft.com/office/drawing/2014/main" id="{9F80C55E-4FD5-BE60-A949-6D275A0625F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46B98EA-E6E1-CD3C-98F0-5541EECAB6B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102289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BD174B-F7A8-1159-77B9-B395DD5A68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C96FF02-90A4-B14C-A7A3-186887CAEA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1152F8-65DA-3F1C-3BFD-3CEC76A8D9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08324-A84C-4A45-93B6-78D079CCE772}" type="datetime1">
              <a:rPr lang="en-US" smtClean="0"/>
              <a:t>9/16/2023</a:t>
            </a:fld>
            <a:endParaRPr lang="en-US" dirty="0"/>
          </a:p>
        </p:txBody>
      </p:sp>
      <p:sp>
        <p:nvSpPr>
          <p:cNvPr id="5" name="Footer Placeholder 4">
            <a:extLst>
              <a:ext uri="{FF2B5EF4-FFF2-40B4-BE49-F238E27FC236}">
                <a16:creationId xmlns:a16="http://schemas.microsoft.com/office/drawing/2014/main" id="{C52F40F4-67A9-F4C1-15A0-D14583415C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54DF2A7-D789-FD89-C7B8-ED17A4661F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618453763"/>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ustomXml" Target="../ink/ink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customXml" Target="../ink/ink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7140102" y="1685925"/>
            <a:ext cx="5051898" cy="1743075"/>
          </a:xfrm>
          <a:prstGeom prst="rect">
            <a:avLst/>
          </a:prstGeom>
        </p:spPr>
        <p:txBody>
          <a:bodyPr vert="horz" lIns="109728" tIns="109728" rIns="109728" bIns="91440" rtlCol="0" anchor="b">
            <a:normAutofit/>
          </a:bodyPr>
          <a:lstStyle/>
          <a:p>
            <a:pPr algn="ctr">
              <a:lnSpc>
                <a:spcPct val="110000"/>
              </a:lnSpc>
              <a:spcBef>
                <a:spcPct val="0"/>
              </a:spcBef>
              <a:spcAft>
                <a:spcPts val="600"/>
              </a:spcAft>
            </a:pPr>
            <a:r>
              <a:rPr lang="en-US" sz="1700" i="1" spc="150" dirty="0">
                <a:latin typeface="Bookman Old Style" panose="02050604050505020204" pitchFamily="18" charset="0"/>
                <a:ea typeface="+mj-ea"/>
                <a:cs typeface="+mj-cs"/>
              </a:rPr>
              <a:t>The Second Missionary Journey</a:t>
            </a:r>
            <a:r>
              <a:rPr lang="en-US" sz="2000" i="1" spc="150" dirty="0">
                <a:latin typeface="Bookman Old Style" panose="02050604050505020204" pitchFamily="18" charset="0"/>
                <a:ea typeface="+mj-ea"/>
                <a:cs typeface="+mj-cs"/>
              </a:rPr>
              <a:t>: </a:t>
            </a:r>
          </a:p>
          <a:p>
            <a:pPr algn="ctr">
              <a:lnSpc>
                <a:spcPct val="110000"/>
              </a:lnSpc>
              <a:spcBef>
                <a:spcPct val="0"/>
              </a:spcBef>
              <a:spcAft>
                <a:spcPts val="600"/>
              </a:spcAft>
            </a:pPr>
            <a:r>
              <a:rPr lang="en-US" sz="2000" b="1" spc="150" dirty="0">
                <a:latin typeface="Bookman Old Style" panose="02050604050505020204" pitchFamily="18" charset="0"/>
                <a:ea typeface="+mj-ea"/>
                <a:cs typeface="+mj-cs"/>
              </a:rPr>
              <a:t>“Knowing the Unknown God”</a:t>
            </a:r>
          </a:p>
          <a:p>
            <a:pPr algn="ctr">
              <a:lnSpc>
                <a:spcPct val="110000"/>
              </a:lnSpc>
              <a:spcBef>
                <a:spcPct val="0"/>
              </a:spcBef>
              <a:spcAft>
                <a:spcPts val="600"/>
              </a:spcAft>
            </a:pPr>
            <a:r>
              <a:rPr lang="en-US" sz="1200" b="1" i="1" spc="150" dirty="0">
                <a:latin typeface="+mj-lt"/>
                <a:ea typeface="+mj-ea"/>
                <a:cs typeface="+mj-cs"/>
              </a:rPr>
              <a:t>Part 3</a:t>
            </a:r>
          </a:p>
          <a:p>
            <a:pPr algn="ctr">
              <a:lnSpc>
                <a:spcPct val="110000"/>
              </a:lnSpc>
              <a:spcBef>
                <a:spcPct val="0"/>
              </a:spcBef>
              <a:spcAft>
                <a:spcPts val="600"/>
              </a:spcAft>
            </a:pPr>
            <a:r>
              <a:rPr lang="en-US" sz="1400" b="1" i="1" spc="150" dirty="0">
                <a:latin typeface="+mj-lt"/>
                <a:ea typeface="+mj-ea"/>
                <a:cs typeface="+mj-cs"/>
              </a:rPr>
              <a:t>Acts 17:10-15</a:t>
            </a:r>
          </a:p>
        </p:txBody>
      </p:sp>
      <p:sp>
        <p:nvSpPr>
          <p:cNvPr id="2" name="TextBox 1">
            <a:extLst>
              <a:ext uri="{FF2B5EF4-FFF2-40B4-BE49-F238E27FC236}">
                <a16:creationId xmlns:a16="http://schemas.microsoft.com/office/drawing/2014/main" id="{58DB13D8-1E80-B25A-8498-841487ADA961}"/>
              </a:ext>
            </a:extLst>
          </p:cNvPr>
          <p:cNvSpPr txBox="1"/>
          <p:nvPr/>
        </p:nvSpPr>
        <p:spPr>
          <a:xfrm>
            <a:off x="7140102" y="5491841"/>
            <a:ext cx="5051898" cy="768811"/>
          </a:xfrm>
          <a:prstGeom prst="rect">
            <a:avLst/>
          </a:prstGeom>
        </p:spPr>
        <p:txBody>
          <a:bodyPr vert="horz" lIns="109728" tIns="109728" rIns="109728" bIns="91440" rtlCol="0" anchor="b">
            <a:noAutofit/>
          </a:bodyPr>
          <a:lstStyle/>
          <a:p>
            <a:pPr algn="ctr">
              <a:lnSpc>
                <a:spcPct val="110000"/>
              </a:lnSpc>
              <a:spcBef>
                <a:spcPct val="0"/>
              </a:spcBef>
              <a:spcAft>
                <a:spcPts val="600"/>
              </a:spcAft>
            </a:pPr>
            <a:r>
              <a:rPr lang="en-US" sz="1200" b="1" spc="150" dirty="0">
                <a:latin typeface="Bookman Old Style" panose="02050604050505020204" pitchFamily="18" charset="0"/>
                <a:ea typeface="+mj-ea"/>
                <a:cs typeface="+mj-cs"/>
              </a:rPr>
              <a:t>“Be my witnesses in Jerusalem and in all Judea and Samaria, and to the ends of the earth” </a:t>
            </a:r>
          </a:p>
          <a:p>
            <a:pPr algn="r">
              <a:lnSpc>
                <a:spcPct val="110000"/>
              </a:lnSpc>
              <a:spcBef>
                <a:spcPct val="0"/>
              </a:spcBef>
              <a:spcAft>
                <a:spcPts val="600"/>
              </a:spcAft>
            </a:pPr>
            <a:r>
              <a:rPr lang="en-US" sz="1000" b="1" i="1" spc="150" dirty="0">
                <a:latin typeface="Bookman Old Style" panose="02050604050505020204" pitchFamily="18" charset="0"/>
                <a:ea typeface="+mj-ea"/>
                <a:cs typeface="+mj-cs"/>
              </a:rPr>
              <a:t>– Acts 1:8 (ESV)</a:t>
            </a:r>
            <a:endParaRPr lang="en-US" sz="1000" b="1" i="1" spc="150" dirty="0">
              <a:latin typeface="+mj-lt"/>
              <a:ea typeface="+mj-ea"/>
              <a:cs typeface="+mj-cs"/>
            </a:endParaRPr>
          </a:p>
        </p:txBody>
      </p:sp>
      <p:pic>
        <p:nvPicPr>
          <p:cNvPr id="5" name="Picture 4" descr="A picture containing map, text, atlas&#10;&#10;Description automatically generated">
            <a:extLst>
              <a:ext uri="{FF2B5EF4-FFF2-40B4-BE49-F238E27FC236}">
                <a16:creationId xmlns:a16="http://schemas.microsoft.com/office/drawing/2014/main" id="{2AD6B732-6966-F848-9ECA-AD1AC9782E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4831" y="597348"/>
            <a:ext cx="6965270" cy="5663304"/>
          </a:xfrm>
          <a:prstGeom prst="rect">
            <a:avLst/>
          </a:prstGeom>
        </p:spPr>
      </p:pic>
    </p:spTree>
    <p:extLst>
      <p:ext uri="{BB962C8B-B14F-4D97-AF65-F5344CB8AC3E}">
        <p14:creationId xmlns:p14="http://schemas.microsoft.com/office/powerpoint/2010/main" val="1744375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algn="ctr"/>
            <a:r>
              <a:rPr lang="en-US" sz="2800" b="1" dirty="0"/>
              <a:t>B. </a:t>
            </a:r>
            <a:r>
              <a:rPr lang="en-US" sz="2800" dirty="0"/>
              <a:t>You must </a:t>
            </a:r>
            <a:r>
              <a:rPr lang="en-US" sz="2800" u="sng" dirty="0">
                <a:solidFill>
                  <a:srgbClr val="00B050"/>
                </a:solidFill>
              </a:rPr>
              <a:t>respond</a:t>
            </a:r>
            <a:r>
              <a:rPr lang="en-US" sz="2800" dirty="0"/>
              <a:t> to who He is.</a:t>
            </a:r>
          </a:p>
        </p:txBody>
      </p:sp>
      <p:sp>
        <p:nvSpPr>
          <p:cNvPr id="5" name="TextBox 4">
            <a:extLst>
              <a:ext uri="{FF2B5EF4-FFF2-40B4-BE49-F238E27FC236}">
                <a16:creationId xmlns:a16="http://schemas.microsoft.com/office/drawing/2014/main" id="{0A925889-F066-28BB-37ED-2B208F52F196}"/>
              </a:ext>
            </a:extLst>
          </p:cNvPr>
          <p:cNvSpPr txBox="1"/>
          <p:nvPr/>
        </p:nvSpPr>
        <p:spPr>
          <a:xfrm>
            <a:off x="0" y="523221"/>
            <a:ext cx="12192000" cy="461665"/>
          </a:xfrm>
          <a:prstGeom prst="rect">
            <a:avLst/>
          </a:prstGeom>
          <a:noFill/>
        </p:spPr>
        <p:txBody>
          <a:bodyPr wrap="square" rtlCol="0">
            <a:spAutoFit/>
          </a:bodyPr>
          <a:lstStyle/>
          <a:p>
            <a:pPr algn="ctr"/>
            <a:r>
              <a:rPr lang="en-US" sz="2400" b="1" i="1" dirty="0"/>
              <a:t>1. </a:t>
            </a:r>
            <a:r>
              <a:rPr lang="en-US" sz="2400" i="1" dirty="0"/>
              <a:t>You can </a:t>
            </a:r>
            <a:r>
              <a:rPr lang="en-US" sz="2400" i="1" u="sng" dirty="0">
                <a:solidFill>
                  <a:srgbClr val="00B050"/>
                </a:solidFill>
              </a:rPr>
              <a:t>reject</a:t>
            </a:r>
            <a:r>
              <a:rPr lang="en-US" sz="2400" i="1" dirty="0"/>
              <a:t> God and His truth.  This leads to eternal </a:t>
            </a:r>
            <a:r>
              <a:rPr lang="en-US" sz="2400" i="1" u="sng" dirty="0">
                <a:solidFill>
                  <a:srgbClr val="00B050"/>
                </a:solidFill>
              </a:rPr>
              <a:t>hell</a:t>
            </a:r>
            <a:r>
              <a:rPr lang="en-US" sz="2400" i="1" dirty="0"/>
              <a:t> separated from Him.</a:t>
            </a:r>
          </a:p>
        </p:txBody>
      </p:sp>
      <p:sp>
        <p:nvSpPr>
          <p:cNvPr id="7" name="TextBox 6">
            <a:extLst>
              <a:ext uri="{FF2B5EF4-FFF2-40B4-BE49-F238E27FC236}">
                <a16:creationId xmlns:a16="http://schemas.microsoft.com/office/drawing/2014/main" id="{D162E002-9DEF-6637-8CD3-903FFC95CDAE}"/>
              </a:ext>
            </a:extLst>
          </p:cNvPr>
          <p:cNvSpPr txBox="1"/>
          <p:nvPr/>
        </p:nvSpPr>
        <p:spPr>
          <a:xfrm>
            <a:off x="0" y="973541"/>
            <a:ext cx="12192000" cy="461665"/>
          </a:xfrm>
          <a:prstGeom prst="rect">
            <a:avLst/>
          </a:prstGeom>
          <a:noFill/>
        </p:spPr>
        <p:txBody>
          <a:bodyPr wrap="square" rtlCol="0">
            <a:spAutoFit/>
          </a:bodyPr>
          <a:lstStyle/>
          <a:p>
            <a:pPr algn="ctr"/>
            <a:r>
              <a:rPr lang="en-US" sz="2400" b="1" i="1" dirty="0"/>
              <a:t>2. </a:t>
            </a:r>
            <a:r>
              <a:rPr lang="en-US" sz="2400" i="1" dirty="0"/>
              <a:t>You can </a:t>
            </a:r>
            <a:r>
              <a:rPr lang="en-US" sz="2400" i="1" u="sng" dirty="0">
                <a:solidFill>
                  <a:srgbClr val="00B050"/>
                </a:solidFill>
              </a:rPr>
              <a:t>delay</a:t>
            </a:r>
            <a:r>
              <a:rPr lang="en-US" sz="2400" i="1" dirty="0"/>
              <a:t> your response, but </a:t>
            </a:r>
            <a:r>
              <a:rPr lang="en-US" sz="2400" i="1" u="sng" dirty="0">
                <a:solidFill>
                  <a:srgbClr val="00B050"/>
                </a:solidFill>
              </a:rPr>
              <a:t>tomorrow</a:t>
            </a:r>
            <a:r>
              <a:rPr lang="en-US" sz="2400" i="1" dirty="0"/>
              <a:t> may be too </a:t>
            </a:r>
            <a:r>
              <a:rPr lang="en-US" sz="2400" i="1" u="sng" dirty="0">
                <a:solidFill>
                  <a:srgbClr val="00B050"/>
                </a:solidFill>
              </a:rPr>
              <a:t>late</a:t>
            </a:r>
            <a:r>
              <a:rPr lang="en-US" sz="2400" i="1" dirty="0"/>
              <a:t>.</a:t>
            </a:r>
          </a:p>
        </p:txBody>
      </p:sp>
      <p:sp>
        <p:nvSpPr>
          <p:cNvPr id="8" name="TextBox 7">
            <a:extLst>
              <a:ext uri="{FF2B5EF4-FFF2-40B4-BE49-F238E27FC236}">
                <a16:creationId xmlns:a16="http://schemas.microsoft.com/office/drawing/2014/main" id="{BA5790D8-45B9-8942-3945-4FDFBE452AC2}"/>
              </a:ext>
            </a:extLst>
          </p:cNvPr>
          <p:cNvSpPr txBox="1"/>
          <p:nvPr/>
        </p:nvSpPr>
        <p:spPr>
          <a:xfrm>
            <a:off x="-1" y="1423861"/>
            <a:ext cx="12192000" cy="461665"/>
          </a:xfrm>
          <a:prstGeom prst="rect">
            <a:avLst/>
          </a:prstGeom>
          <a:noFill/>
        </p:spPr>
        <p:txBody>
          <a:bodyPr wrap="square" rtlCol="0">
            <a:spAutoFit/>
          </a:bodyPr>
          <a:lstStyle/>
          <a:p>
            <a:pPr algn="ctr"/>
            <a:r>
              <a:rPr lang="en-US" sz="2400" b="1" i="1" dirty="0"/>
              <a:t>3. </a:t>
            </a:r>
            <a:r>
              <a:rPr lang="en-US" sz="2400" i="1" dirty="0"/>
              <a:t>You can </a:t>
            </a:r>
            <a:r>
              <a:rPr lang="en-US" sz="2400" i="1" u="sng" dirty="0">
                <a:solidFill>
                  <a:srgbClr val="00B050"/>
                </a:solidFill>
              </a:rPr>
              <a:t>believe</a:t>
            </a:r>
            <a:r>
              <a:rPr lang="en-US" sz="2400" i="1" dirty="0"/>
              <a:t> in God and His truth. This leads to eternal </a:t>
            </a:r>
            <a:r>
              <a:rPr lang="en-US" sz="2400" i="1" u="sng" dirty="0">
                <a:solidFill>
                  <a:srgbClr val="00B050"/>
                </a:solidFill>
              </a:rPr>
              <a:t>life</a:t>
            </a:r>
            <a:r>
              <a:rPr lang="en-US" sz="2400" i="1" dirty="0"/>
              <a:t> with Him.</a:t>
            </a:r>
          </a:p>
        </p:txBody>
      </p:sp>
      <p:sp>
        <p:nvSpPr>
          <p:cNvPr id="9" name="TextBox 8">
            <a:extLst>
              <a:ext uri="{FF2B5EF4-FFF2-40B4-BE49-F238E27FC236}">
                <a16:creationId xmlns:a16="http://schemas.microsoft.com/office/drawing/2014/main" id="{3A812D68-9661-C573-36DA-466853CC97A0}"/>
              </a:ext>
            </a:extLst>
          </p:cNvPr>
          <p:cNvSpPr txBox="1"/>
          <p:nvPr/>
        </p:nvSpPr>
        <p:spPr>
          <a:xfrm>
            <a:off x="0" y="3198167"/>
            <a:ext cx="12192000" cy="584775"/>
          </a:xfrm>
          <a:prstGeom prst="rect">
            <a:avLst/>
          </a:prstGeom>
          <a:noFill/>
        </p:spPr>
        <p:txBody>
          <a:bodyPr wrap="square" rtlCol="0">
            <a:spAutoFit/>
          </a:bodyPr>
          <a:lstStyle/>
          <a:p>
            <a:pPr algn="ctr"/>
            <a:r>
              <a:rPr lang="en-US" sz="3200" b="1" i="1" dirty="0"/>
              <a:t>How will you respond?</a:t>
            </a:r>
            <a:endParaRPr lang="en-US" sz="3200" i="1" dirty="0"/>
          </a:p>
        </p:txBody>
      </p:sp>
    </p:spTree>
    <p:extLst>
      <p:ext uri="{BB962C8B-B14F-4D97-AF65-F5344CB8AC3E}">
        <p14:creationId xmlns:p14="http://schemas.microsoft.com/office/powerpoint/2010/main" val="3766086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2000"/>
                                        <p:tgtEl>
                                          <p:spTgt spid="9"/>
                                        </p:tgtEl>
                                      </p:cBhvr>
                                    </p:animEffect>
                                    <p:anim calcmode="lin" valueType="num">
                                      <p:cBhvr>
                                        <p:cTn id="13" dur="2000" fill="hold"/>
                                        <p:tgtEl>
                                          <p:spTgt spid="9"/>
                                        </p:tgtEl>
                                        <p:attrNameLst>
                                          <p:attrName>ppt_w</p:attrName>
                                        </p:attrNameLst>
                                      </p:cBhvr>
                                      <p:tavLst>
                                        <p:tav tm="0" fmla="#ppt_w*sin(2.5*pi*$)">
                                          <p:val>
                                            <p:fltVal val="0"/>
                                          </p:val>
                                        </p:tav>
                                        <p:tav tm="100000">
                                          <p:val>
                                            <p:fltVal val="1"/>
                                          </p:val>
                                        </p:tav>
                                      </p:tavLst>
                                    </p:anim>
                                    <p:anim calcmode="lin" valueType="num">
                                      <p:cBhvr>
                                        <p:cTn id="14" dur="2000" fill="hold"/>
                                        <p:tgtEl>
                                          <p:spTgt spid="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algn="ctr"/>
            <a:r>
              <a:rPr lang="en-US" sz="2800" b="1" dirty="0"/>
              <a:t>8. </a:t>
            </a:r>
            <a:r>
              <a:rPr lang="en-US" sz="2800" dirty="0"/>
              <a:t>God can be </a:t>
            </a:r>
            <a:r>
              <a:rPr lang="en-US" sz="2800" u="sng" dirty="0">
                <a:solidFill>
                  <a:srgbClr val="00B050"/>
                </a:solidFill>
              </a:rPr>
              <a:t>sought</a:t>
            </a:r>
            <a:r>
              <a:rPr lang="en-US" sz="2800" dirty="0"/>
              <a:t> and </a:t>
            </a:r>
            <a:r>
              <a:rPr lang="en-US" sz="2800" u="sng" dirty="0">
                <a:solidFill>
                  <a:srgbClr val="00B050"/>
                </a:solidFill>
              </a:rPr>
              <a:t>found</a:t>
            </a:r>
            <a:r>
              <a:rPr lang="en-US" sz="2800" dirty="0"/>
              <a:t> because He is </a:t>
            </a:r>
            <a:r>
              <a:rPr lang="en-US" sz="2800" u="sng" dirty="0">
                <a:solidFill>
                  <a:srgbClr val="00B050"/>
                </a:solidFill>
              </a:rPr>
              <a:t>near</a:t>
            </a:r>
            <a:r>
              <a:rPr lang="en-US" sz="2800" dirty="0"/>
              <a:t> to us.</a:t>
            </a:r>
          </a:p>
        </p:txBody>
      </p:sp>
      <p:sp>
        <p:nvSpPr>
          <p:cNvPr id="4" name="TextBox 3">
            <a:extLst>
              <a:ext uri="{FF2B5EF4-FFF2-40B4-BE49-F238E27FC236}">
                <a16:creationId xmlns:a16="http://schemas.microsoft.com/office/drawing/2014/main" id="{78F39146-FF83-C08B-8FD8-67E8038C5E38}"/>
              </a:ext>
            </a:extLst>
          </p:cNvPr>
          <p:cNvSpPr txBox="1"/>
          <p:nvPr/>
        </p:nvSpPr>
        <p:spPr>
          <a:xfrm>
            <a:off x="3051666" y="2138499"/>
            <a:ext cx="6303819" cy="646331"/>
          </a:xfrm>
          <a:prstGeom prst="rect">
            <a:avLst/>
          </a:prstGeom>
          <a:noFill/>
        </p:spPr>
        <p:txBody>
          <a:bodyPr wrap="square" rtlCol="0">
            <a:spAutoFit/>
          </a:bodyPr>
          <a:lstStyle/>
          <a:p>
            <a:pPr lvl="0" algn="ctr">
              <a:defRPr/>
            </a:pPr>
            <a:r>
              <a:rPr lang="en-US" b="1" dirty="0"/>
              <a:t>Greek Optative Mood</a:t>
            </a:r>
            <a:r>
              <a:rPr lang="en-US" dirty="0"/>
              <a:t>: The verb carries the sentence in a mood of “</a:t>
            </a:r>
            <a:r>
              <a:rPr lang="en-US" i="1" dirty="0"/>
              <a:t>wishful thinking</a:t>
            </a:r>
            <a:r>
              <a:rPr lang="en-US" dirty="0"/>
              <a:t>” or “</a:t>
            </a:r>
            <a:r>
              <a:rPr lang="en-US" i="1" dirty="0"/>
              <a:t>wishing upon an uncertain outcome</a:t>
            </a:r>
            <a:r>
              <a:rPr lang="en-US" dirty="0"/>
              <a:t>.”</a:t>
            </a:r>
          </a:p>
        </p:txBody>
      </p:sp>
      <p:sp>
        <p:nvSpPr>
          <p:cNvPr id="2" name="TextBox 1">
            <a:extLst>
              <a:ext uri="{FF2B5EF4-FFF2-40B4-BE49-F238E27FC236}">
                <a16:creationId xmlns:a16="http://schemas.microsoft.com/office/drawing/2014/main" id="{FB361F60-4632-BB9E-92C8-D4622D2BEBB8}"/>
              </a:ext>
            </a:extLst>
          </p:cNvPr>
          <p:cNvSpPr txBox="1"/>
          <p:nvPr/>
        </p:nvSpPr>
        <p:spPr>
          <a:xfrm>
            <a:off x="2427732" y="3223352"/>
            <a:ext cx="7336536"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Psalm 145:18 </a:t>
            </a:r>
            <a:r>
              <a:rPr lang="en-US" sz="1200" dirty="0">
                <a:solidFill>
                  <a:prstClr val="black"/>
                </a:solidFill>
                <a:latin typeface="Calibri" panose="020F0502020204030204"/>
              </a:rPr>
              <a:t>(ESV)</a:t>
            </a:r>
          </a:p>
          <a:p>
            <a:pPr lvl="0" algn="ctr">
              <a:defRPr/>
            </a:pPr>
            <a:r>
              <a:rPr lang="en-US" dirty="0"/>
              <a:t>The LORD is near to all who call upon Him, To all who call upon Him in truth.</a:t>
            </a:r>
          </a:p>
        </p:txBody>
      </p:sp>
      <p:sp>
        <p:nvSpPr>
          <p:cNvPr id="6" name="TextBox 5">
            <a:extLst>
              <a:ext uri="{FF2B5EF4-FFF2-40B4-BE49-F238E27FC236}">
                <a16:creationId xmlns:a16="http://schemas.microsoft.com/office/drawing/2014/main" id="{15586F1E-C986-EE7E-AF38-6E752D66B8D9}"/>
              </a:ext>
            </a:extLst>
          </p:cNvPr>
          <p:cNvSpPr txBox="1"/>
          <p:nvPr/>
        </p:nvSpPr>
        <p:spPr>
          <a:xfrm>
            <a:off x="1673432" y="764339"/>
            <a:ext cx="8375744"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Acts 17:27 </a:t>
            </a:r>
            <a:r>
              <a:rPr lang="en-US" sz="1200" dirty="0">
                <a:solidFill>
                  <a:prstClr val="black"/>
                </a:solidFill>
                <a:latin typeface="Calibri" panose="020F0502020204030204"/>
              </a:rPr>
              <a:t>(ESV)</a:t>
            </a:r>
          </a:p>
          <a:p>
            <a:pPr lvl="0" algn="ctr">
              <a:defRPr/>
            </a:pPr>
            <a:r>
              <a:rPr lang="en-US" sz="1400" i="1" dirty="0"/>
              <a:t>so that they should seek the Lord</a:t>
            </a:r>
            <a:r>
              <a:rPr lang="en-US" dirty="0"/>
              <a:t>, </a:t>
            </a:r>
            <a:r>
              <a:rPr lang="en-US" dirty="0">
                <a:highlight>
                  <a:srgbClr val="FFFF00"/>
                </a:highlight>
              </a:rPr>
              <a:t>in the hope that </a:t>
            </a:r>
            <a:r>
              <a:rPr lang="en-US" dirty="0"/>
              <a:t>they might grope for Him and find Him, though He is not far from each one of us;</a:t>
            </a:r>
          </a:p>
        </p:txBody>
      </p:sp>
      <mc:AlternateContent xmlns:mc="http://schemas.openxmlformats.org/markup-compatibility/2006">
        <mc:Choice xmlns:p14="http://schemas.microsoft.com/office/powerpoint/2010/main" Requires="p14">
          <p:contentPart p14:bwMode="auto" r:id="rId2">
            <p14:nvContentPartPr>
              <p14:cNvPr id="5" name="Ink 4">
                <a:extLst>
                  <a:ext uri="{FF2B5EF4-FFF2-40B4-BE49-F238E27FC236}">
                    <a16:creationId xmlns:a16="http://schemas.microsoft.com/office/drawing/2014/main" id="{AF88AC88-F39B-F3A6-4A6E-3C21C425744D}"/>
                  </a:ext>
                </a:extLst>
              </p14:cNvPr>
              <p14:cNvContentPartPr/>
              <p14:nvPr/>
            </p14:nvContentPartPr>
            <p14:xfrm>
              <a:off x="6561762" y="1215169"/>
              <a:ext cx="1047960" cy="9000"/>
            </p14:xfrm>
          </p:contentPart>
        </mc:Choice>
        <mc:Fallback>
          <p:pic>
            <p:nvPicPr>
              <p:cNvPr id="5" name="Ink 4">
                <a:extLst>
                  <a:ext uri="{FF2B5EF4-FFF2-40B4-BE49-F238E27FC236}">
                    <a16:creationId xmlns:a16="http://schemas.microsoft.com/office/drawing/2014/main" id="{AF88AC88-F39B-F3A6-4A6E-3C21C425744D}"/>
                  </a:ext>
                </a:extLst>
              </p:cNvPr>
              <p:cNvPicPr/>
              <p:nvPr/>
            </p:nvPicPr>
            <p:blipFill>
              <a:blip r:embed="rId3"/>
              <a:stretch>
                <a:fillRect/>
              </a:stretch>
            </p:blipFill>
            <p:spPr>
              <a:xfrm>
                <a:off x="6508122" y="1107529"/>
                <a:ext cx="1155600" cy="22464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7" name="Ink 6">
                <a:extLst>
                  <a:ext uri="{FF2B5EF4-FFF2-40B4-BE49-F238E27FC236}">
                    <a16:creationId xmlns:a16="http://schemas.microsoft.com/office/drawing/2014/main" id="{1C8B6A3F-324C-5BD6-E6E9-787ACDD286C2}"/>
                  </a:ext>
                </a:extLst>
              </p14:cNvPr>
              <p14:cNvContentPartPr/>
              <p14:nvPr/>
            </p14:nvContentPartPr>
            <p14:xfrm>
              <a:off x="8831922" y="1226329"/>
              <a:ext cx="365040" cy="360"/>
            </p14:xfrm>
          </p:contentPart>
        </mc:Choice>
        <mc:Fallback>
          <p:pic>
            <p:nvPicPr>
              <p:cNvPr id="7" name="Ink 6">
                <a:extLst>
                  <a:ext uri="{FF2B5EF4-FFF2-40B4-BE49-F238E27FC236}">
                    <a16:creationId xmlns:a16="http://schemas.microsoft.com/office/drawing/2014/main" id="{1C8B6A3F-324C-5BD6-E6E9-787ACDD286C2}"/>
                  </a:ext>
                </a:extLst>
              </p:cNvPr>
              <p:cNvPicPr/>
              <p:nvPr/>
            </p:nvPicPr>
            <p:blipFill>
              <a:blip r:embed="rId5"/>
              <a:stretch>
                <a:fillRect/>
              </a:stretch>
            </p:blipFill>
            <p:spPr>
              <a:xfrm>
                <a:off x="8777922" y="1118689"/>
                <a:ext cx="472680" cy="216000"/>
              </a:xfrm>
              <a:prstGeom prst="rect">
                <a:avLst/>
              </a:prstGeom>
            </p:spPr>
          </p:pic>
        </mc:Fallback>
      </mc:AlternateContent>
    </p:spTree>
    <p:extLst>
      <p:ext uri="{BB962C8B-B14F-4D97-AF65-F5344CB8AC3E}">
        <p14:creationId xmlns:p14="http://schemas.microsoft.com/office/powerpoint/2010/main" val="1965911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randombar(horizontal)">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grpId="0" nodeType="click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randombar(horizontal)">
                                      <p:cBhvr>
                                        <p:cTn id="2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2"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algn="ctr"/>
            <a:r>
              <a:rPr lang="en-US" sz="2800" b="1" dirty="0"/>
              <a:t>8. </a:t>
            </a:r>
            <a:r>
              <a:rPr lang="en-US" sz="2800" dirty="0"/>
              <a:t>God can be </a:t>
            </a:r>
            <a:r>
              <a:rPr lang="en-US" sz="2800" u="sng" dirty="0">
                <a:solidFill>
                  <a:srgbClr val="00B050"/>
                </a:solidFill>
              </a:rPr>
              <a:t>sought</a:t>
            </a:r>
            <a:r>
              <a:rPr lang="en-US" sz="2800" dirty="0"/>
              <a:t> and </a:t>
            </a:r>
            <a:r>
              <a:rPr lang="en-US" sz="2800" u="sng" dirty="0">
                <a:solidFill>
                  <a:srgbClr val="00B050"/>
                </a:solidFill>
              </a:rPr>
              <a:t>found</a:t>
            </a:r>
            <a:r>
              <a:rPr lang="en-US" sz="2800" dirty="0"/>
              <a:t> because He is </a:t>
            </a:r>
            <a:r>
              <a:rPr lang="en-US" sz="2800" u="sng" dirty="0">
                <a:solidFill>
                  <a:srgbClr val="00B050"/>
                </a:solidFill>
              </a:rPr>
              <a:t>near</a:t>
            </a:r>
            <a:r>
              <a:rPr lang="en-US" sz="2800" dirty="0"/>
              <a:t> to us.</a:t>
            </a:r>
          </a:p>
        </p:txBody>
      </p:sp>
      <p:sp>
        <p:nvSpPr>
          <p:cNvPr id="4" name="TextBox 3">
            <a:extLst>
              <a:ext uri="{FF2B5EF4-FFF2-40B4-BE49-F238E27FC236}">
                <a16:creationId xmlns:a16="http://schemas.microsoft.com/office/drawing/2014/main" id="{78F39146-FF83-C08B-8FD8-67E8038C5E38}"/>
              </a:ext>
            </a:extLst>
          </p:cNvPr>
          <p:cNvSpPr txBox="1"/>
          <p:nvPr/>
        </p:nvSpPr>
        <p:spPr>
          <a:xfrm>
            <a:off x="2944090" y="3052899"/>
            <a:ext cx="6303819" cy="2031325"/>
          </a:xfrm>
          <a:prstGeom prst="rect">
            <a:avLst/>
          </a:prstGeom>
          <a:noFill/>
        </p:spPr>
        <p:txBody>
          <a:bodyPr wrap="square" rtlCol="0">
            <a:spAutoFit/>
          </a:bodyPr>
          <a:lstStyle/>
          <a:p>
            <a:pPr lvl="0" algn="ctr">
              <a:defRPr/>
            </a:pPr>
            <a:r>
              <a:rPr lang="en-US" dirty="0"/>
              <a:t>“They fashioned a tomb for thee, O holy and high one— </a:t>
            </a:r>
            <a:r>
              <a:rPr lang="en-US" b="1" dirty="0"/>
              <a:t>The Cretans, always liars, evil beasts, idle bellies! </a:t>
            </a:r>
            <a:r>
              <a:rPr lang="en-US" dirty="0"/>
              <a:t>But thou art not dead; thou </a:t>
            </a:r>
            <a:r>
              <a:rPr lang="en-US" dirty="0" err="1"/>
              <a:t>livest</a:t>
            </a:r>
            <a:r>
              <a:rPr lang="en-US" dirty="0"/>
              <a:t> and </a:t>
            </a:r>
            <a:r>
              <a:rPr lang="en-US" dirty="0" err="1"/>
              <a:t>abidest</a:t>
            </a:r>
            <a:r>
              <a:rPr lang="en-US" dirty="0"/>
              <a:t> for ever</a:t>
            </a:r>
            <a:r>
              <a:rPr lang="en-US" dirty="0">
                <a:highlight>
                  <a:srgbClr val="FFFF00"/>
                </a:highlight>
              </a:rPr>
              <a:t>, For in thee we live and move and have our being</a:t>
            </a:r>
            <a:r>
              <a:rPr lang="en-US" dirty="0"/>
              <a:t>”  </a:t>
            </a:r>
          </a:p>
          <a:p>
            <a:pPr lvl="0" algn="ctr">
              <a:defRPr/>
            </a:pPr>
            <a:endParaRPr lang="en-US" dirty="0"/>
          </a:p>
          <a:p>
            <a:pPr lvl="0" algn="r">
              <a:defRPr/>
            </a:pPr>
            <a:r>
              <a:rPr lang="en-US" sz="1400" dirty="0"/>
              <a:t>- </a:t>
            </a:r>
            <a:r>
              <a:rPr lang="en-US" sz="1400" i="1" dirty="0" err="1"/>
              <a:t>Cretica</a:t>
            </a:r>
            <a:r>
              <a:rPr lang="en-US" sz="1400" dirty="0"/>
              <a:t> by </a:t>
            </a:r>
            <a:r>
              <a:rPr lang="en-US" sz="1400" dirty="0" err="1"/>
              <a:t>Epimenides</a:t>
            </a:r>
            <a:r>
              <a:rPr lang="en-US" sz="1400" dirty="0"/>
              <a:t>,</a:t>
            </a:r>
          </a:p>
          <a:p>
            <a:pPr lvl="0" algn="r">
              <a:defRPr/>
            </a:pPr>
            <a:r>
              <a:rPr lang="en-US" sz="1100" dirty="0"/>
              <a:t>In </a:t>
            </a:r>
            <a:r>
              <a:rPr lang="en-US" sz="1100" i="1" dirty="0"/>
              <a:t>Horae </a:t>
            </a:r>
            <a:r>
              <a:rPr lang="en-US" sz="1100" i="1" dirty="0" err="1"/>
              <a:t>Semiticae</a:t>
            </a:r>
            <a:r>
              <a:rPr lang="en-US" sz="1100" i="1" dirty="0"/>
              <a:t> </a:t>
            </a:r>
            <a:r>
              <a:rPr lang="en-US" sz="1100" dirty="0"/>
              <a:t>X, page 40</a:t>
            </a:r>
          </a:p>
          <a:p>
            <a:pPr lvl="0" algn="r">
              <a:defRPr/>
            </a:pPr>
            <a:r>
              <a:rPr lang="en-US" sz="1100" dirty="0"/>
              <a:t> translated by M.D. Gibson</a:t>
            </a:r>
            <a:endParaRPr lang="en-US" sz="1400" dirty="0"/>
          </a:p>
        </p:txBody>
      </p:sp>
      <p:sp>
        <p:nvSpPr>
          <p:cNvPr id="6" name="TextBox 5">
            <a:extLst>
              <a:ext uri="{FF2B5EF4-FFF2-40B4-BE49-F238E27FC236}">
                <a16:creationId xmlns:a16="http://schemas.microsoft.com/office/drawing/2014/main" id="{15586F1E-C986-EE7E-AF38-6E752D66B8D9}"/>
              </a:ext>
            </a:extLst>
          </p:cNvPr>
          <p:cNvSpPr txBox="1"/>
          <p:nvPr/>
        </p:nvSpPr>
        <p:spPr>
          <a:xfrm>
            <a:off x="1119820" y="1847550"/>
            <a:ext cx="9952357" cy="61555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Titus 1:12-13a </a:t>
            </a:r>
            <a:r>
              <a:rPr lang="en-US" sz="1200" dirty="0">
                <a:solidFill>
                  <a:prstClr val="black"/>
                </a:solidFill>
                <a:latin typeface="Calibri" panose="020F0502020204030204"/>
              </a:rPr>
              <a:t>(ESV)</a:t>
            </a:r>
          </a:p>
          <a:p>
            <a:pPr lvl="0" algn="ctr">
              <a:defRPr/>
            </a:pPr>
            <a:r>
              <a:rPr lang="en-US" sz="1600" dirty="0"/>
              <a:t>One of them, a prophet of their own, said, “</a:t>
            </a:r>
            <a:r>
              <a:rPr lang="en-US" sz="1600" b="1" dirty="0"/>
              <a:t>Cretans are always liars, evil beasts, lazy gluttons</a:t>
            </a:r>
            <a:r>
              <a:rPr lang="en-US" sz="1600" dirty="0"/>
              <a:t>.” This testimony is true. </a:t>
            </a:r>
          </a:p>
        </p:txBody>
      </p:sp>
    </p:spTree>
    <p:extLst>
      <p:ext uri="{BB962C8B-B14F-4D97-AF65-F5344CB8AC3E}">
        <p14:creationId xmlns:p14="http://schemas.microsoft.com/office/powerpoint/2010/main" val="1229849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algn="ctr"/>
            <a:r>
              <a:rPr lang="en-US" sz="2800" b="1" dirty="0"/>
              <a:t>9. </a:t>
            </a:r>
            <a:r>
              <a:rPr lang="en-US" sz="2800" dirty="0"/>
              <a:t>God makes </a:t>
            </a:r>
            <a:r>
              <a:rPr lang="en-US" sz="2800" u="sng" dirty="0">
                <a:solidFill>
                  <a:srgbClr val="00B050"/>
                </a:solidFill>
              </a:rPr>
              <a:t>you</a:t>
            </a:r>
            <a:r>
              <a:rPr lang="en-US" sz="2800" dirty="0"/>
              <a:t> in  </a:t>
            </a:r>
            <a:r>
              <a:rPr lang="en-US" sz="2800" u="sng" dirty="0">
                <a:solidFill>
                  <a:srgbClr val="00B050"/>
                </a:solidFill>
              </a:rPr>
              <a:t>His</a:t>
            </a:r>
            <a:r>
              <a:rPr lang="en-US" sz="2800" dirty="0">
                <a:solidFill>
                  <a:srgbClr val="00B050"/>
                </a:solidFill>
              </a:rPr>
              <a:t> </a:t>
            </a:r>
            <a:r>
              <a:rPr lang="en-US" sz="2800" u="sng" dirty="0">
                <a:solidFill>
                  <a:srgbClr val="00B050"/>
                </a:solidFill>
              </a:rPr>
              <a:t>Image</a:t>
            </a:r>
            <a:r>
              <a:rPr lang="en-US" sz="2800" dirty="0"/>
              <a:t> and is not to </a:t>
            </a:r>
            <a:r>
              <a:rPr lang="en-US" sz="2800" u="sng" dirty="0">
                <a:solidFill>
                  <a:srgbClr val="00B050"/>
                </a:solidFill>
              </a:rPr>
              <a:t>worshiped</a:t>
            </a:r>
            <a:r>
              <a:rPr lang="en-US" sz="2800" dirty="0"/>
              <a:t> in </a:t>
            </a:r>
            <a:r>
              <a:rPr lang="en-US" sz="2800" u="sng" dirty="0">
                <a:solidFill>
                  <a:srgbClr val="00B050"/>
                </a:solidFill>
              </a:rPr>
              <a:t>yours.</a:t>
            </a:r>
            <a:endParaRPr lang="en-US" sz="2800" dirty="0"/>
          </a:p>
        </p:txBody>
      </p:sp>
      <p:sp>
        <p:nvSpPr>
          <p:cNvPr id="4" name="TextBox 3">
            <a:extLst>
              <a:ext uri="{FF2B5EF4-FFF2-40B4-BE49-F238E27FC236}">
                <a16:creationId xmlns:a16="http://schemas.microsoft.com/office/drawing/2014/main" id="{78F39146-FF83-C08B-8FD8-67E8038C5E38}"/>
              </a:ext>
            </a:extLst>
          </p:cNvPr>
          <p:cNvSpPr txBox="1"/>
          <p:nvPr/>
        </p:nvSpPr>
        <p:spPr>
          <a:xfrm>
            <a:off x="1" y="1936609"/>
            <a:ext cx="12191999"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Chronicles 16:26 </a:t>
            </a:r>
            <a:r>
              <a:rPr lang="en-US" sz="1200" dirty="0">
                <a:solidFill>
                  <a:prstClr val="black"/>
                </a:solidFill>
                <a:latin typeface="Calibri" panose="020F0502020204030204"/>
              </a:rPr>
              <a:t>(ESV)</a:t>
            </a:r>
          </a:p>
          <a:p>
            <a:pPr lvl="0" algn="ctr">
              <a:defRPr/>
            </a:pPr>
            <a:r>
              <a:rPr lang="en-US" dirty="0"/>
              <a:t>For all the gods of the peoples are worthless idols, but the LORD made the heavens.</a:t>
            </a:r>
          </a:p>
        </p:txBody>
      </p:sp>
      <p:sp>
        <p:nvSpPr>
          <p:cNvPr id="2" name="TextBox 1">
            <a:extLst>
              <a:ext uri="{FF2B5EF4-FFF2-40B4-BE49-F238E27FC236}">
                <a16:creationId xmlns:a16="http://schemas.microsoft.com/office/drawing/2014/main" id="{FB361F60-4632-BB9E-92C8-D4622D2BEBB8}"/>
              </a:ext>
            </a:extLst>
          </p:cNvPr>
          <p:cNvSpPr txBox="1"/>
          <p:nvPr/>
        </p:nvSpPr>
        <p:spPr>
          <a:xfrm>
            <a:off x="0" y="2827969"/>
            <a:ext cx="12192000" cy="203132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Jeremiah 10:5-9 </a:t>
            </a:r>
            <a:r>
              <a:rPr lang="en-US" sz="1200" dirty="0">
                <a:solidFill>
                  <a:prstClr val="black"/>
                </a:solidFill>
                <a:latin typeface="Calibri" panose="020F0502020204030204"/>
              </a:rPr>
              <a:t>(ESV)</a:t>
            </a:r>
          </a:p>
          <a:p>
            <a:pPr lvl="0" algn="ctr">
              <a:defRPr/>
            </a:pPr>
            <a:r>
              <a:rPr lang="en-US" dirty="0">
                <a:highlight>
                  <a:srgbClr val="FFFF00"/>
                </a:highlight>
              </a:rPr>
              <a:t>Their idols are like scarecrows</a:t>
            </a:r>
            <a:r>
              <a:rPr lang="en-US" dirty="0"/>
              <a:t> in a cucumber field, </a:t>
            </a:r>
            <a:r>
              <a:rPr lang="en-US" dirty="0">
                <a:highlight>
                  <a:srgbClr val="FFFF00"/>
                </a:highlight>
              </a:rPr>
              <a:t>and they cannot speak</a:t>
            </a:r>
            <a:r>
              <a:rPr lang="en-US" dirty="0"/>
              <a:t>; </a:t>
            </a:r>
            <a:r>
              <a:rPr lang="en-US" dirty="0">
                <a:highlight>
                  <a:srgbClr val="FFFF00"/>
                </a:highlight>
              </a:rPr>
              <a:t>they have to be carried, for they cannot walk</a:t>
            </a:r>
            <a:r>
              <a:rPr lang="en-US" dirty="0"/>
              <a:t>. Do not be afraid of them, for they cannot do evil, neither is it in them to do good.” There is none like you, O LORD; you are great, and your name is great in might. Who would not fear you, O King of the nations? For this is your due; for among all the wise ones of the nations and in all their kingdoms there is none like you. They are both stupid and foolish; </a:t>
            </a:r>
            <a:r>
              <a:rPr lang="en-US" dirty="0">
                <a:highlight>
                  <a:srgbClr val="FFFF00"/>
                </a:highlight>
              </a:rPr>
              <a:t>the instruction of idols is but wood! </a:t>
            </a:r>
            <a:r>
              <a:rPr lang="en-US" dirty="0"/>
              <a:t>Beaten </a:t>
            </a:r>
            <a:r>
              <a:rPr lang="en-US" dirty="0">
                <a:highlight>
                  <a:srgbClr val="FFFF00"/>
                </a:highlight>
              </a:rPr>
              <a:t>silver</a:t>
            </a:r>
            <a:r>
              <a:rPr lang="en-US" dirty="0"/>
              <a:t> is brought from Tarshish, and </a:t>
            </a:r>
            <a:r>
              <a:rPr lang="en-US" dirty="0">
                <a:highlight>
                  <a:srgbClr val="FFFF00"/>
                </a:highlight>
              </a:rPr>
              <a:t>gold</a:t>
            </a:r>
            <a:r>
              <a:rPr lang="en-US" dirty="0"/>
              <a:t> from </a:t>
            </a:r>
            <a:r>
              <a:rPr lang="en-US" dirty="0" err="1"/>
              <a:t>Uphaz</a:t>
            </a:r>
            <a:r>
              <a:rPr lang="en-US" dirty="0"/>
              <a:t>. They are the work of the craftsman and of the hands of the goldsmith; their clothing is violet and purple; they are all </a:t>
            </a:r>
            <a:r>
              <a:rPr lang="en-US" dirty="0">
                <a:highlight>
                  <a:srgbClr val="FFFF00"/>
                </a:highlight>
              </a:rPr>
              <a:t>the work of skilled men</a:t>
            </a:r>
            <a:r>
              <a:rPr lang="en-US" dirty="0"/>
              <a:t>.</a:t>
            </a:r>
          </a:p>
        </p:txBody>
      </p:sp>
      <p:sp>
        <p:nvSpPr>
          <p:cNvPr id="6" name="TextBox 5">
            <a:extLst>
              <a:ext uri="{FF2B5EF4-FFF2-40B4-BE49-F238E27FC236}">
                <a16:creationId xmlns:a16="http://schemas.microsoft.com/office/drawing/2014/main" id="{15586F1E-C986-EE7E-AF38-6E752D66B8D9}"/>
              </a:ext>
            </a:extLst>
          </p:cNvPr>
          <p:cNvSpPr txBox="1"/>
          <p:nvPr/>
        </p:nvSpPr>
        <p:spPr>
          <a:xfrm>
            <a:off x="1179940" y="768250"/>
            <a:ext cx="9832117"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Genesis 1:27-28a </a:t>
            </a:r>
            <a:r>
              <a:rPr lang="en-US" sz="1200" dirty="0">
                <a:solidFill>
                  <a:prstClr val="black"/>
                </a:solidFill>
                <a:latin typeface="Calibri" panose="020F0502020204030204"/>
              </a:rPr>
              <a:t>(ESV)</a:t>
            </a:r>
          </a:p>
          <a:p>
            <a:pPr lvl="0" algn="ctr">
              <a:defRPr/>
            </a:pPr>
            <a:r>
              <a:rPr lang="en-US" dirty="0"/>
              <a:t>So God created man in his own image, in the image of God he created him; male and female he created them. And God blessed them. And God said to them, “Be fruitful and multiply and fill the earth …”</a:t>
            </a:r>
          </a:p>
        </p:txBody>
      </p:sp>
      <p:sp>
        <p:nvSpPr>
          <p:cNvPr id="5" name="TextBox 4">
            <a:extLst>
              <a:ext uri="{FF2B5EF4-FFF2-40B4-BE49-F238E27FC236}">
                <a16:creationId xmlns:a16="http://schemas.microsoft.com/office/drawing/2014/main" id="{71592AA6-366C-684C-9A3C-E379889F2BB9}"/>
              </a:ext>
            </a:extLst>
          </p:cNvPr>
          <p:cNvSpPr txBox="1"/>
          <p:nvPr/>
        </p:nvSpPr>
        <p:spPr>
          <a:xfrm>
            <a:off x="-2" y="5132717"/>
            <a:ext cx="12192000" cy="147732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Jeremiah 10:10-12 </a:t>
            </a:r>
            <a:r>
              <a:rPr lang="en-US" sz="1200" dirty="0">
                <a:solidFill>
                  <a:prstClr val="black"/>
                </a:solidFill>
                <a:latin typeface="Calibri" panose="020F0502020204030204"/>
              </a:rPr>
              <a:t>(ESV)</a:t>
            </a:r>
          </a:p>
          <a:p>
            <a:pPr lvl="0" algn="ctr">
              <a:defRPr/>
            </a:pPr>
            <a:r>
              <a:rPr lang="en-US" dirty="0">
                <a:highlight>
                  <a:srgbClr val="FFFF00"/>
                </a:highlight>
              </a:rPr>
              <a:t>But the LORD is the true God; he is the living God and the everlasting King</a:t>
            </a:r>
            <a:r>
              <a:rPr lang="en-US" dirty="0"/>
              <a:t>. At his wrath the earth quakes, and the nations cannot endure his indignation. Thus shall you say to them: “The gods who did not make the heavens and the earth shall perish from the earth and from under the heavens.” </a:t>
            </a:r>
            <a:r>
              <a:rPr lang="en-US" dirty="0">
                <a:highlight>
                  <a:srgbClr val="FFFF00"/>
                </a:highlight>
              </a:rPr>
              <a:t>It is he who made the earth by his power, who established the world by his wisdom, and by his understanding stretched out the heavens</a:t>
            </a:r>
            <a:r>
              <a:rPr lang="en-US" dirty="0"/>
              <a:t>.</a:t>
            </a:r>
          </a:p>
        </p:txBody>
      </p:sp>
    </p:spTree>
    <p:extLst>
      <p:ext uri="{BB962C8B-B14F-4D97-AF65-F5344CB8AC3E}">
        <p14:creationId xmlns:p14="http://schemas.microsoft.com/office/powerpoint/2010/main" val="19911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randombar(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randombar(horizontal)">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randombar(horizontal)">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2" grpId="0"/>
      <p:bldP spid="6"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algn="ctr"/>
            <a:r>
              <a:rPr lang="en-US" sz="2800" b="1" dirty="0"/>
              <a:t>10. </a:t>
            </a:r>
            <a:r>
              <a:rPr lang="en-US" sz="2800" dirty="0"/>
              <a:t>God is </a:t>
            </a:r>
            <a:r>
              <a:rPr lang="en-US" sz="2800" u="sng" dirty="0">
                <a:solidFill>
                  <a:srgbClr val="00B050"/>
                </a:solidFill>
              </a:rPr>
              <a:t>patient</a:t>
            </a:r>
            <a:r>
              <a:rPr lang="en-US" sz="2800" dirty="0"/>
              <a:t> and </a:t>
            </a:r>
            <a:r>
              <a:rPr lang="en-US" sz="2800" u="sng" dirty="0">
                <a:solidFill>
                  <a:srgbClr val="00B050"/>
                </a:solidFill>
              </a:rPr>
              <a:t>merciful</a:t>
            </a:r>
            <a:r>
              <a:rPr lang="en-US" sz="2800" dirty="0"/>
              <a:t>.</a:t>
            </a:r>
          </a:p>
        </p:txBody>
      </p:sp>
      <p:sp>
        <p:nvSpPr>
          <p:cNvPr id="6" name="TextBox 5">
            <a:extLst>
              <a:ext uri="{FF2B5EF4-FFF2-40B4-BE49-F238E27FC236}">
                <a16:creationId xmlns:a16="http://schemas.microsoft.com/office/drawing/2014/main" id="{15586F1E-C986-EE7E-AF38-6E752D66B8D9}"/>
              </a:ext>
            </a:extLst>
          </p:cNvPr>
          <p:cNvSpPr txBox="1"/>
          <p:nvPr/>
        </p:nvSpPr>
        <p:spPr>
          <a:xfrm>
            <a:off x="1193131" y="2476550"/>
            <a:ext cx="9805737" cy="147732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2 Peter 3:9-10 </a:t>
            </a:r>
            <a:r>
              <a:rPr lang="en-US" sz="1200" dirty="0">
                <a:solidFill>
                  <a:prstClr val="black"/>
                </a:solidFill>
                <a:latin typeface="Calibri" panose="020F0502020204030204"/>
              </a:rPr>
              <a:t>(ESV)</a:t>
            </a:r>
          </a:p>
          <a:p>
            <a:pPr lvl="0" algn="ctr">
              <a:defRPr/>
            </a:pPr>
            <a:r>
              <a:rPr lang="en-US" dirty="0">
                <a:highlight>
                  <a:srgbClr val="FFFF00"/>
                </a:highlight>
              </a:rPr>
              <a:t>The Lord </a:t>
            </a:r>
            <a:r>
              <a:rPr lang="en-US" dirty="0"/>
              <a:t>is not slow to fulfill his promise as some count slowness, but </a:t>
            </a:r>
            <a:r>
              <a:rPr lang="en-US" dirty="0">
                <a:highlight>
                  <a:srgbClr val="FFFF00"/>
                </a:highlight>
              </a:rPr>
              <a:t>is patient toward you, not wishing that any should perish, but that all should reach repentance. </a:t>
            </a:r>
            <a:r>
              <a:rPr lang="en-US" b="1" dirty="0"/>
              <a:t>But the day of the Lord will come </a:t>
            </a:r>
            <a:r>
              <a:rPr lang="en-US" dirty="0"/>
              <a:t>like a thief, and then the heavens will pass away with a roar, and the heavenly bodies will be burned up and dissolved, and the earth and the works that are done on it will be exposed.</a:t>
            </a:r>
          </a:p>
        </p:txBody>
      </p:sp>
    </p:spTree>
    <p:extLst>
      <p:ext uri="{BB962C8B-B14F-4D97-AF65-F5344CB8AC3E}">
        <p14:creationId xmlns:p14="http://schemas.microsoft.com/office/powerpoint/2010/main" val="454343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algn="ctr"/>
            <a:r>
              <a:rPr lang="en-US" sz="2800" b="1" dirty="0"/>
              <a:t>11. </a:t>
            </a:r>
            <a:r>
              <a:rPr lang="en-US" sz="2800" dirty="0"/>
              <a:t>God is the Holy and Righteous </a:t>
            </a:r>
            <a:r>
              <a:rPr lang="en-US" sz="2800" u="sng" dirty="0">
                <a:solidFill>
                  <a:srgbClr val="00B050"/>
                </a:solidFill>
              </a:rPr>
              <a:t>Judge</a:t>
            </a:r>
            <a:r>
              <a:rPr lang="en-US" sz="2800" dirty="0"/>
              <a:t> or all.</a:t>
            </a:r>
          </a:p>
        </p:txBody>
      </p:sp>
      <p:sp>
        <p:nvSpPr>
          <p:cNvPr id="4" name="TextBox 3">
            <a:extLst>
              <a:ext uri="{FF2B5EF4-FFF2-40B4-BE49-F238E27FC236}">
                <a16:creationId xmlns:a16="http://schemas.microsoft.com/office/drawing/2014/main" id="{78F39146-FF83-C08B-8FD8-67E8038C5E38}"/>
              </a:ext>
            </a:extLst>
          </p:cNvPr>
          <p:cNvSpPr txBox="1"/>
          <p:nvPr/>
        </p:nvSpPr>
        <p:spPr>
          <a:xfrm>
            <a:off x="4425600" y="2930104"/>
            <a:ext cx="3340800"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John 5:22</a:t>
            </a:r>
            <a:r>
              <a:rPr lang="en-US" sz="1200" dirty="0">
                <a:solidFill>
                  <a:prstClr val="black"/>
                </a:solidFill>
                <a:latin typeface="Calibri" panose="020F0502020204030204"/>
              </a:rPr>
              <a:t>(ESV)</a:t>
            </a:r>
          </a:p>
          <a:p>
            <a:pPr lvl="0" algn="ctr">
              <a:defRPr/>
            </a:pPr>
            <a:r>
              <a:rPr lang="en-US" dirty="0"/>
              <a:t>For the Father judges no one, but has given all judgment to the Son,</a:t>
            </a:r>
          </a:p>
        </p:txBody>
      </p:sp>
      <p:sp>
        <p:nvSpPr>
          <p:cNvPr id="2" name="TextBox 1">
            <a:extLst>
              <a:ext uri="{FF2B5EF4-FFF2-40B4-BE49-F238E27FC236}">
                <a16:creationId xmlns:a16="http://schemas.microsoft.com/office/drawing/2014/main" id="{FB361F60-4632-BB9E-92C8-D4622D2BEBB8}"/>
              </a:ext>
            </a:extLst>
          </p:cNvPr>
          <p:cNvSpPr txBox="1"/>
          <p:nvPr/>
        </p:nvSpPr>
        <p:spPr>
          <a:xfrm>
            <a:off x="6931788" y="3667194"/>
            <a:ext cx="3340800" cy="175432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Acts 10:42 </a:t>
            </a:r>
            <a:r>
              <a:rPr lang="en-US" sz="1200" dirty="0">
                <a:solidFill>
                  <a:prstClr val="black"/>
                </a:solidFill>
                <a:latin typeface="Calibri" panose="020F0502020204030204"/>
              </a:rPr>
              <a:t>(ESV)</a:t>
            </a:r>
          </a:p>
          <a:p>
            <a:pPr lvl="0" algn="ctr">
              <a:defRPr/>
            </a:pPr>
            <a:r>
              <a:rPr lang="en-US" dirty="0"/>
              <a:t>And he commanded us to preach to the people and to testify that he is the one appointed by God to be judge of the living and the dead.</a:t>
            </a:r>
          </a:p>
        </p:txBody>
      </p:sp>
      <p:sp>
        <p:nvSpPr>
          <p:cNvPr id="6" name="TextBox 5">
            <a:extLst>
              <a:ext uri="{FF2B5EF4-FFF2-40B4-BE49-F238E27FC236}">
                <a16:creationId xmlns:a16="http://schemas.microsoft.com/office/drawing/2014/main" id="{15586F1E-C986-EE7E-AF38-6E752D66B8D9}"/>
              </a:ext>
            </a:extLst>
          </p:cNvPr>
          <p:cNvSpPr txBox="1"/>
          <p:nvPr/>
        </p:nvSpPr>
        <p:spPr>
          <a:xfrm>
            <a:off x="1079172" y="2006774"/>
            <a:ext cx="4693447"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Psalm 9:8 </a:t>
            </a:r>
            <a:r>
              <a:rPr lang="en-US" sz="1200" dirty="0">
                <a:solidFill>
                  <a:prstClr val="black"/>
                </a:solidFill>
                <a:latin typeface="Calibri" panose="020F0502020204030204"/>
              </a:rPr>
              <a:t>(ESV)</a:t>
            </a:r>
          </a:p>
          <a:p>
            <a:pPr lvl="0" algn="ctr">
              <a:defRPr/>
            </a:pPr>
            <a:r>
              <a:rPr lang="en-US" dirty="0"/>
              <a:t>and he judges the world with righteousness; he judges the peoples with uprightness.</a:t>
            </a:r>
          </a:p>
        </p:txBody>
      </p:sp>
    </p:spTree>
    <p:extLst>
      <p:ext uri="{BB962C8B-B14F-4D97-AF65-F5344CB8AC3E}">
        <p14:creationId xmlns:p14="http://schemas.microsoft.com/office/powerpoint/2010/main" val="4196013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randombar(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randombar(horizontal)">
                                      <p:cBhvr>
                                        <p:cTn id="2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2"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algn="ctr"/>
            <a:r>
              <a:rPr lang="en-US" sz="2800" b="1" dirty="0"/>
              <a:t>12. </a:t>
            </a:r>
            <a:r>
              <a:rPr lang="en-US" sz="2800" dirty="0"/>
              <a:t>God is the God of </a:t>
            </a:r>
            <a:r>
              <a:rPr lang="en-US" sz="2800" u="sng" dirty="0">
                <a:solidFill>
                  <a:srgbClr val="00B050"/>
                </a:solidFill>
              </a:rPr>
              <a:t>saving</a:t>
            </a:r>
            <a:r>
              <a:rPr lang="en-US" sz="2800" dirty="0"/>
              <a:t> </a:t>
            </a:r>
            <a:r>
              <a:rPr lang="en-US" sz="2800" u="sng" dirty="0">
                <a:solidFill>
                  <a:srgbClr val="00B050"/>
                </a:solidFill>
              </a:rPr>
              <a:t>grace</a:t>
            </a:r>
            <a:r>
              <a:rPr lang="en-US" sz="2800" dirty="0"/>
              <a:t>.</a:t>
            </a:r>
          </a:p>
        </p:txBody>
      </p:sp>
      <p:sp>
        <p:nvSpPr>
          <p:cNvPr id="4" name="TextBox 3">
            <a:extLst>
              <a:ext uri="{FF2B5EF4-FFF2-40B4-BE49-F238E27FC236}">
                <a16:creationId xmlns:a16="http://schemas.microsoft.com/office/drawing/2014/main" id="{78F39146-FF83-C08B-8FD8-67E8038C5E38}"/>
              </a:ext>
            </a:extLst>
          </p:cNvPr>
          <p:cNvSpPr txBox="1"/>
          <p:nvPr/>
        </p:nvSpPr>
        <p:spPr>
          <a:xfrm>
            <a:off x="673994" y="2228671"/>
            <a:ext cx="10844010"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Romans 3:23-25 </a:t>
            </a:r>
            <a:r>
              <a:rPr lang="en-US" sz="1200" dirty="0">
                <a:solidFill>
                  <a:prstClr val="black"/>
                </a:solidFill>
                <a:latin typeface="Calibri" panose="020F0502020204030204"/>
              </a:rPr>
              <a:t>(ESV)</a:t>
            </a:r>
          </a:p>
          <a:p>
            <a:pPr lvl="0" algn="ctr">
              <a:defRPr/>
            </a:pPr>
            <a:r>
              <a:rPr lang="en-US" dirty="0"/>
              <a:t>for all have sinned and fall short of the glory of God, and are justified by his grace as a gift, through the redemption that is in Christ Jesus, whom </a:t>
            </a:r>
            <a:r>
              <a:rPr lang="en-US" dirty="0">
                <a:highlight>
                  <a:srgbClr val="FFFF00"/>
                </a:highlight>
              </a:rPr>
              <a:t>God put forward as a propitiation by his blood</a:t>
            </a:r>
            <a:r>
              <a:rPr lang="en-US" dirty="0"/>
              <a:t>, to be received by faith. This was to show God’s righteousness, because in his divine forbearance he had passed over former sins. </a:t>
            </a:r>
          </a:p>
        </p:txBody>
      </p:sp>
      <p:sp>
        <p:nvSpPr>
          <p:cNvPr id="2" name="TextBox 1">
            <a:extLst>
              <a:ext uri="{FF2B5EF4-FFF2-40B4-BE49-F238E27FC236}">
                <a16:creationId xmlns:a16="http://schemas.microsoft.com/office/drawing/2014/main" id="{FB361F60-4632-BB9E-92C8-D4622D2BEBB8}"/>
              </a:ext>
            </a:extLst>
          </p:cNvPr>
          <p:cNvSpPr txBox="1"/>
          <p:nvPr/>
        </p:nvSpPr>
        <p:spPr>
          <a:xfrm>
            <a:off x="-1" y="3429000"/>
            <a:ext cx="12191999"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Romans 3:26 </a:t>
            </a:r>
            <a:r>
              <a:rPr lang="en-US" sz="1200" dirty="0">
                <a:solidFill>
                  <a:prstClr val="black"/>
                </a:solidFill>
                <a:latin typeface="Calibri" panose="020F0502020204030204"/>
              </a:rPr>
              <a:t>(ESV)</a:t>
            </a:r>
          </a:p>
          <a:p>
            <a:pPr lvl="0" algn="ctr">
              <a:defRPr/>
            </a:pPr>
            <a:r>
              <a:rPr lang="en-US" dirty="0"/>
              <a:t>It was to show his righteousness at the present time, so that he might be just and the justifier of the one who has faith in Jesus.</a:t>
            </a:r>
          </a:p>
        </p:txBody>
      </p:sp>
      <p:sp>
        <p:nvSpPr>
          <p:cNvPr id="6" name="TextBox 5">
            <a:extLst>
              <a:ext uri="{FF2B5EF4-FFF2-40B4-BE49-F238E27FC236}">
                <a16:creationId xmlns:a16="http://schemas.microsoft.com/office/drawing/2014/main" id="{15586F1E-C986-EE7E-AF38-6E752D66B8D9}"/>
              </a:ext>
            </a:extLst>
          </p:cNvPr>
          <p:cNvSpPr txBox="1"/>
          <p:nvPr/>
        </p:nvSpPr>
        <p:spPr>
          <a:xfrm>
            <a:off x="3002301" y="764339"/>
            <a:ext cx="6187396"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John 1:29 </a:t>
            </a:r>
            <a:r>
              <a:rPr lang="en-US" sz="1200" dirty="0">
                <a:solidFill>
                  <a:prstClr val="black"/>
                </a:solidFill>
                <a:latin typeface="Calibri" panose="020F0502020204030204"/>
              </a:rPr>
              <a:t>(ESV)</a:t>
            </a:r>
          </a:p>
          <a:p>
            <a:pPr lvl="0" algn="ctr">
              <a:defRPr/>
            </a:pPr>
            <a:r>
              <a:rPr lang="en-US" dirty="0"/>
              <a:t>The next day he saw Jesus coming toward him, and said, “Behold, the Lamb of God, who takes away the sin of the world!</a:t>
            </a:r>
          </a:p>
        </p:txBody>
      </p:sp>
      <p:sp>
        <p:nvSpPr>
          <p:cNvPr id="5" name="TextBox 4">
            <a:extLst>
              <a:ext uri="{FF2B5EF4-FFF2-40B4-BE49-F238E27FC236}">
                <a16:creationId xmlns:a16="http://schemas.microsoft.com/office/drawing/2014/main" id="{0A8F8084-B0A2-578A-05EA-AC947491A607}"/>
              </a:ext>
            </a:extLst>
          </p:cNvPr>
          <p:cNvSpPr txBox="1"/>
          <p:nvPr/>
        </p:nvSpPr>
        <p:spPr>
          <a:xfrm>
            <a:off x="3123123" y="4672785"/>
            <a:ext cx="5945750"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1 Corinthians 15:14 </a:t>
            </a:r>
            <a:r>
              <a:rPr lang="en-US" sz="1200" dirty="0">
                <a:solidFill>
                  <a:prstClr val="black"/>
                </a:solidFill>
                <a:latin typeface="Calibri" panose="020F0502020204030204"/>
              </a:rPr>
              <a:t>(ESV)</a:t>
            </a:r>
          </a:p>
          <a:p>
            <a:pPr lvl="0" algn="ctr">
              <a:defRPr/>
            </a:pPr>
            <a:r>
              <a:rPr lang="en-US" dirty="0"/>
              <a:t>And </a:t>
            </a:r>
            <a:r>
              <a:rPr lang="en-US" dirty="0">
                <a:highlight>
                  <a:srgbClr val="FFFF00"/>
                </a:highlight>
              </a:rPr>
              <a:t>if Christ has not been raised, then </a:t>
            </a:r>
            <a:r>
              <a:rPr lang="en-US" dirty="0"/>
              <a:t>our preaching is in vain and </a:t>
            </a:r>
            <a:r>
              <a:rPr lang="en-US" dirty="0">
                <a:highlight>
                  <a:srgbClr val="FFFF00"/>
                </a:highlight>
              </a:rPr>
              <a:t>your faith is in vain</a:t>
            </a:r>
            <a:r>
              <a:rPr lang="en-US" dirty="0"/>
              <a:t>.</a:t>
            </a:r>
          </a:p>
        </p:txBody>
      </p:sp>
    </p:spTree>
    <p:extLst>
      <p:ext uri="{BB962C8B-B14F-4D97-AF65-F5344CB8AC3E}">
        <p14:creationId xmlns:p14="http://schemas.microsoft.com/office/powerpoint/2010/main" val="2809220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randombar(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randombar(horizontal)">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randombar(horizontal)">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2" grpId="0"/>
      <p:bldP spid="6"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algn="ctr"/>
            <a:r>
              <a:rPr lang="en-US" sz="2800" b="1" dirty="0"/>
              <a:t>B. </a:t>
            </a:r>
            <a:r>
              <a:rPr lang="en-US" sz="2800" dirty="0"/>
              <a:t>You must </a:t>
            </a:r>
            <a:r>
              <a:rPr lang="en-US" sz="2800" u="sng" dirty="0">
                <a:solidFill>
                  <a:srgbClr val="00B050"/>
                </a:solidFill>
              </a:rPr>
              <a:t>respond</a:t>
            </a:r>
            <a:r>
              <a:rPr lang="en-US" sz="2800" dirty="0"/>
              <a:t> to who He is.</a:t>
            </a:r>
          </a:p>
        </p:txBody>
      </p:sp>
      <p:sp>
        <p:nvSpPr>
          <p:cNvPr id="6" name="TextBox 5">
            <a:extLst>
              <a:ext uri="{FF2B5EF4-FFF2-40B4-BE49-F238E27FC236}">
                <a16:creationId xmlns:a16="http://schemas.microsoft.com/office/drawing/2014/main" id="{15586F1E-C986-EE7E-AF38-6E752D66B8D9}"/>
              </a:ext>
            </a:extLst>
          </p:cNvPr>
          <p:cNvSpPr txBox="1"/>
          <p:nvPr/>
        </p:nvSpPr>
        <p:spPr>
          <a:xfrm>
            <a:off x="354362" y="2814207"/>
            <a:ext cx="11483275"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Galatians 6:7-8 </a:t>
            </a:r>
            <a:r>
              <a:rPr lang="en-US" sz="1200" dirty="0">
                <a:solidFill>
                  <a:prstClr val="black"/>
                </a:solidFill>
                <a:latin typeface="Calibri" panose="020F0502020204030204"/>
              </a:rPr>
              <a:t>(ESV)</a:t>
            </a:r>
          </a:p>
          <a:p>
            <a:pPr lvl="0" algn="ctr">
              <a:defRPr/>
            </a:pPr>
            <a:r>
              <a:rPr lang="en-US" dirty="0"/>
              <a:t>Do not be deceived: </a:t>
            </a:r>
            <a:r>
              <a:rPr lang="en-US" dirty="0">
                <a:highlight>
                  <a:srgbClr val="FFFF00"/>
                </a:highlight>
              </a:rPr>
              <a:t>God is not mocked, for whatever one sows, that will he also reap</a:t>
            </a:r>
            <a:r>
              <a:rPr lang="en-US" dirty="0"/>
              <a:t>. For </a:t>
            </a:r>
            <a:r>
              <a:rPr lang="en-US" dirty="0">
                <a:highlight>
                  <a:srgbClr val="FFFF00"/>
                </a:highlight>
              </a:rPr>
              <a:t>the one who sows to his own flesh will from the flesh reap corruption</a:t>
            </a:r>
            <a:r>
              <a:rPr lang="en-US" dirty="0"/>
              <a:t>, but the one who sows to the Spirit will from the Spirit reap eternal life.</a:t>
            </a:r>
          </a:p>
        </p:txBody>
      </p:sp>
      <p:sp>
        <p:nvSpPr>
          <p:cNvPr id="5" name="TextBox 4">
            <a:extLst>
              <a:ext uri="{FF2B5EF4-FFF2-40B4-BE49-F238E27FC236}">
                <a16:creationId xmlns:a16="http://schemas.microsoft.com/office/drawing/2014/main" id="{0A925889-F066-28BB-37ED-2B208F52F196}"/>
              </a:ext>
            </a:extLst>
          </p:cNvPr>
          <p:cNvSpPr txBox="1"/>
          <p:nvPr/>
        </p:nvSpPr>
        <p:spPr>
          <a:xfrm>
            <a:off x="0" y="523221"/>
            <a:ext cx="12192000" cy="461665"/>
          </a:xfrm>
          <a:prstGeom prst="rect">
            <a:avLst/>
          </a:prstGeom>
          <a:noFill/>
        </p:spPr>
        <p:txBody>
          <a:bodyPr wrap="square" rtlCol="0">
            <a:spAutoFit/>
          </a:bodyPr>
          <a:lstStyle/>
          <a:p>
            <a:pPr algn="ctr"/>
            <a:r>
              <a:rPr lang="en-US" sz="2400" b="1" i="1" dirty="0"/>
              <a:t>1. </a:t>
            </a:r>
            <a:r>
              <a:rPr lang="en-US" sz="2400" i="1" dirty="0"/>
              <a:t>You can </a:t>
            </a:r>
            <a:r>
              <a:rPr lang="en-US" sz="2400" i="1" u="sng" dirty="0">
                <a:solidFill>
                  <a:srgbClr val="00B050"/>
                </a:solidFill>
              </a:rPr>
              <a:t>reject</a:t>
            </a:r>
            <a:r>
              <a:rPr lang="en-US" sz="2400" i="1" dirty="0"/>
              <a:t> God and His truth.  This leads to eternal </a:t>
            </a:r>
            <a:r>
              <a:rPr lang="en-US" sz="2400" i="1" u="sng" dirty="0">
                <a:solidFill>
                  <a:srgbClr val="00B050"/>
                </a:solidFill>
              </a:rPr>
              <a:t>hell</a:t>
            </a:r>
            <a:r>
              <a:rPr lang="en-US" sz="2400" i="1" dirty="0"/>
              <a:t> separated from Him.</a:t>
            </a:r>
          </a:p>
        </p:txBody>
      </p:sp>
    </p:spTree>
    <p:extLst>
      <p:ext uri="{BB962C8B-B14F-4D97-AF65-F5344CB8AC3E}">
        <p14:creationId xmlns:p14="http://schemas.microsoft.com/office/powerpoint/2010/main" val="1548597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randombar(horizont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algn="ctr"/>
            <a:r>
              <a:rPr lang="en-US" sz="2800" b="1" dirty="0"/>
              <a:t>B. </a:t>
            </a:r>
            <a:r>
              <a:rPr lang="en-US" sz="2800" dirty="0"/>
              <a:t>You must </a:t>
            </a:r>
            <a:r>
              <a:rPr lang="en-US" sz="2800" u="sng" dirty="0">
                <a:solidFill>
                  <a:srgbClr val="00B050"/>
                </a:solidFill>
              </a:rPr>
              <a:t>respond</a:t>
            </a:r>
            <a:r>
              <a:rPr lang="en-US" sz="2800" dirty="0"/>
              <a:t> to who He is.</a:t>
            </a:r>
          </a:p>
        </p:txBody>
      </p:sp>
      <p:sp>
        <p:nvSpPr>
          <p:cNvPr id="4" name="TextBox 3">
            <a:extLst>
              <a:ext uri="{FF2B5EF4-FFF2-40B4-BE49-F238E27FC236}">
                <a16:creationId xmlns:a16="http://schemas.microsoft.com/office/drawing/2014/main" id="{78F39146-FF83-C08B-8FD8-67E8038C5E38}"/>
              </a:ext>
            </a:extLst>
          </p:cNvPr>
          <p:cNvSpPr txBox="1"/>
          <p:nvPr/>
        </p:nvSpPr>
        <p:spPr>
          <a:xfrm>
            <a:off x="2753493" y="3373743"/>
            <a:ext cx="6685013"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Mark 13:32-33 </a:t>
            </a:r>
            <a:r>
              <a:rPr lang="en-US" sz="1200" dirty="0">
                <a:solidFill>
                  <a:prstClr val="black"/>
                </a:solidFill>
                <a:latin typeface="Calibri" panose="020F0502020204030204"/>
              </a:rPr>
              <a:t>(ESV)</a:t>
            </a:r>
          </a:p>
          <a:p>
            <a:pPr lvl="0" algn="ctr">
              <a:defRPr/>
            </a:pPr>
            <a:r>
              <a:rPr lang="en-US" dirty="0"/>
              <a:t>“But concerning that day or that hour, no one knows, not even the angels in heaven, nor the Son, but only the Father. Be on guard, keep awake. For you do not know when the time will come.</a:t>
            </a:r>
          </a:p>
        </p:txBody>
      </p:sp>
      <p:sp>
        <p:nvSpPr>
          <p:cNvPr id="2" name="TextBox 1">
            <a:extLst>
              <a:ext uri="{FF2B5EF4-FFF2-40B4-BE49-F238E27FC236}">
                <a16:creationId xmlns:a16="http://schemas.microsoft.com/office/drawing/2014/main" id="{FB361F60-4632-BB9E-92C8-D4622D2BEBB8}"/>
              </a:ext>
            </a:extLst>
          </p:cNvPr>
          <p:cNvSpPr txBox="1"/>
          <p:nvPr/>
        </p:nvSpPr>
        <p:spPr>
          <a:xfrm>
            <a:off x="4819768" y="5019853"/>
            <a:ext cx="6047232"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Hebrews 4:7 </a:t>
            </a:r>
            <a:r>
              <a:rPr lang="en-US" sz="1200" dirty="0">
                <a:solidFill>
                  <a:prstClr val="black"/>
                </a:solidFill>
                <a:latin typeface="Calibri" panose="020F0502020204030204"/>
              </a:rPr>
              <a:t>(ESV)</a:t>
            </a:r>
          </a:p>
          <a:p>
            <a:pPr lvl="0" algn="ctr">
              <a:defRPr/>
            </a:pPr>
            <a:r>
              <a:rPr lang="en-US" dirty="0"/>
              <a:t>again </a:t>
            </a:r>
            <a:r>
              <a:rPr lang="en-US" dirty="0">
                <a:highlight>
                  <a:srgbClr val="FFFF00"/>
                </a:highlight>
              </a:rPr>
              <a:t>he appoints a certain day, “Today,” </a:t>
            </a:r>
            <a:r>
              <a:rPr lang="en-US" dirty="0"/>
              <a:t>saying through David so long afterward, in the words already quoted, </a:t>
            </a:r>
            <a:r>
              <a:rPr lang="en-US" dirty="0">
                <a:highlight>
                  <a:srgbClr val="FFFF00"/>
                </a:highlight>
              </a:rPr>
              <a:t>“Today, if you hear his voice, do not harden your hearts.”</a:t>
            </a:r>
          </a:p>
        </p:txBody>
      </p:sp>
      <p:sp>
        <p:nvSpPr>
          <p:cNvPr id="6" name="TextBox 5">
            <a:extLst>
              <a:ext uri="{FF2B5EF4-FFF2-40B4-BE49-F238E27FC236}">
                <a16:creationId xmlns:a16="http://schemas.microsoft.com/office/drawing/2014/main" id="{15586F1E-C986-EE7E-AF38-6E752D66B8D9}"/>
              </a:ext>
            </a:extLst>
          </p:cNvPr>
          <p:cNvSpPr txBox="1"/>
          <p:nvPr/>
        </p:nvSpPr>
        <p:spPr>
          <a:xfrm>
            <a:off x="205878" y="2434985"/>
            <a:ext cx="7750767"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Hebrews 9:27 </a:t>
            </a:r>
            <a:r>
              <a:rPr lang="en-US" sz="1200" dirty="0">
                <a:solidFill>
                  <a:prstClr val="black"/>
                </a:solidFill>
                <a:latin typeface="Calibri" panose="020F0502020204030204"/>
              </a:rPr>
              <a:t>(ESV)</a:t>
            </a:r>
          </a:p>
          <a:p>
            <a:pPr lvl="0" algn="ctr">
              <a:defRPr/>
            </a:pPr>
            <a:r>
              <a:rPr lang="en-US" dirty="0"/>
              <a:t>And just as </a:t>
            </a:r>
            <a:r>
              <a:rPr lang="en-US" dirty="0">
                <a:highlight>
                  <a:srgbClr val="FFFF00"/>
                </a:highlight>
              </a:rPr>
              <a:t>it is appointed for man to die once</a:t>
            </a:r>
            <a:r>
              <a:rPr lang="en-US" dirty="0"/>
              <a:t>, and after that comes judgment,</a:t>
            </a:r>
          </a:p>
        </p:txBody>
      </p:sp>
      <p:sp>
        <p:nvSpPr>
          <p:cNvPr id="5" name="TextBox 4">
            <a:extLst>
              <a:ext uri="{FF2B5EF4-FFF2-40B4-BE49-F238E27FC236}">
                <a16:creationId xmlns:a16="http://schemas.microsoft.com/office/drawing/2014/main" id="{0A925889-F066-28BB-37ED-2B208F52F196}"/>
              </a:ext>
            </a:extLst>
          </p:cNvPr>
          <p:cNvSpPr txBox="1"/>
          <p:nvPr/>
        </p:nvSpPr>
        <p:spPr>
          <a:xfrm>
            <a:off x="0" y="523221"/>
            <a:ext cx="12192000" cy="461665"/>
          </a:xfrm>
          <a:prstGeom prst="rect">
            <a:avLst/>
          </a:prstGeom>
          <a:noFill/>
        </p:spPr>
        <p:txBody>
          <a:bodyPr wrap="square" rtlCol="0">
            <a:spAutoFit/>
          </a:bodyPr>
          <a:lstStyle/>
          <a:p>
            <a:pPr algn="ctr"/>
            <a:r>
              <a:rPr lang="en-US" sz="2400" b="1" i="1" dirty="0"/>
              <a:t>1. </a:t>
            </a:r>
            <a:r>
              <a:rPr lang="en-US" sz="2400" i="1" dirty="0"/>
              <a:t>You can </a:t>
            </a:r>
            <a:r>
              <a:rPr lang="en-US" sz="2400" i="1" u="sng" dirty="0">
                <a:solidFill>
                  <a:srgbClr val="00B050"/>
                </a:solidFill>
              </a:rPr>
              <a:t>reject</a:t>
            </a:r>
            <a:r>
              <a:rPr lang="en-US" sz="2400" i="1" dirty="0"/>
              <a:t> God and His truth.  This leads to eternal </a:t>
            </a:r>
            <a:r>
              <a:rPr lang="en-US" sz="2400" i="1" u="sng" dirty="0">
                <a:solidFill>
                  <a:srgbClr val="00B050"/>
                </a:solidFill>
              </a:rPr>
              <a:t>hell</a:t>
            </a:r>
            <a:r>
              <a:rPr lang="en-US" sz="2400" i="1" dirty="0"/>
              <a:t> separated from Him.</a:t>
            </a:r>
          </a:p>
        </p:txBody>
      </p:sp>
      <p:sp>
        <p:nvSpPr>
          <p:cNvPr id="7" name="TextBox 6">
            <a:extLst>
              <a:ext uri="{FF2B5EF4-FFF2-40B4-BE49-F238E27FC236}">
                <a16:creationId xmlns:a16="http://schemas.microsoft.com/office/drawing/2014/main" id="{D162E002-9DEF-6637-8CD3-903FFC95CDAE}"/>
              </a:ext>
            </a:extLst>
          </p:cNvPr>
          <p:cNvSpPr txBox="1"/>
          <p:nvPr/>
        </p:nvSpPr>
        <p:spPr>
          <a:xfrm>
            <a:off x="0" y="973541"/>
            <a:ext cx="12192000" cy="461665"/>
          </a:xfrm>
          <a:prstGeom prst="rect">
            <a:avLst/>
          </a:prstGeom>
          <a:noFill/>
        </p:spPr>
        <p:txBody>
          <a:bodyPr wrap="square" rtlCol="0">
            <a:spAutoFit/>
          </a:bodyPr>
          <a:lstStyle/>
          <a:p>
            <a:pPr algn="ctr"/>
            <a:r>
              <a:rPr lang="en-US" sz="2400" b="1" i="1" dirty="0"/>
              <a:t>2. </a:t>
            </a:r>
            <a:r>
              <a:rPr lang="en-US" sz="2400" i="1" dirty="0"/>
              <a:t>You can </a:t>
            </a:r>
            <a:r>
              <a:rPr lang="en-US" sz="2400" i="1" u="sng" dirty="0">
                <a:solidFill>
                  <a:srgbClr val="00B050"/>
                </a:solidFill>
              </a:rPr>
              <a:t>delay</a:t>
            </a:r>
            <a:r>
              <a:rPr lang="en-US" sz="2400" i="1" dirty="0"/>
              <a:t> your response, but </a:t>
            </a:r>
            <a:r>
              <a:rPr lang="en-US" sz="2400" i="1" u="sng" dirty="0">
                <a:solidFill>
                  <a:srgbClr val="00B050"/>
                </a:solidFill>
              </a:rPr>
              <a:t>tomorrow</a:t>
            </a:r>
            <a:r>
              <a:rPr lang="en-US" sz="2400" i="1" dirty="0"/>
              <a:t> may be too </a:t>
            </a:r>
            <a:r>
              <a:rPr lang="en-US" sz="2400" i="1" u="sng" dirty="0">
                <a:solidFill>
                  <a:srgbClr val="00B050"/>
                </a:solidFill>
              </a:rPr>
              <a:t>late</a:t>
            </a:r>
            <a:r>
              <a:rPr lang="en-US" sz="2400" i="1" dirty="0"/>
              <a:t>.</a:t>
            </a:r>
          </a:p>
        </p:txBody>
      </p:sp>
    </p:spTree>
    <p:extLst>
      <p:ext uri="{BB962C8B-B14F-4D97-AF65-F5344CB8AC3E}">
        <p14:creationId xmlns:p14="http://schemas.microsoft.com/office/powerpoint/2010/main" val="992881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randombar(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randombar(horizontal)">
                                      <p:cBhvr>
                                        <p:cTn id="2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P spid="6" grpId="0"/>
      <p:bldP spid="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15887</TotalTime>
  <Words>1301</Words>
  <Application>Microsoft Office PowerPoint</Application>
  <PresentationFormat>Widescreen</PresentationFormat>
  <Paragraphs>66</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Bookman Old Style</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Decker, Rich Lee</dc:creator>
  <cp:lastModifiedBy>Richard Decker</cp:lastModifiedBy>
  <cp:revision>340</cp:revision>
  <dcterms:created xsi:type="dcterms:W3CDTF">2022-07-07T17:16:49Z</dcterms:created>
  <dcterms:modified xsi:type="dcterms:W3CDTF">2023-09-17T01:24:58Z</dcterms:modified>
</cp:coreProperties>
</file>