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46" r:id="rId3"/>
    <p:sldId id="347" r:id="rId4"/>
    <p:sldId id="360" r:id="rId5"/>
    <p:sldId id="361" r:id="rId6"/>
    <p:sldId id="362" r:id="rId7"/>
    <p:sldId id="349" r:id="rId8"/>
    <p:sldId id="363" r:id="rId9"/>
    <p:sldId id="350" r:id="rId10"/>
    <p:sldId id="351" r:id="rId11"/>
    <p:sldId id="353" r:id="rId12"/>
    <p:sldId id="354" r:id="rId13"/>
    <p:sldId id="355" r:id="rId14"/>
    <p:sldId id="357" r:id="rId15"/>
    <p:sldId id="359" r:id="rId16"/>
    <p:sldId id="364" r:id="rId17"/>
    <p:sldId id="3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63D9B-3C1C-491C-B47B-325D0E37E406}" v="714" dt="2023-09-24T03:07:01.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p:scale>
          <a:sx n="60" d="100"/>
          <a:sy n="60" d="100"/>
        </p:scale>
        <p:origin x="144" y="9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860673FD-ED98-4054-BDD7-5C24CAED7B67}"/>
    <pc:docChg chg="undo custSel delSld modSld sldOrd">
      <pc:chgData name="Richard Decker" userId="b8f6e2a6a2a75148" providerId="LiveId" clId="{860673FD-ED98-4054-BDD7-5C24CAED7B67}" dt="2023-08-13T02:39:48.107" v="920"/>
      <pc:docMkLst>
        <pc:docMk/>
      </pc:docMkLst>
      <pc:sldChg chg="modSp mod">
        <pc:chgData name="Richard Decker" userId="b8f6e2a6a2a75148" providerId="LiveId" clId="{860673FD-ED98-4054-BDD7-5C24CAED7B67}" dt="2023-08-13T01:26:13.409" v="23" actId="20577"/>
        <pc:sldMkLst>
          <pc:docMk/>
          <pc:sldMk cId="1744375188" sldId="262"/>
        </pc:sldMkLst>
        <pc:spChg chg="mod">
          <ac:chgData name="Richard Decker" userId="b8f6e2a6a2a75148" providerId="LiveId" clId="{860673FD-ED98-4054-BDD7-5C24CAED7B67}" dt="2023-08-13T01:26:13.409" v="23" actId="20577"/>
          <ac:spMkLst>
            <pc:docMk/>
            <pc:sldMk cId="1744375188" sldId="262"/>
            <ac:spMk id="4" creationId="{71D98E05-015C-9C0A-6AD5-FDC1B87C8BEB}"/>
          </ac:spMkLst>
        </pc:spChg>
      </pc:sldChg>
      <pc:sldChg chg="modSp modAnim">
        <pc:chgData name="Richard Decker" userId="b8f6e2a6a2a75148" providerId="LiveId" clId="{860673FD-ED98-4054-BDD7-5C24CAED7B67}" dt="2023-08-13T02:29:20.175" v="868"/>
        <pc:sldMkLst>
          <pc:docMk/>
          <pc:sldMk cId="820778474" sldId="331"/>
        </pc:sldMkLst>
        <pc:spChg chg="mod">
          <ac:chgData name="Richard Decker" userId="b8f6e2a6a2a75148" providerId="LiveId" clId="{860673FD-ED98-4054-BDD7-5C24CAED7B67}" dt="2023-08-13T01:27:02.622" v="57" actId="115"/>
          <ac:spMkLst>
            <pc:docMk/>
            <pc:sldMk cId="820778474" sldId="331"/>
            <ac:spMk id="3" creationId="{0017FEDA-CF2C-CB33-FBEA-27DFA959DDE7}"/>
          </ac:spMkLst>
        </pc:spChg>
        <pc:spChg chg="mod">
          <ac:chgData name="Richard Decker" userId="b8f6e2a6a2a75148" providerId="LiveId" clId="{860673FD-ED98-4054-BDD7-5C24CAED7B67}" dt="2023-08-13T01:35:26.681" v="134" actId="13926"/>
          <ac:spMkLst>
            <pc:docMk/>
            <pc:sldMk cId="820778474" sldId="331"/>
            <ac:spMk id="4" creationId="{78F39146-FF83-C08B-8FD8-67E8038C5E38}"/>
          </ac:spMkLst>
        </pc:spChg>
      </pc:sldChg>
      <pc:sldChg chg="del">
        <pc:chgData name="Richard Decker" userId="b8f6e2a6a2a75148" providerId="LiveId" clId="{860673FD-ED98-4054-BDD7-5C24CAED7B67}" dt="2023-08-13T01:26:37.623" v="24" actId="47"/>
        <pc:sldMkLst>
          <pc:docMk/>
          <pc:sldMk cId="1286394517" sldId="340"/>
        </pc:sldMkLst>
      </pc:sldChg>
      <pc:sldChg chg="del">
        <pc:chgData name="Richard Decker" userId="b8f6e2a6a2a75148" providerId="LiveId" clId="{860673FD-ED98-4054-BDD7-5C24CAED7B67}" dt="2023-08-13T01:45:30.182" v="174" actId="47"/>
        <pc:sldMkLst>
          <pc:docMk/>
          <pc:sldMk cId="193630942" sldId="341"/>
        </pc:sldMkLst>
      </pc:sldChg>
      <pc:sldChg chg="addSp delSp modSp mod ord delAnim modAnim">
        <pc:chgData name="Richard Decker" userId="b8f6e2a6a2a75148" providerId="LiveId" clId="{860673FD-ED98-4054-BDD7-5C24CAED7B67}" dt="2023-08-13T02:37:44.934" v="918"/>
        <pc:sldMkLst>
          <pc:docMk/>
          <pc:sldMk cId="1523683096" sldId="344"/>
        </pc:sldMkLst>
        <pc:spChg chg="add del mod">
          <ac:chgData name="Richard Decker" userId="b8f6e2a6a2a75148" providerId="LiveId" clId="{860673FD-ED98-4054-BDD7-5C24CAED7B67}" dt="2023-08-13T01:39:47.676" v="152" actId="478"/>
          <ac:spMkLst>
            <pc:docMk/>
            <pc:sldMk cId="1523683096" sldId="344"/>
            <ac:spMk id="2" creationId="{8DB98359-485C-AFEA-AAD1-28AAA07EA4E1}"/>
          </ac:spMkLst>
        </pc:spChg>
        <pc:spChg chg="add mod">
          <ac:chgData name="Richard Decker" userId="b8f6e2a6a2a75148" providerId="LiveId" clId="{860673FD-ED98-4054-BDD7-5C24CAED7B67}" dt="2023-08-13T01:40:52.223" v="161" actId="208"/>
          <ac:spMkLst>
            <pc:docMk/>
            <pc:sldMk cId="1523683096" sldId="344"/>
            <ac:spMk id="5" creationId="{F40514E7-BBA2-2E48-9954-EF6F04525AC8}"/>
          </ac:spMkLst>
        </pc:spChg>
        <pc:spChg chg="del">
          <ac:chgData name="Richard Decker" userId="b8f6e2a6a2a75148" providerId="LiveId" clId="{860673FD-ED98-4054-BDD7-5C24CAED7B67}" dt="2023-08-13T01:37:17.533" v="140" actId="478"/>
          <ac:spMkLst>
            <pc:docMk/>
            <pc:sldMk cId="1523683096" sldId="344"/>
            <ac:spMk id="9" creationId="{81116BBE-151D-4D56-3F21-387DDCF8667B}"/>
          </ac:spMkLst>
        </pc:spChg>
        <pc:spChg chg="add mod">
          <ac:chgData name="Richard Decker" userId="b8f6e2a6a2a75148" providerId="LiveId" clId="{860673FD-ED98-4054-BDD7-5C24CAED7B67}" dt="2023-08-13T01:42:25.865" v="170" actId="14100"/>
          <ac:spMkLst>
            <pc:docMk/>
            <pc:sldMk cId="1523683096" sldId="344"/>
            <ac:spMk id="10" creationId="{3C20D27C-8448-7407-04AA-53EEE5AA19D2}"/>
          </ac:spMkLst>
        </pc:spChg>
        <pc:spChg chg="del">
          <ac:chgData name="Richard Decker" userId="b8f6e2a6a2a75148" providerId="LiveId" clId="{860673FD-ED98-4054-BDD7-5C24CAED7B67}" dt="2023-08-13T01:37:19.378" v="141" actId="478"/>
          <ac:spMkLst>
            <pc:docMk/>
            <pc:sldMk cId="1523683096" sldId="344"/>
            <ac:spMk id="11" creationId="{93D5F56C-8E7B-87FF-4C30-131C102BC078}"/>
          </ac:spMkLst>
        </pc:spChg>
        <pc:spChg chg="del">
          <ac:chgData name="Richard Decker" userId="b8f6e2a6a2a75148" providerId="LiveId" clId="{860673FD-ED98-4054-BDD7-5C24CAED7B67}" dt="2023-08-13T01:37:33.329" v="144" actId="478"/>
          <ac:spMkLst>
            <pc:docMk/>
            <pc:sldMk cId="1523683096" sldId="344"/>
            <ac:spMk id="16" creationId="{FA9F5198-42F5-F256-47CE-EE01CECFBE15}"/>
          </ac:spMkLst>
        </pc:spChg>
        <pc:spChg chg="del">
          <ac:chgData name="Richard Decker" userId="b8f6e2a6a2a75148" providerId="LiveId" clId="{860673FD-ED98-4054-BDD7-5C24CAED7B67}" dt="2023-08-13T01:39:48.613" v="153" actId="478"/>
          <ac:spMkLst>
            <pc:docMk/>
            <pc:sldMk cId="1523683096" sldId="344"/>
            <ac:spMk id="19" creationId="{A7214CBC-B2AB-2EED-16C4-255104AEF416}"/>
          </ac:spMkLst>
        </pc:spChg>
        <pc:picChg chg="add mod">
          <ac:chgData name="Richard Decker" userId="b8f6e2a6a2a75148" providerId="LiveId" clId="{860673FD-ED98-4054-BDD7-5C24CAED7B67}" dt="2023-08-13T01:40:02.301" v="157" actId="1076"/>
          <ac:picMkLst>
            <pc:docMk/>
            <pc:sldMk cId="1523683096" sldId="344"/>
            <ac:picMk id="4" creationId="{5A02E1D4-79A9-E945-89CE-4D8EFA5688AF}"/>
          </ac:picMkLst>
        </pc:picChg>
        <pc:picChg chg="add del mod">
          <ac:chgData name="Richard Decker" userId="b8f6e2a6a2a75148" providerId="LiveId" clId="{860673FD-ED98-4054-BDD7-5C24CAED7B67}" dt="2023-08-13T01:41:49.488" v="163"/>
          <ac:picMkLst>
            <pc:docMk/>
            <pc:sldMk cId="1523683096" sldId="344"/>
            <ac:picMk id="6" creationId="{3AC4E644-7105-C545-5572-6B2BDCA9E7FF}"/>
          </ac:picMkLst>
        </pc:picChg>
        <pc:picChg chg="add del mod">
          <ac:chgData name="Richard Decker" userId="b8f6e2a6a2a75148" providerId="LiveId" clId="{860673FD-ED98-4054-BDD7-5C24CAED7B67}" dt="2023-08-13T01:41:58.321" v="165"/>
          <ac:picMkLst>
            <pc:docMk/>
            <pc:sldMk cId="1523683096" sldId="344"/>
            <ac:picMk id="7" creationId="{EA662081-46B0-6188-1AF0-71E8F269ABB9}"/>
          </ac:picMkLst>
        </pc:picChg>
        <pc:picChg chg="add del mod">
          <ac:chgData name="Richard Decker" userId="b8f6e2a6a2a75148" providerId="LiveId" clId="{860673FD-ED98-4054-BDD7-5C24CAED7B67}" dt="2023-08-13T01:39:37.893" v="148" actId="478"/>
          <ac:picMkLst>
            <pc:docMk/>
            <pc:sldMk cId="1523683096" sldId="344"/>
            <ac:picMk id="8" creationId="{374F8A81-6F15-4076-BA4C-9C9E229F0384}"/>
          </ac:picMkLst>
        </pc:picChg>
        <pc:inkChg chg="del">
          <ac:chgData name="Richard Decker" userId="b8f6e2a6a2a75148" providerId="LiveId" clId="{860673FD-ED98-4054-BDD7-5C24CAED7B67}" dt="2023-08-13T01:37:10.219" v="137" actId="478"/>
          <ac:inkMkLst>
            <pc:docMk/>
            <pc:sldMk cId="1523683096" sldId="344"/>
            <ac:inkMk id="13" creationId="{CFD782EF-089F-AAEF-795D-626A6C07B4DD}"/>
          </ac:inkMkLst>
        </pc:inkChg>
        <pc:inkChg chg="del">
          <ac:chgData name="Richard Decker" userId="b8f6e2a6a2a75148" providerId="LiveId" clId="{860673FD-ED98-4054-BDD7-5C24CAED7B67}" dt="2023-08-13T01:37:21.416" v="142" actId="478"/>
          <ac:inkMkLst>
            <pc:docMk/>
            <pc:sldMk cId="1523683096" sldId="344"/>
            <ac:inkMk id="15" creationId="{7C0A9D12-A46D-F5B3-2DDD-A0343B7D59F6}"/>
          </ac:inkMkLst>
        </pc:inkChg>
        <pc:inkChg chg="del">
          <ac:chgData name="Richard Decker" userId="b8f6e2a6a2a75148" providerId="LiveId" clId="{860673FD-ED98-4054-BDD7-5C24CAED7B67}" dt="2023-08-13T01:37:24.075" v="143" actId="478"/>
          <ac:inkMkLst>
            <pc:docMk/>
            <pc:sldMk cId="1523683096" sldId="344"/>
            <ac:inkMk id="18" creationId="{CDA892A9-AA67-297F-B6E3-792818E2565F}"/>
          </ac:inkMkLst>
        </pc:inkChg>
      </pc:sldChg>
      <pc:sldChg chg="delSp modSp mod ord modAnim">
        <pc:chgData name="Richard Decker" userId="b8f6e2a6a2a75148" providerId="LiveId" clId="{860673FD-ED98-4054-BDD7-5C24CAED7B67}" dt="2023-08-13T02:29:05.194" v="866"/>
        <pc:sldMkLst>
          <pc:docMk/>
          <pc:sldMk cId="19911266" sldId="345"/>
        </pc:sldMkLst>
        <pc:spChg chg="mod">
          <ac:chgData name="Richard Decker" userId="b8f6e2a6a2a75148" providerId="LiveId" clId="{860673FD-ED98-4054-BDD7-5C24CAED7B67}" dt="2023-08-13T01:30:10.299" v="115" actId="1076"/>
          <ac:spMkLst>
            <pc:docMk/>
            <pc:sldMk cId="19911266" sldId="345"/>
            <ac:spMk id="2" creationId="{FB361F60-4632-BB9E-92C8-D4622D2BEBB8}"/>
          </ac:spMkLst>
        </pc:spChg>
        <pc:spChg chg="mod">
          <ac:chgData name="Richard Decker" userId="b8f6e2a6a2a75148" providerId="LiveId" clId="{860673FD-ED98-4054-BDD7-5C24CAED7B67}" dt="2023-08-13T01:27:59.887" v="97" actId="115"/>
          <ac:spMkLst>
            <pc:docMk/>
            <pc:sldMk cId="19911266" sldId="345"/>
            <ac:spMk id="3" creationId="{0017FEDA-CF2C-CB33-FBEA-27DFA959DDE7}"/>
          </ac:spMkLst>
        </pc:spChg>
        <pc:spChg chg="mod">
          <ac:chgData name="Richard Decker" userId="b8f6e2a6a2a75148" providerId="LiveId" clId="{860673FD-ED98-4054-BDD7-5C24CAED7B67}" dt="2023-08-13T01:29:16.396" v="108" actId="1076"/>
          <ac:spMkLst>
            <pc:docMk/>
            <pc:sldMk cId="19911266" sldId="345"/>
            <ac:spMk id="4" creationId="{78F39146-FF83-C08B-8FD8-67E8038C5E38}"/>
          </ac:spMkLst>
        </pc:spChg>
        <pc:spChg chg="del">
          <ac:chgData name="Richard Decker" userId="b8f6e2a6a2a75148" providerId="LiveId" clId="{860673FD-ED98-4054-BDD7-5C24CAED7B67}" dt="2023-08-13T01:29:12.320" v="107" actId="478"/>
          <ac:spMkLst>
            <pc:docMk/>
            <pc:sldMk cId="19911266" sldId="345"/>
            <ac:spMk id="5" creationId="{0184EE15-869A-D790-3AA9-C3D719B1203B}"/>
          </ac:spMkLst>
        </pc:spChg>
        <pc:spChg chg="mod">
          <ac:chgData name="Richard Decker" userId="b8f6e2a6a2a75148" providerId="LiveId" clId="{860673FD-ED98-4054-BDD7-5C24CAED7B67}" dt="2023-08-13T01:28:25.515" v="100" actId="14100"/>
          <ac:spMkLst>
            <pc:docMk/>
            <pc:sldMk cId="19911266" sldId="345"/>
            <ac:spMk id="6" creationId="{15586F1E-C986-EE7E-AF38-6E752D66B8D9}"/>
          </ac:spMkLst>
        </pc:spChg>
      </pc:sldChg>
      <pc:sldChg chg="delSp modSp mod modAnim">
        <pc:chgData name="Richard Decker" userId="b8f6e2a6a2a75148" providerId="LiveId" clId="{860673FD-ED98-4054-BDD7-5C24CAED7B67}" dt="2023-08-13T02:30:06.946" v="874" actId="1076"/>
        <pc:sldMkLst>
          <pc:docMk/>
          <pc:sldMk cId="3382471233" sldId="346"/>
        </pc:sldMkLst>
        <pc:spChg chg="del">
          <ac:chgData name="Richard Decker" userId="b8f6e2a6a2a75148" providerId="LiveId" clId="{860673FD-ED98-4054-BDD7-5C24CAED7B67}" dt="2023-08-13T01:49:02.797" v="221" actId="478"/>
          <ac:spMkLst>
            <pc:docMk/>
            <pc:sldMk cId="3382471233" sldId="346"/>
            <ac:spMk id="2" creationId="{FB361F60-4632-BB9E-92C8-D4622D2BEBB8}"/>
          </ac:spMkLst>
        </pc:spChg>
        <pc:spChg chg="mod">
          <ac:chgData name="Richard Decker" userId="b8f6e2a6a2a75148" providerId="LiveId" clId="{860673FD-ED98-4054-BDD7-5C24CAED7B67}" dt="2023-08-13T02:30:06.946" v="874" actId="1076"/>
          <ac:spMkLst>
            <pc:docMk/>
            <pc:sldMk cId="3382471233" sldId="346"/>
            <ac:spMk id="4" creationId="{78F39146-FF83-C08B-8FD8-67E8038C5E38}"/>
          </ac:spMkLst>
        </pc:spChg>
        <pc:spChg chg="mod">
          <ac:chgData name="Richard Decker" userId="b8f6e2a6a2a75148" providerId="LiveId" clId="{860673FD-ED98-4054-BDD7-5C24CAED7B67}" dt="2023-08-13T01:48:06.523" v="218" actId="14100"/>
          <ac:spMkLst>
            <pc:docMk/>
            <pc:sldMk cId="3382471233" sldId="346"/>
            <ac:spMk id="6" creationId="{15586F1E-C986-EE7E-AF38-6E752D66B8D9}"/>
          </ac:spMkLst>
        </pc:spChg>
      </pc:sldChg>
      <pc:sldChg chg="del">
        <pc:chgData name="Richard Decker" userId="b8f6e2a6a2a75148" providerId="LiveId" clId="{860673FD-ED98-4054-BDD7-5C24CAED7B67}" dt="2023-08-13T01:45:30.706" v="178" actId="47"/>
        <pc:sldMkLst>
          <pc:docMk/>
          <pc:sldMk cId="4218368223" sldId="346"/>
        </pc:sldMkLst>
      </pc:sldChg>
      <pc:sldChg chg="addSp modSp mod modAnim">
        <pc:chgData name="Richard Decker" userId="b8f6e2a6a2a75148" providerId="LiveId" clId="{860673FD-ED98-4054-BDD7-5C24CAED7B67}" dt="2023-08-13T02:31:08.894" v="879"/>
        <pc:sldMkLst>
          <pc:docMk/>
          <pc:sldMk cId="125252769" sldId="347"/>
        </pc:sldMkLst>
        <pc:spChg chg="add mod">
          <ac:chgData name="Richard Decker" userId="b8f6e2a6a2a75148" providerId="LiveId" clId="{860673FD-ED98-4054-BDD7-5C24CAED7B67}" dt="2023-08-13T01:53:53.324" v="311" actId="20577"/>
          <ac:spMkLst>
            <pc:docMk/>
            <pc:sldMk cId="125252769" sldId="347"/>
            <ac:spMk id="2" creationId="{0D89045A-2916-09EA-DA62-7DC5480D3396}"/>
          </ac:spMkLst>
        </pc:spChg>
        <pc:spChg chg="mod">
          <ac:chgData name="Richard Decker" userId="b8f6e2a6a2a75148" providerId="LiveId" clId="{860673FD-ED98-4054-BDD7-5C24CAED7B67}" dt="2023-08-13T01:49:31.666" v="228" actId="20577"/>
          <ac:spMkLst>
            <pc:docMk/>
            <pc:sldMk cId="125252769" sldId="347"/>
            <ac:spMk id="3" creationId="{0017FEDA-CF2C-CB33-FBEA-27DFA959DDE7}"/>
          </ac:spMkLst>
        </pc:spChg>
        <pc:spChg chg="mod">
          <ac:chgData name="Richard Decker" userId="b8f6e2a6a2a75148" providerId="LiveId" clId="{860673FD-ED98-4054-BDD7-5C24CAED7B67}" dt="2023-08-13T01:53:18.889" v="305" actId="1076"/>
          <ac:spMkLst>
            <pc:docMk/>
            <pc:sldMk cId="125252769" sldId="347"/>
            <ac:spMk id="4" creationId="{78F39146-FF83-C08B-8FD8-67E8038C5E38}"/>
          </ac:spMkLst>
        </pc:spChg>
        <pc:spChg chg="mod">
          <ac:chgData name="Richard Decker" userId="b8f6e2a6a2a75148" providerId="LiveId" clId="{860673FD-ED98-4054-BDD7-5C24CAED7B67}" dt="2023-08-13T01:53:34.750" v="308" actId="13926"/>
          <ac:spMkLst>
            <pc:docMk/>
            <pc:sldMk cId="125252769" sldId="347"/>
            <ac:spMk id="6" creationId="{15586F1E-C986-EE7E-AF38-6E752D66B8D9}"/>
          </ac:spMkLst>
        </pc:spChg>
      </pc:sldChg>
      <pc:sldChg chg="del">
        <pc:chgData name="Richard Decker" userId="b8f6e2a6a2a75148" providerId="LiveId" clId="{860673FD-ED98-4054-BDD7-5C24CAED7B67}" dt="2023-08-13T01:45:30.380" v="175" actId="47"/>
        <pc:sldMkLst>
          <pc:docMk/>
          <pc:sldMk cId="2663077344" sldId="347"/>
        </pc:sldMkLst>
      </pc:sldChg>
      <pc:sldChg chg="del">
        <pc:chgData name="Richard Decker" userId="b8f6e2a6a2a75148" providerId="LiveId" clId="{860673FD-ED98-4054-BDD7-5C24CAED7B67}" dt="2023-08-13T01:45:30.491" v="176" actId="47"/>
        <pc:sldMkLst>
          <pc:docMk/>
          <pc:sldMk cId="923392336" sldId="348"/>
        </pc:sldMkLst>
      </pc:sldChg>
      <pc:sldChg chg="addSp modSp mod modAnim">
        <pc:chgData name="Richard Decker" userId="b8f6e2a6a2a75148" providerId="LiveId" clId="{860673FD-ED98-4054-BDD7-5C24CAED7B67}" dt="2023-08-13T02:31:34.176" v="884"/>
        <pc:sldMkLst>
          <pc:docMk/>
          <pc:sldMk cId="4286993716" sldId="348"/>
        </pc:sldMkLst>
        <pc:spChg chg="mod">
          <ac:chgData name="Richard Decker" userId="b8f6e2a6a2a75148" providerId="LiveId" clId="{860673FD-ED98-4054-BDD7-5C24CAED7B67}" dt="2023-08-13T01:54:12.464" v="330" actId="20577"/>
          <ac:spMkLst>
            <pc:docMk/>
            <pc:sldMk cId="4286993716" sldId="348"/>
            <ac:spMk id="2" creationId="{0D89045A-2916-09EA-DA62-7DC5480D3396}"/>
          </ac:spMkLst>
        </pc:spChg>
        <pc:spChg chg="mod">
          <ac:chgData name="Richard Decker" userId="b8f6e2a6a2a75148" providerId="LiveId" clId="{860673FD-ED98-4054-BDD7-5C24CAED7B67}" dt="2023-08-13T01:58:05.740" v="405" actId="1076"/>
          <ac:spMkLst>
            <pc:docMk/>
            <pc:sldMk cId="4286993716" sldId="348"/>
            <ac:spMk id="4" creationId="{78F39146-FF83-C08B-8FD8-67E8038C5E38}"/>
          </ac:spMkLst>
        </pc:spChg>
        <pc:spChg chg="add mod">
          <ac:chgData name="Richard Decker" userId="b8f6e2a6a2a75148" providerId="LiveId" clId="{860673FD-ED98-4054-BDD7-5C24CAED7B67}" dt="2023-08-13T01:58:00.458" v="404" actId="1076"/>
          <ac:spMkLst>
            <pc:docMk/>
            <pc:sldMk cId="4286993716" sldId="348"/>
            <ac:spMk id="5" creationId="{531D775E-1443-638B-8EF9-6C80201E69AD}"/>
          </ac:spMkLst>
        </pc:spChg>
        <pc:spChg chg="mod">
          <ac:chgData name="Richard Decker" userId="b8f6e2a6a2a75148" providerId="LiveId" clId="{860673FD-ED98-4054-BDD7-5C24CAED7B67}" dt="2023-08-13T01:55:13.926" v="350" actId="1076"/>
          <ac:spMkLst>
            <pc:docMk/>
            <pc:sldMk cId="4286993716" sldId="348"/>
            <ac:spMk id="6" creationId="{15586F1E-C986-EE7E-AF38-6E752D66B8D9}"/>
          </ac:spMkLst>
        </pc:spChg>
      </pc:sldChg>
      <pc:sldChg chg="del">
        <pc:chgData name="Richard Decker" userId="b8f6e2a6a2a75148" providerId="LiveId" clId="{860673FD-ED98-4054-BDD7-5C24CAED7B67}" dt="2023-08-13T01:45:30.613" v="177" actId="47"/>
        <pc:sldMkLst>
          <pc:docMk/>
          <pc:sldMk cId="669712143" sldId="349"/>
        </pc:sldMkLst>
      </pc:sldChg>
      <pc:sldChg chg="delSp modSp mod modAnim">
        <pc:chgData name="Richard Decker" userId="b8f6e2a6a2a75148" providerId="LiveId" clId="{860673FD-ED98-4054-BDD7-5C24CAED7B67}" dt="2023-08-13T02:32:03.488" v="888"/>
        <pc:sldMkLst>
          <pc:docMk/>
          <pc:sldMk cId="3743550024" sldId="349"/>
        </pc:sldMkLst>
        <pc:spChg chg="mod">
          <ac:chgData name="Richard Decker" userId="b8f6e2a6a2a75148" providerId="LiveId" clId="{860673FD-ED98-4054-BDD7-5C24CAED7B67}" dt="2023-08-13T01:58:32.648" v="418" actId="20577"/>
          <ac:spMkLst>
            <pc:docMk/>
            <pc:sldMk cId="3743550024" sldId="349"/>
            <ac:spMk id="2" creationId="{0D89045A-2916-09EA-DA62-7DC5480D3396}"/>
          </ac:spMkLst>
        </pc:spChg>
        <pc:spChg chg="mod">
          <ac:chgData name="Richard Decker" userId="b8f6e2a6a2a75148" providerId="LiveId" clId="{860673FD-ED98-4054-BDD7-5C24CAED7B67}" dt="2023-08-13T02:01:49.031" v="467" actId="20577"/>
          <ac:spMkLst>
            <pc:docMk/>
            <pc:sldMk cId="3743550024" sldId="349"/>
            <ac:spMk id="4" creationId="{78F39146-FF83-C08B-8FD8-67E8038C5E38}"/>
          </ac:spMkLst>
        </pc:spChg>
        <pc:spChg chg="del">
          <ac:chgData name="Richard Decker" userId="b8f6e2a6a2a75148" providerId="LiveId" clId="{860673FD-ED98-4054-BDD7-5C24CAED7B67}" dt="2023-08-13T02:01:00.469" v="461" actId="478"/>
          <ac:spMkLst>
            <pc:docMk/>
            <pc:sldMk cId="3743550024" sldId="349"/>
            <ac:spMk id="5" creationId="{531D775E-1443-638B-8EF9-6C80201E69AD}"/>
          </ac:spMkLst>
        </pc:spChg>
        <pc:spChg chg="mod">
          <ac:chgData name="Richard Decker" userId="b8f6e2a6a2a75148" providerId="LiveId" clId="{860673FD-ED98-4054-BDD7-5C24CAED7B67}" dt="2023-08-13T02:01:38.012" v="466" actId="1076"/>
          <ac:spMkLst>
            <pc:docMk/>
            <pc:sldMk cId="3743550024" sldId="349"/>
            <ac:spMk id="6" creationId="{15586F1E-C986-EE7E-AF38-6E752D66B8D9}"/>
          </ac:spMkLst>
        </pc:spChg>
      </pc:sldChg>
      <pc:sldChg chg="modSp mod modAnim">
        <pc:chgData name="Richard Decker" userId="b8f6e2a6a2a75148" providerId="LiveId" clId="{860673FD-ED98-4054-BDD7-5C24CAED7B67}" dt="2023-08-13T02:32:43.048" v="894"/>
        <pc:sldMkLst>
          <pc:docMk/>
          <pc:sldMk cId="3297995080" sldId="350"/>
        </pc:sldMkLst>
        <pc:spChg chg="mod">
          <ac:chgData name="Richard Decker" userId="b8f6e2a6a2a75148" providerId="LiveId" clId="{860673FD-ED98-4054-BDD7-5C24CAED7B67}" dt="2023-08-13T02:02:41.588" v="486" actId="20577"/>
          <ac:spMkLst>
            <pc:docMk/>
            <pc:sldMk cId="3297995080" sldId="350"/>
            <ac:spMk id="2" creationId="{0D89045A-2916-09EA-DA62-7DC5480D3396}"/>
          </ac:spMkLst>
        </pc:spChg>
        <pc:spChg chg="mod">
          <ac:chgData name="Richard Decker" userId="b8f6e2a6a2a75148" providerId="LiveId" clId="{860673FD-ED98-4054-BDD7-5C24CAED7B67}" dt="2023-08-13T02:04:15.311" v="517" actId="13926"/>
          <ac:spMkLst>
            <pc:docMk/>
            <pc:sldMk cId="3297995080" sldId="350"/>
            <ac:spMk id="4" creationId="{78F39146-FF83-C08B-8FD8-67E8038C5E38}"/>
          </ac:spMkLst>
        </pc:spChg>
        <pc:spChg chg="mod">
          <ac:chgData name="Richard Decker" userId="b8f6e2a6a2a75148" providerId="LiveId" clId="{860673FD-ED98-4054-BDD7-5C24CAED7B67}" dt="2023-08-13T02:32:39.404" v="893" actId="1076"/>
          <ac:spMkLst>
            <pc:docMk/>
            <pc:sldMk cId="3297995080" sldId="350"/>
            <ac:spMk id="5" creationId="{531D775E-1443-638B-8EF9-6C80201E69AD}"/>
          </ac:spMkLst>
        </pc:spChg>
        <pc:spChg chg="mod">
          <ac:chgData name="Richard Decker" userId="b8f6e2a6a2a75148" providerId="LiveId" clId="{860673FD-ED98-4054-BDD7-5C24CAED7B67}" dt="2023-08-13T02:03:13.197" v="503" actId="20577"/>
          <ac:spMkLst>
            <pc:docMk/>
            <pc:sldMk cId="3297995080" sldId="350"/>
            <ac:spMk id="6" creationId="{15586F1E-C986-EE7E-AF38-6E752D66B8D9}"/>
          </ac:spMkLst>
        </pc:spChg>
      </pc:sldChg>
      <pc:sldChg chg="del">
        <pc:chgData name="Richard Decker" userId="b8f6e2a6a2a75148" providerId="LiveId" clId="{860673FD-ED98-4054-BDD7-5C24CAED7B67}" dt="2023-08-13T01:45:30.830" v="179" actId="47"/>
        <pc:sldMkLst>
          <pc:docMk/>
          <pc:sldMk cId="3669886827" sldId="350"/>
        </pc:sldMkLst>
      </pc:sldChg>
      <pc:sldChg chg="del">
        <pc:chgData name="Richard Decker" userId="b8f6e2a6a2a75148" providerId="LiveId" clId="{860673FD-ED98-4054-BDD7-5C24CAED7B67}" dt="2023-08-13T01:45:31.056" v="180" actId="47"/>
        <pc:sldMkLst>
          <pc:docMk/>
          <pc:sldMk cId="120784851" sldId="351"/>
        </pc:sldMkLst>
      </pc:sldChg>
      <pc:sldChg chg="addSp delSp modSp mod modAnim">
        <pc:chgData name="Richard Decker" userId="b8f6e2a6a2a75148" providerId="LiveId" clId="{860673FD-ED98-4054-BDD7-5C24CAED7B67}" dt="2023-08-13T02:34:42.935" v="904"/>
        <pc:sldMkLst>
          <pc:docMk/>
          <pc:sldMk cId="3871650562" sldId="351"/>
        </pc:sldMkLst>
        <pc:spChg chg="mod">
          <ac:chgData name="Richard Decker" userId="b8f6e2a6a2a75148" providerId="LiveId" clId="{860673FD-ED98-4054-BDD7-5C24CAED7B67}" dt="2023-08-13T02:06:42.714" v="595" actId="115"/>
          <ac:spMkLst>
            <pc:docMk/>
            <pc:sldMk cId="3871650562" sldId="351"/>
            <ac:spMk id="2" creationId="{0D89045A-2916-09EA-DA62-7DC5480D3396}"/>
          </ac:spMkLst>
        </pc:spChg>
        <pc:spChg chg="mod">
          <ac:chgData name="Richard Decker" userId="b8f6e2a6a2a75148" providerId="LiveId" clId="{860673FD-ED98-4054-BDD7-5C24CAED7B67}" dt="2023-08-13T02:05:49.580" v="542" actId="20577"/>
          <ac:spMkLst>
            <pc:docMk/>
            <pc:sldMk cId="3871650562" sldId="351"/>
            <ac:spMk id="3" creationId="{0017FEDA-CF2C-CB33-FBEA-27DFA959DDE7}"/>
          </ac:spMkLst>
        </pc:spChg>
        <pc:spChg chg="del">
          <ac:chgData name="Richard Decker" userId="b8f6e2a6a2a75148" providerId="LiveId" clId="{860673FD-ED98-4054-BDD7-5C24CAED7B67}" dt="2023-08-13T02:07:12.257" v="597" actId="478"/>
          <ac:spMkLst>
            <pc:docMk/>
            <pc:sldMk cId="3871650562" sldId="351"/>
            <ac:spMk id="4" creationId="{78F39146-FF83-C08B-8FD8-67E8038C5E38}"/>
          </ac:spMkLst>
        </pc:spChg>
        <pc:spChg chg="del">
          <ac:chgData name="Richard Decker" userId="b8f6e2a6a2a75148" providerId="LiveId" clId="{860673FD-ED98-4054-BDD7-5C24CAED7B67}" dt="2023-08-13T02:07:14.069" v="598" actId="478"/>
          <ac:spMkLst>
            <pc:docMk/>
            <pc:sldMk cId="3871650562" sldId="351"/>
            <ac:spMk id="5" creationId="{531D775E-1443-638B-8EF9-6C80201E69AD}"/>
          </ac:spMkLst>
        </pc:spChg>
        <pc:spChg chg="del">
          <ac:chgData name="Richard Decker" userId="b8f6e2a6a2a75148" providerId="LiveId" clId="{860673FD-ED98-4054-BDD7-5C24CAED7B67}" dt="2023-08-13T02:07:10.847" v="596" actId="478"/>
          <ac:spMkLst>
            <pc:docMk/>
            <pc:sldMk cId="3871650562" sldId="351"/>
            <ac:spMk id="6" creationId="{15586F1E-C986-EE7E-AF38-6E752D66B8D9}"/>
          </ac:spMkLst>
        </pc:spChg>
        <pc:spChg chg="add mod">
          <ac:chgData name="Richard Decker" userId="b8f6e2a6a2a75148" providerId="LiveId" clId="{860673FD-ED98-4054-BDD7-5C24CAED7B67}" dt="2023-08-13T02:11:06.513" v="685" actId="14100"/>
          <ac:spMkLst>
            <pc:docMk/>
            <pc:sldMk cId="3871650562" sldId="351"/>
            <ac:spMk id="9" creationId="{50A714AB-6462-AEF5-0556-6C6E05D83BC9}"/>
          </ac:spMkLst>
        </pc:spChg>
        <pc:picChg chg="add mod">
          <ac:chgData name="Richard Decker" userId="b8f6e2a6a2a75148" providerId="LiveId" clId="{860673FD-ED98-4054-BDD7-5C24CAED7B67}" dt="2023-08-13T02:10:08.461" v="678" actId="1076"/>
          <ac:picMkLst>
            <pc:docMk/>
            <pc:sldMk cId="3871650562" sldId="351"/>
            <ac:picMk id="7" creationId="{8FD0AA37-628B-0107-F7BB-7D4C944115FD}"/>
          </ac:picMkLst>
        </pc:picChg>
        <pc:picChg chg="add del mod">
          <ac:chgData name="Richard Decker" userId="b8f6e2a6a2a75148" providerId="LiveId" clId="{860673FD-ED98-4054-BDD7-5C24CAED7B67}" dt="2023-08-13T02:10:47.297" v="680"/>
          <ac:picMkLst>
            <pc:docMk/>
            <pc:sldMk cId="3871650562" sldId="351"/>
            <ac:picMk id="8" creationId="{9072DF1D-6A0B-BEC1-542A-01C3D7E66D1D}"/>
          </ac:picMkLst>
        </pc:picChg>
        <pc:inkChg chg="add">
          <ac:chgData name="Richard Decker" userId="b8f6e2a6a2a75148" providerId="LiveId" clId="{860673FD-ED98-4054-BDD7-5C24CAED7B67}" dt="2023-08-13T02:11:32.238" v="686" actId="9405"/>
          <ac:inkMkLst>
            <pc:docMk/>
            <pc:sldMk cId="3871650562" sldId="351"/>
            <ac:inkMk id="10" creationId="{E71C2658-A898-69B7-376F-FB3C9EA7206F}"/>
          </ac:inkMkLst>
        </pc:inkChg>
        <pc:inkChg chg="add">
          <ac:chgData name="Richard Decker" userId="b8f6e2a6a2a75148" providerId="LiveId" clId="{860673FD-ED98-4054-BDD7-5C24CAED7B67}" dt="2023-08-13T02:11:37.537" v="687" actId="9405"/>
          <ac:inkMkLst>
            <pc:docMk/>
            <pc:sldMk cId="3871650562" sldId="351"/>
            <ac:inkMk id="11" creationId="{9710CE39-485A-BFDB-9C93-722E5C6F4813}"/>
          </ac:inkMkLst>
        </pc:inkChg>
      </pc:sldChg>
      <pc:sldChg chg="del">
        <pc:chgData name="Richard Decker" userId="b8f6e2a6a2a75148" providerId="LiveId" clId="{860673FD-ED98-4054-BDD7-5C24CAED7B67}" dt="2023-08-13T01:45:31.206" v="181" actId="47"/>
        <pc:sldMkLst>
          <pc:docMk/>
          <pc:sldMk cId="3157413978" sldId="352"/>
        </pc:sldMkLst>
      </pc:sldChg>
      <pc:sldChg chg="addSp modSp mod modAnim">
        <pc:chgData name="Richard Decker" userId="b8f6e2a6a2a75148" providerId="LiveId" clId="{860673FD-ED98-4054-BDD7-5C24CAED7B67}" dt="2023-08-13T02:36:16.950" v="912"/>
        <pc:sldMkLst>
          <pc:docMk/>
          <pc:sldMk cId="4009799060" sldId="352"/>
        </pc:sldMkLst>
        <pc:spChg chg="mod">
          <ac:chgData name="Richard Decker" userId="b8f6e2a6a2a75148" providerId="LiveId" clId="{860673FD-ED98-4054-BDD7-5C24CAED7B67}" dt="2023-08-13T02:27:58.516" v="861" actId="115"/>
          <ac:spMkLst>
            <pc:docMk/>
            <pc:sldMk cId="4009799060" sldId="352"/>
            <ac:spMk id="2" creationId="{0D89045A-2916-09EA-DA62-7DC5480D3396}"/>
          </ac:spMkLst>
        </pc:spChg>
        <pc:spChg chg="mod">
          <ac:chgData name="Richard Decker" userId="b8f6e2a6a2a75148" providerId="LiveId" clId="{860673FD-ED98-4054-BDD7-5C24CAED7B67}" dt="2023-08-13T02:09:27.441" v="674" actId="13926"/>
          <ac:spMkLst>
            <pc:docMk/>
            <pc:sldMk cId="4009799060" sldId="352"/>
            <ac:spMk id="4" creationId="{78F39146-FF83-C08B-8FD8-67E8038C5E38}"/>
          </ac:spMkLst>
        </pc:spChg>
        <pc:spChg chg="mod">
          <ac:chgData name="Richard Decker" userId="b8f6e2a6a2a75148" providerId="LiveId" clId="{860673FD-ED98-4054-BDD7-5C24CAED7B67}" dt="2023-08-13T02:21:08.419" v="753" actId="13926"/>
          <ac:spMkLst>
            <pc:docMk/>
            <pc:sldMk cId="4009799060" sldId="352"/>
            <ac:spMk id="5" creationId="{531D775E-1443-638B-8EF9-6C80201E69AD}"/>
          </ac:spMkLst>
        </pc:spChg>
        <pc:spChg chg="mod">
          <ac:chgData name="Richard Decker" userId="b8f6e2a6a2a75148" providerId="LiveId" clId="{860673FD-ED98-4054-BDD7-5C24CAED7B67}" dt="2023-08-13T02:36:01.713" v="907" actId="1076"/>
          <ac:spMkLst>
            <pc:docMk/>
            <pc:sldMk cId="4009799060" sldId="352"/>
            <ac:spMk id="6" creationId="{15586F1E-C986-EE7E-AF38-6E752D66B8D9}"/>
          </ac:spMkLst>
        </pc:spChg>
        <pc:spChg chg="add mod">
          <ac:chgData name="Richard Decker" userId="b8f6e2a6a2a75148" providerId="LiveId" clId="{860673FD-ED98-4054-BDD7-5C24CAED7B67}" dt="2023-08-13T02:22:14.196" v="763" actId="13926"/>
          <ac:spMkLst>
            <pc:docMk/>
            <pc:sldMk cId="4009799060" sldId="352"/>
            <ac:spMk id="7" creationId="{07D9AB66-45AF-9DF3-C373-98C952B9C4E6}"/>
          </ac:spMkLst>
        </pc:spChg>
        <pc:spChg chg="add mod">
          <ac:chgData name="Richard Decker" userId="b8f6e2a6a2a75148" providerId="LiveId" clId="{860673FD-ED98-4054-BDD7-5C24CAED7B67}" dt="2023-08-13T02:23:58.831" v="784" actId="1076"/>
          <ac:spMkLst>
            <pc:docMk/>
            <pc:sldMk cId="4009799060" sldId="352"/>
            <ac:spMk id="8" creationId="{54670A44-F759-1DEE-7E41-1C3C35507056}"/>
          </ac:spMkLst>
        </pc:spChg>
      </pc:sldChg>
      <pc:sldChg chg="addSp delSp modSp mod modAnim">
        <pc:chgData name="Richard Decker" userId="b8f6e2a6a2a75148" providerId="LiveId" clId="{860673FD-ED98-4054-BDD7-5C24CAED7B67}" dt="2023-08-13T02:39:48.107" v="920"/>
        <pc:sldMkLst>
          <pc:docMk/>
          <pc:sldMk cId="3053978195" sldId="353"/>
        </pc:sldMkLst>
        <pc:spChg chg="del">
          <ac:chgData name="Richard Decker" userId="b8f6e2a6a2a75148" providerId="LiveId" clId="{860673FD-ED98-4054-BDD7-5C24CAED7B67}" dt="2023-08-13T02:16:35.038" v="693" actId="478"/>
          <ac:spMkLst>
            <pc:docMk/>
            <pc:sldMk cId="3053978195" sldId="353"/>
            <ac:spMk id="9" creationId="{50A714AB-6462-AEF5-0556-6C6E05D83BC9}"/>
          </ac:spMkLst>
        </pc:spChg>
        <pc:spChg chg="add mod">
          <ac:chgData name="Richard Decker" userId="b8f6e2a6a2a75148" providerId="LiveId" clId="{860673FD-ED98-4054-BDD7-5C24CAED7B67}" dt="2023-08-13T02:17:34.837" v="717" actId="1076"/>
          <ac:spMkLst>
            <pc:docMk/>
            <pc:sldMk cId="3053978195" sldId="353"/>
            <ac:spMk id="12" creationId="{12EBD22E-0C88-DB37-A7C1-977234DF8519}"/>
          </ac:spMkLst>
        </pc:spChg>
        <pc:spChg chg="add mod">
          <ac:chgData name="Richard Decker" userId="b8f6e2a6a2a75148" providerId="LiveId" clId="{860673FD-ED98-4054-BDD7-5C24CAED7B67}" dt="2023-08-13T02:18:28.587" v="723" actId="14100"/>
          <ac:spMkLst>
            <pc:docMk/>
            <pc:sldMk cId="3053978195" sldId="353"/>
            <ac:spMk id="13" creationId="{AEE83B4A-F866-9FC6-33A8-A686B7B79D65}"/>
          </ac:spMkLst>
        </pc:spChg>
        <pc:spChg chg="add mod">
          <ac:chgData name="Richard Decker" userId="b8f6e2a6a2a75148" providerId="LiveId" clId="{860673FD-ED98-4054-BDD7-5C24CAED7B67}" dt="2023-08-13T02:18:50.078" v="727" actId="14100"/>
          <ac:spMkLst>
            <pc:docMk/>
            <pc:sldMk cId="3053978195" sldId="353"/>
            <ac:spMk id="14" creationId="{3D746670-A8C1-8E9D-3051-C270F3F44078}"/>
          </ac:spMkLst>
        </pc:spChg>
        <pc:picChg chg="add del mod">
          <ac:chgData name="Richard Decker" userId="b8f6e2a6a2a75148" providerId="LiveId" clId="{860673FD-ED98-4054-BDD7-5C24CAED7B67}" dt="2023-08-13T02:12:56.240" v="690" actId="478"/>
          <ac:picMkLst>
            <pc:docMk/>
            <pc:sldMk cId="3053978195" sldId="353"/>
            <ac:picMk id="5" creationId="{D85B2874-FE98-16DB-1799-93EEEF4137BD}"/>
          </ac:picMkLst>
        </pc:picChg>
        <pc:picChg chg="del">
          <ac:chgData name="Richard Decker" userId="b8f6e2a6a2a75148" providerId="LiveId" clId="{860673FD-ED98-4054-BDD7-5C24CAED7B67}" dt="2023-08-13T02:16:32.790" v="691" actId="478"/>
          <ac:picMkLst>
            <pc:docMk/>
            <pc:sldMk cId="3053978195" sldId="353"/>
            <ac:picMk id="7" creationId="{8FD0AA37-628B-0107-F7BB-7D4C944115FD}"/>
          </ac:picMkLst>
        </pc:picChg>
        <pc:picChg chg="add mod">
          <ac:chgData name="Richard Decker" userId="b8f6e2a6a2a75148" providerId="LiveId" clId="{860673FD-ED98-4054-BDD7-5C24CAED7B67}" dt="2023-08-13T02:17:03.889" v="698" actId="1076"/>
          <ac:picMkLst>
            <pc:docMk/>
            <pc:sldMk cId="3053978195" sldId="353"/>
            <ac:picMk id="8" creationId="{45E6B836-D232-286E-9AB4-DD4D766E0910}"/>
          </ac:picMkLst>
        </pc:picChg>
        <pc:inkChg chg="del">
          <ac:chgData name="Richard Decker" userId="b8f6e2a6a2a75148" providerId="LiveId" clId="{860673FD-ED98-4054-BDD7-5C24CAED7B67}" dt="2023-08-13T02:16:33.976" v="692" actId="478"/>
          <ac:inkMkLst>
            <pc:docMk/>
            <pc:sldMk cId="3053978195" sldId="353"/>
            <ac:inkMk id="10" creationId="{E71C2658-A898-69B7-376F-FB3C9EA7206F}"/>
          </ac:inkMkLst>
        </pc:inkChg>
        <pc:inkChg chg="del">
          <ac:chgData name="Richard Decker" userId="b8f6e2a6a2a75148" providerId="LiveId" clId="{860673FD-ED98-4054-BDD7-5C24CAED7B67}" dt="2023-08-13T02:16:36.197" v="694" actId="478"/>
          <ac:inkMkLst>
            <pc:docMk/>
            <pc:sldMk cId="3053978195" sldId="353"/>
            <ac:inkMk id="11" creationId="{9710CE39-485A-BFDB-9C93-722E5C6F4813}"/>
          </ac:inkMkLst>
        </pc:inkChg>
      </pc:sldChg>
      <pc:sldChg chg="del">
        <pc:chgData name="Richard Decker" userId="b8f6e2a6a2a75148" providerId="LiveId" clId="{860673FD-ED98-4054-BDD7-5C24CAED7B67}" dt="2023-08-13T01:45:31.331" v="182" actId="47"/>
        <pc:sldMkLst>
          <pc:docMk/>
          <pc:sldMk cId="3985473366" sldId="353"/>
        </pc:sldMkLst>
      </pc:sldChg>
      <pc:sldChg chg="del">
        <pc:chgData name="Richard Decker" userId="b8f6e2a6a2a75148" providerId="LiveId" clId="{860673FD-ED98-4054-BDD7-5C24CAED7B67}" dt="2023-08-13T01:45:31.469" v="183" actId="47"/>
        <pc:sldMkLst>
          <pc:docMk/>
          <pc:sldMk cId="3293446445" sldId="354"/>
        </pc:sldMkLst>
      </pc:sldChg>
      <pc:sldChg chg="delSp modSp mod modAnim">
        <pc:chgData name="Richard Decker" userId="b8f6e2a6a2a75148" providerId="LiveId" clId="{860673FD-ED98-4054-BDD7-5C24CAED7B67}" dt="2023-08-13T02:36:38.105" v="916"/>
        <pc:sldMkLst>
          <pc:docMk/>
          <pc:sldMk cId="3461387269" sldId="354"/>
        </pc:sldMkLst>
        <pc:spChg chg="mod">
          <ac:chgData name="Richard Decker" userId="b8f6e2a6a2a75148" providerId="LiveId" clId="{860673FD-ED98-4054-BDD7-5C24CAED7B67}" dt="2023-08-13T02:27:47.086" v="858" actId="115"/>
          <ac:spMkLst>
            <pc:docMk/>
            <pc:sldMk cId="3461387269" sldId="354"/>
            <ac:spMk id="2" creationId="{0D89045A-2916-09EA-DA62-7DC5480D3396}"/>
          </ac:spMkLst>
        </pc:spChg>
        <pc:spChg chg="del">
          <ac:chgData name="Richard Decker" userId="b8f6e2a6a2a75148" providerId="LiveId" clId="{860673FD-ED98-4054-BDD7-5C24CAED7B67}" dt="2023-08-13T02:24:48.654" v="804" actId="478"/>
          <ac:spMkLst>
            <pc:docMk/>
            <pc:sldMk cId="3461387269" sldId="354"/>
            <ac:spMk id="4" creationId="{78F39146-FF83-C08B-8FD8-67E8038C5E38}"/>
          </ac:spMkLst>
        </pc:spChg>
        <pc:spChg chg="mod">
          <ac:chgData name="Richard Decker" userId="b8f6e2a6a2a75148" providerId="LiveId" clId="{860673FD-ED98-4054-BDD7-5C24CAED7B67}" dt="2023-08-13T02:25:37.211" v="825" actId="13926"/>
          <ac:spMkLst>
            <pc:docMk/>
            <pc:sldMk cId="3461387269" sldId="354"/>
            <ac:spMk id="5" creationId="{531D775E-1443-638B-8EF9-6C80201E69AD}"/>
          </ac:spMkLst>
        </pc:spChg>
        <pc:spChg chg="mod">
          <ac:chgData name="Richard Decker" userId="b8f6e2a6a2a75148" providerId="LiveId" clId="{860673FD-ED98-4054-BDD7-5C24CAED7B67}" dt="2023-08-13T02:24:44.109" v="803" actId="20577"/>
          <ac:spMkLst>
            <pc:docMk/>
            <pc:sldMk cId="3461387269" sldId="354"/>
            <ac:spMk id="6" creationId="{15586F1E-C986-EE7E-AF38-6E752D66B8D9}"/>
          </ac:spMkLst>
        </pc:spChg>
        <pc:spChg chg="mod">
          <ac:chgData name="Richard Decker" userId="b8f6e2a6a2a75148" providerId="LiveId" clId="{860673FD-ED98-4054-BDD7-5C24CAED7B67}" dt="2023-08-13T02:26:43.210" v="848" actId="13926"/>
          <ac:spMkLst>
            <pc:docMk/>
            <pc:sldMk cId="3461387269" sldId="354"/>
            <ac:spMk id="7" creationId="{07D9AB66-45AF-9DF3-C373-98C952B9C4E6}"/>
          </ac:spMkLst>
        </pc:spChg>
        <pc:spChg chg="del">
          <ac:chgData name="Richard Decker" userId="b8f6e2a6a2a75148" providerId="LiveId" clId="{860673FD-ED98-4054-BDD7-5C24CAED7B67}" dt="2023-08-13T02:26:59.842" v="849" actId="478"/>
          <ac:spMkLst>
            <pc:docMk/>
            <pc:sldMk cId="3461387269" sldId="354"/>
            <ac:spMk id="8" creationId="{54670A44-F759-1DEE-7E41-1C3C35507056}"/>
          </ac:spMkLst>
        </pc:spChg>
      </pc:sldChg>
      <pc:sldChg chg="del">
        <pc:chgData name="Richard Decker" userId="b8f6e2a6a2a75148" providerId="LiveId" clId="{860673FD-ED98-4054-BDD7-5C24CAED7B67}" dt="2023-08-13T01:45:31.585" v="184" actId="47"/>
        <pc:sldMkLst>
          <pc:docMk/>
          <pc:sldMk cId="1303956669" sldId="355"/>
        </pc:sldMkLst>
      </pc:sldChg>
      <pc:sldChg chg="del">
        <pc:chgData name="Richard Decker" userId="b8f6e2a6a2a75148" providerId="LiveId" clId="{860673FD-ED98-4054-BDD7-5C24CAED7B67}" dt="2023-08-13T01:45:31.718" v="185" actId="47"/>
        <pc:sldMkLst>
          <pc:docMk/>
          <pc:sldMk cId="2036073730" sldId="356"/>
        </pc:sldMkLst>
      </pc:sldChg>
      <pc:sldChg chg="del">
        <pc:chgData name="Richard Decker" userId="b8f6e2a6a2a75148" providerId="LiveId" clId="{860673FD-ED98-4054-BDD7-5C24CAED7B67}" dt="2023-08-13T01:45:31.903" v="186" actId="47"/>
        <pc:sldMkLst>
          <pc:docMk/>
          <pc:sldMk cId="2458077474" sldId="357"/>
        </pc:sldMkLst>
      </pc:sldChg>
    </pc:docChg>
  </pc:docChgLst>
  <pc:docChgLst>
    <pc:chgData name="Richard Decker" userId="b8f6e2a6a2a75148" providerId="LiveId" clId="{2F0CC0C1-F783-46E0-A0A2-DA1CE8CEE67C}"/>
    <pc:docChg chg="modSld">
      <pc:chgData name="Richard Decker" userId="b8f6e2a6a2a75148" providerId="LiveId" clId="{2F0CC0C1-F783-46E0-A0A2-DA1CE8CEE67C}" dt="2023-08-06T13:18:08.631" v="0"/>
      <pc:docMkLst>
        <pc:docMk/>
      </pc:docMkLst>
      <pc:sldChg chg="modAnim">
        <pc:chgData name="Richard Decker" userId="b8f6e2a6a2a75148" providerId="LiveId" clId="{2F0CC0C1-F783-46E0-A0A2-DA1CE8CEE67C}" dt="2023-08-06T13:18:08.631" v="0"/>
        <pc:sldMkLst>
          <pc:docMk/>
          <pc:sldMk cId="19911266" sldId="345"/>
        </pc:sldMkLst>
      </pc:sldChg>
    </pc:docChg>
  </pc:docChgLst>
  <pc:docChgLst>
    <pc:chgData name="Richard Decker" userId="b8f6e2a6a2a75148" providerId="LiveId" clId="{82597A1B-7886-43ED-B694-613F4F2F8548}"/>
    <pc:docChg chg="modSld">
      <pc:chgData name="Richard Decker" userId="b8f6e2a6a2a75148" providerId="LiveId" clId="{82597A1B-7886-43ED-B694-613F4F2F8548}" dt="2023-08-13T13:57:40.969" v="9" actId="20577"/>
      <pc:docMkLst>
        <pc:docMk/>
      </pc:docMkLst>
      <pc:sldChg chg="modSp">
        <pc:chgData name="Richard Decker" userId="b8f6e2a6a2a75148" providerId="LiveId" clId="{82597A1B-7886-43ED-B694-613F4F2F8548}" dt="2023-08-13T13:57:40.969" v="9" actId="20577"/>
        <pc:sldMkLst>
          <pc:docMk/>
          <pc:sldMk cId="3382471233" sldId="346"/>
        </pc:sldMkLst>
        <pc:spChg chg="mod">
          <ac:chgData name="Richard Decker" userId="b8f6e2a6a2a75148" providerId="LiveId" clId="{82597A1B-7886-43ED-B694-613F4F2F8548}" dt="2023-08-13T13:57:40.969" v="9" actId="20577"/>
          <ac:spMkLst>
            <pc:docMk/>
            <pc:sldMk cId="3382471233" sldId="346"/>
            <ac:spMk id="4" creationId="{78F39146-FF83-C08B-8FD8-67E8038C5E38}"/>
          </ac:spMkLst>
        </pc:spChg>
      </pc:sldChg>
    </pc:docChg>
  </pc:docChgLst>
  <pc:docChgLst>
    <pc:chgData name="Richard Decker" userId="b8f6e2a6a2a75148" providerId="LiveId" clId="{FAC57377-E9A9-452E-8FC4-ED50818193AF}"/>
    <pc:docChg chg="custSel delSld modSld sldOrd">
      <pc:chgData name="Richard Decker" userId="b8f6e2a6a2a75148" providerId="LiveId" clId="{FAC57377-E9A9-452E-8FC4-ED50818193AF}" dt="2023-09-17T01:24:54.823" v="1641" actId="1076"/>
      <pc:docMkLst>
        <pc:docMk/>
      </pc:docMkLst>
      <pc:sldChg chg="modSp mod">
        <pc:chgData name="Richard Decker" userId="b8f6e2a6a2a75148" providerId="LiveId" clId="{FAC57377-E9A9-452E-8FC4-ED50818193AF}" dt="2023-09-16T23:44:37.340" v="42" actId="1076"/>
        <pc:sldMkLst>
          <pc:docMk/>
          <pc:sldMk cId="1744375188" sldId="262"/>
        </pc:sldMkLst>
        <pc:spChg chg="mod">
          <ac:chgData name="Richard Decker" userId="b8f6e2a6a2a75148" providerId="LiveId" clId="{FAC57377-E9A9-452E-8FC4-ED50818193AF}" dt="2023-09-16T23:44:37.340" v="42" actId="1076"/>
          <ac:spMkLst>
            <pc:docMk/>
            <pc:sldMk cId="1744375188" sldId="262"/>
            <ac:spMk id="4" creationId="{71D98E05-015C-9C0A-6AD5-FDC1B87C8BEB}"/>
          </ac:spMkLst>
        </pc:spChg>
      </pc:sldChg>
      <pc:sldChg chg="del">
        <pc:chgData name="Richard Decker" userId="b8f6e2a6a2a75148" providerId="LiveId" clId="{FAC57377-E9A9-452E-8FC4-ED50818193AF}" dt="2023-09-17T00:01:44.415" v="102" actId="47"/>
        <pc:sldMkLst>
          <pc:docMk/>
          <pc:sldMk cId="820778474" sldId="331"/>
        </pc:sldMkLst>
      </pc:sldChg>
      <pc:sldChg chg="del">
        <pc:chgData name="Richard Decker" userId="b8f6e2a6a2a75148" providerId="LiveId" clId="{FAC57377-E9A9-452E-8FC4-ED50818193AF}" dt="2023-09-17T00:01:46.360" v="104" actId="47"/>
        <pc:sldMkLst>
          <pc:docMk/>
          <pc:sldMk cId="2379690445" sldId="342"/>
        </pc:sldMkLst>
      </pc:sldChg>
      <pc:sldChg chg="del">
        <pc:chgData name="Richard Decker" userId="b8f6e2a6a2a75148" providerId="LiveId" clId="{FAC57377-E9A9-452E-8FC4-ED50818193AF}" dt="2023-09-17T00:01:45.550" v="103" actId="47"/>
        <pc:sldMkLst>
          <pc:docMk/>
          <pc:sldMk cId="1523683096" sldId="344"/>
        </pc:sldMkLst>
      </pc:sldChg>
      <pc:sldChg chg="addSp modSp mod modAnim">
        <pc:chgData name="Richard Decker" userId="b8f6e2a6a2a75148" providerId="LiveId" clId="{FAC57377-E9A9-452E-8FC4-ED50818193AF}" dt="2023-09-17T00:45:38.616" v="1339" actId="13926"/>
        <pc:sldMkLst>
          <pc:docMk/>
          <pc:sldMk cId="19911266" sldId="345"/>
        </pc:sldMkLst>
        <pc:spChg chg="mod">
          <ac:chgData name="Richard Decker" userId="b8f6e2a6a2a75148" providerId="LiveId" clId="{FAC57377-E9A9-452E-8FC4-ED50818193AF}" dt="2023-09-17T00:44:08.290" v="1325" actId="1076"/>
          <ac:spMkLst>
            <pc:docMk/>
            <pc:sldMk cId="19911266" sldId="345"/>
            <ac:spMk id="2" creationId="{FB361F60-4632-BB9E-92C8-D4622D2BEBB8}"/>
          </ac:spMkLst>
        </pc:spChg>
        <pc:spChg chg="mod">
          <ac:chgData name="Richard Decker" userId="b8f6e2a6a2a75148" providerId="LiveId" clId="{FAC57377-E9A9-452E-8FC4-ED50818193AF}" dt="2023-09-17T00:03:25.840" v="205" actId="115"/>
          <ac:spMkLst>
            <pc:docMk/>
            <pc:sldMk cId="19911266" sldId="345"/>
            <ac:spMk id="3" creationId="{0017FEDA-CF2C-CB33-FBEA-27DFA959DDE7}"/>
          </ac:spMkLst>
        </pc:spChg>
        <pc:spChg chg="mod">
          <ac:chgData name="Richard Decker" userId="b8f6e2a6a2a75148" providerId="LiveId" clId="{FAC57377-E9A9-452E-8FC4-ED50818193AF}" dt="2023-09-17T00:44:05.189" v="1324" actId="1076"/>
          <ac:spMkLst>
            <pc:docMk/>
            <pc:sldMk cId="19911266" sldId="345"/>
            <ac:spMk id="4" creationId="{78F39146-FF83-C08B-8FD8-67E8038C5E38}"/>
          </ac:spMkLst>
        </pc:spChg>
        <pc:spChg chg="add mod">
          <ac:chgData name="Richard Decker" userId="b8f6e2a6a2a75148" providerId="LiveId" clId="{FAC57377-E9A9-452E-8FC4-ED50818193AF}" dt="2023-09-17T00:45:38.616" v="1339" actId="13926"/>
          <ac:spMkLst>
            <pc:docMk/>
            <pc:sldMk cId="19911266" sldId="345"/>
            <ac:spMk id="5" creationId="{71592AA6-366C-684C-9A3C-E379889F2BB9}"/>
          </ac:spMkLst>
        </pc:spChg>
        <pc:spChg chg="mod">
          <ac:chgData name="Richard Decker" userId="b8f6e2a6a2a75148" providerId="LiveId" clId="{FAC57377-E9A9-452E-8FC4-ED50818193AF}" dt="2023-09-17T00:44:02.501" v="1323" actId="1076"/>
          <ac:spMkLst>
            <pc:docMk/>
            <pc:sldMk cId="19911266" sldId="345"/>
            <ac:spMk id="6" creationId="{15586F1E-C986-EE7E-AF38-6E752D66B8D9}"/>
          </ac:spMkLst>
        </pc:spChg>
      </pc:sldChg>
      <pc:sldChg chg="addSp modSp mod ord modAnim">
        <pc:chgData name="Richard Decker" userId="b8f6e2a6a2a75148" providerId="LiveId" clId="{FAC57377-E9A9-452E-8FC4-ED50818193AF}" dt="2023-09-17T00:28:29.251" v="1059" actId="20577"/>
        <pc:sldMkLst>
          <pc:docMk/>
          <pc:sldMk cId="1965911823" sldId="346"/>
        </pc:sldMkLst>
        <pc:spChg chg="mod">
          <ac:chgData name="Richard Decker" userId="b8f6e2a6a2a75148" providerId="LiveId" clId="{FAC57377-E9A9-452E-8FC4-ED50818193AF}" dt="2023-09-17T00:25:23.109" v="984" actId="1076"/>
          <ac:spMkLst>
            <pc:docMk/>
            <pc:sldMk cId="1965911823" sldId="346"/>
            <ac:spMk id="2" creationId="{FB361F60-4632-BB9E-92C8-D4622D2BEBB8}"/>
          </ac:spMkLst>
        </pc:spChg>
        <pc:spChg chg="mod">
          <ac:chgData name="Richard Decker" userId="b8f6e2a6a2a75148" providerId="LiveId" clId="{FAC57377-E9A9-452E-8FC4-ED50818193AF}" dt="2023-09-17T00:28:29.251" v="1059" actId="20577"/>
          <ac:spMkLst>
            <pc:docMk/>
            <pc:sldMk cId="1965911823" sldId="346"/>
            <ac:spMk id="4" creationId="{78F39146-FF83-C08B-8FD8-67E8038C5E38}"/>
          </ac:spMkLst>
        </pc:spChg>
        <pc:spChg chg="mod">
          <ac:chgData name="Richard Decker" userId="b8f6e2a6a2a75148" providerId="LiveId" clId="{FAC57377-E9A9-452E-8FC4-ED50818193AF}" dt="2023-09-17T00:16:54.327" v="777" actId="13926"/>
          <ac:spMkLst>
            <pc:docMk/>
            <pc:sldMk cId="1965911823" sldId="346"/>
            <ac:spMk id="6" creationId="{15586F1E-C986-EE7E-AF38-6E752D66B8D9}"/>
          </ac:spMkLst>
        </pc:spChg>
        <pc:inkChg chg="add">
          <ac:chgData name="Richard Decker" userId="b8f6e2a6a2a75148" providerId="LiveId" clId="{FAC57377-E9A9-452E-8FC4-ED50818193AF}" dt="2023-09-17T00:17:31.828" v="778" actId="9405"/>
          <ac:inkMkLst>
            <pc:docMk/>
            <pc:sldMk cId="1965911823" sldId="346"/>
            <ac:inkMk id="5" creationId="{AF88AC88-F39B-F3A6-4A6E-3C21C425744D}"/>
          </ac:inkMkLst>
        </pc:inkChg>
        <pc:inkChg chg="add">
          <ac:chgData name="Richard Decker" userId="b8f6e2a6a2a75148" providerId="LiveId" clId="{FAC57377-E9A9-452E-8FC4-ED50818193AF}" dt="2023-09-17T00:17:36.852" v="779" actId="9405"/>
          <ac:inkMkLst>
            <pc:docMk/>
            <pc:sldMk cId="1965911823" sldId="346"/>
            <ac:inkMk id="7" creationId="{1C8B6A3F-324C-5BD6-E6E9-787ACDD286C2}"/>
          </ac:inkMkLst>
        </pc:inkChg>
      </pc:sldChg>
      <pc:sldChg chg="del">
        <pc:chgData name="Richard Decker" userId="b8f6e2a6a2a75148" providerId="LiveId" clId="{FAC57377-E9A9-452E-8FC4-ED50818193AF}" dt="2023-09-17T00:01:47.109" v="105" actId="47"/>
        <pc:sldMkLst>
          <pc:docMk/>
          <pc:sldMk cId="3382471233" sldId="346"/>
        </pc:sldMkLst>
      </pc:sldChg>
      <pc:sldChg chg="del">
        <pc:chgData name="Richard Decker" userId="b8f6e2a6a2a75148" providerId="LiveId" clId="{FAC57377-E9A9-452E-8FC4-ED50818193AF}" dt="2023-09-17T00:01:47.971" v="106" actId="47"/>
        <pc:sldMkLst>
          <pc:docMk/>
          <pc:sldMk cId="125252769" sldId="347"/>
        </pc:sldMkLst>
      </pc:sldChg>
      <pc:sldChg chg="delSp modSp mod delAnim">
        <pc:chgData name="Richard Decker" userId="b8f6e2a6a2a75148" providerId="LiveId" clId="{FAC57377-E9A9-452E-8FC4-ED50818193AF}" dt="2023-09-17T00:51:10.007" v="1364" actId="1076"/>
        <pc:sldMkLst>
          <pc:docMk/>
          <pc:sldMk cId="454343430" sldId="347"/>
        </pc:sldMkLst>
        <pc:spChg chg="del">
          <ac:chgData name="Richard Decker" userId="b8f6e2a6a2a75148" providerId="LiveId" clId="{FAC57377-E9A9-452E-8FC4-ED50818193AF}" dt="2023-09-17T00:50:55.536" v="1361" actId="478"/>
          <ac:spMkLst>
            <pc:docMk/>
            <pc:sldMk cId="454343430" sldId="347"/>
            <ac:spMk id="2" creationId="{FB361F60-4632-BB9E-92C8-D4622D2BEBB8}"/>
          </ac:spMkLst>
        </pc:spChg>
        <pc:spChg chg="mod">
          <ac:chgData name="Richard Decker" userId="b8f6e2a6a2a75148" providerId="LiveId" clId="{FAC57377-E9A9-452E-8FC4-ED50818193AF}" dt="2023-09-17T00:04:16.675" v="254" actId="20577"/>
          <ac:spMkLst>
            <pc:docMk/>
            <pc:sldMk cId="454343430" sldId="347"/>
            <ac:spMk id="3" creationId="{0017FEDA-CF2C-CB33-FBEA-27DFA959DDE7}"/>
          </ac:spMkLst>
        </pc:spChg>
        <pc:spChg chg="del">
          <ac:chgData name="Richard Decker" userId="b8f6e2a6a2a75148" providerId="LiveId" clId="{FAC57377-E9A9-452E-8FC4-ED50818193AF}" dt="2023-09-17T00:50:52.871" v="1360" actId="478"/>
          <ac:spMkLst>
            <pc:docMk/>
            <pc:sldMk cId="454343430" sldId="347"/>
            <ac:spMk id="4" creationId="{78F39146-FF83-C08B-8FD8-67E8038C5E38}"/>
          </ac:spMkLst>
        </pc:spChg>
        <pc:spChg chg="mod">
          <ac:chgData name="Richard Decker" userId="b8f6e2a6a2a75148" providerId="LiveId" clId="{FAC57377-E9A9-452E-8FC4-ED50818193AF}" dt="2023-09-17T00:51:10.007" v="1364" actId="1076"/>
          <ac:spMkLst>
            <pc:docMk/>
            <pc:sldMk cId="454343430" sldId="347"/>
            <ac:spMk id="6" creationId="{15586F1E-C986-EE7E-AF38-6E752D66B8D9}"/>
          </ac:spMkLst>
        </pc:spChg>
      </pc:sldChg>
      <pc:sldChg chg="modSp mod modAnim">
        <pc:chgData name="Richard Decker" userId="b8f6e2a6a2a75148" providerId="LiveId" clId="{FAC57377-E9A9-452E-8FC4-ED50818193AF}" dt="2023-09-17T01:24:45.096" v="1640" actId="1076"/>
        <pc:sldMkLst>
          <pc:docMk/>
          <pc:sldMk cId="4196013337" sldId="348"/>
        </pc:sldMkLst>
        <pc:spChg chg="mod">
          <ac:chgData name="Richard Decker" userId="b8f6e2a6a2a75148" providerId="LiveId" clId="{FAC57377-E9A9-452E-8FC4-ED50818193AF}" dt="2023-09-17T01:24:36.347" v="1638" actId="1076"/>
          <ac:spMkLst>
            <pc:docMk/>
            <pc:sldMk cId="4196013337" sldId="348"/>
            <ac:spMk id="2" creationId="{FB361F60-4632-BB9E-92C8-D4622D2BEBB8}"/>
          </ac:spMkLst>
        </pc:spChg>
        <pc:spChg chg="mod">
          <ac:chgData name="Richard Decker" userId="b8f6e2a6a2a75148" providerId="LiveId" clId="{FAC57377-E9A9-452E-8FC4-ED50818193AF}" dt="2023-09-17T00:04:52.421" v="336" actId="20577"/>
          <ac:spMkLst>
            <pc:docMk/>
            <pc:sldMk cId="4196013337" sldId="348"/>
            <ac:spMk id="3" creationId="{0017FEDA-CF2C-CB33-FBEA-27DFA959DDE7}"/>
          </ac:spMkLst>
        </pc:spChg>
        <pc:spChg chg="mod">
          <ac:chgData name="Richard Decker" userId="b8f6e2a6a2a75148" providerId="LiveId" clId="{FAC57377-E9A9-452E-8FC4-ED50818193AF}" dt="2023-09-17T01:24:39.236" v="1639" actId="1076"/>
          <ac:spMkLst>
            <pc:docMk/>
            <pc:sldMk cId="4196013337" sldId="348"/>
            <ac:spMk id="4" creationId="{78F39146-FF83-C08B-8FD8-67E8038C5E38}"/>
          </ac:spMkLst>
        </pc:spChg>
        <pc:spChg chg="mod">
          <ac:chgData name="Richard Decker" userId="b8f6e2a6a2a75148" providerId="LiveId" clId="{FAC57377-E9A9-452E-8FC4-ED50818193AF}" dt="2023-09-17T01:24:45.096" v="1640" actId="1076"/>
          <ac:spMkLst>
            <pc:docMk/>
            <pc:sldMk cId="4196013337" sldId="348"/>
            <ac:spMk id="6" creationId="{15586F1E-C986-EE7E-AF38-6E752D66B8D9}"/>
          </ac:spMkLst>
        </pc:spChg>
      </pc:sldChg>
      <pc:sldChg chg="del">
        <pc:chgData name="Richard Decker" userId="b8f6e2a6a2a75148" providerId="LiveId" clId="{FAC57377-E9A9-452E-8FC4-ED50818193AF}" dt="2023-09-17T00:01:48.802" v="107" actId="47"/>
        <pc:sldMkLst>
          <pc:docMk/>
          <pc:sldMk cId="4286993716" sldId="348"/>
        </pc:sldMkLst>
      </pc:sldChg>
      <pc:sldChg chg="addSp modSp mod modAnim">
        <pc:chgData name="Richard Decker" userId="b8f6e2a6a2a75148" providerId="LiveId" clId="{FAC57377-E9A9-452E-8FC4-ED50818193AF}" dt="2023-09-17T01:24:54.823" v="1641" actId="1076"/>
        <pc:sldMkLst>
          <pc:docMk/>
          <pc:sldMk cId="2809220553" sldId="349"/>
        </pc:sldMkLst>
        <pc:spChg chg="mod">
          <ac:chgData name="Richard Decker" userId="b8f6e2a6a2a75148" providerId="LiveId" clId="{FAC57377-E9A9-452E-8FC4-ED50818193AF}" dt="2023-09-17T01:02:53.099" v="1467" actId="1076"/>
          <ac:spMkLst>
            <pc:docMk/>
            <pc:sldMk cId="2809220553" sldId="349"/>
            <ac:spMk id="2" creationId="{FB361F60-4632-BB9E-92C8-D4622D2BEBB8}"/>
          </ac:spMkLst>
        </pc:spChg>
        <pc:spChg chg="mod">
          <ac:chgData name="Richard Decker" userId="b8f6e2a6a2a75148" providerId="LiveId" clId="{FAC57377-E9A9-452E-8FC4-ED50818193AF}" dt="2023-09-17T00:05:34.428" v="396" actId="6549"/>
          <ac:spMkLst>
            <pc:docMk/>
            <pc:sldMk cId="2809220553" sldId="349"/>
            <ac:spMk id="3" creationId="{0017FEDA-CF2C-CB33-FBEA-27DFA959DDE7}"/>
          </ac:spMkLst>
        </pc:spChg>
        <pc:spChg chg="mod">
          <ac:chgData name="Richard Decker" userId="b8f6e2a6a2a75148" providerId="LiveId" clId="{FAC57377-E9A9-452E-8FC4-ED50818193AF}" dt="2023-09-17T01:02:30.899" v="1448" actId="13926"/>
          <ac:spMkLst>
            <pc:docMk/>
            <pc:sldMk cId="2809220553" sldId="349"/>
            <ac:spMk id="4" creationId="{78F39146-FF83-C08B-8FD8-67E8038C5E38}"/>
          </ac:spMkLst>
        </pc:spChg>
        <pc:spChg chg="add mod">
          <ac:chgData name="Richard Decker" userId="b8f6e2a6a2a75148" providerId="LiveId" clId="{FAC57377-E9A9-452E-8FC4-ED50818193AF}" dt="2023-09-17T01:24:54.823" v="1641" actId="1076"/>
          <ac:spMkLst>
            <pc:docMk/>
            <pc:sldMk cId="2809220553" sldId="349"/>
            <ac:spMk id="5" creationId="{0A8F8084-B0A2-578A-05EA-AC947491A607}"/>
          </ac:spMkLst>
        </pc:spChg>
        <pc:spChg chg="mod">
          <ac:chgData name="Richard Decker" userId="b8f6e2a6a2a75148" providerId="LiveId" clId="{FAC57377-E9A9-452E-8FC4-ED50818193AF}" dt="2023-09-17T01:02:07.632" v="1443" actId="1076"/>
          <ac:spMkLst>
            <pc:docMk/>
            <pc:sldMk cId="2809220553" sldId="349"/>
            <ac:spMk id="6" creationId="{15586F1E-C986-EE7E-AF38-6E752D66B8D9}"/>
          </ac:spMkLst>
        </pc:spChg>
      </pc:sldChg>
      <pc:sldChg chg="del">
        <pc:chgData name="Richard Decker" userId="b8f6e2a6a2a75148" providerId="LiveId" clId="{FAC57377-E9A9-452E-8FC4-ED50818193AF}" dt="2023-09-17T00:01:49.693" v="108" actId="47"/>
        <pc:sldMkLst>
          <pc:docMk/>
          <pc:sldMk cId="3743550024" sldId="349"/>
        </pc:sldMkLst>
      </pc:sldChg>
      <pc:sldChg chg="addSp delSp modSp mod modAnim">
        <pc:chgData name="Richard Decker" userId="b8f6e2a6a2a75148" providerId="LiveId" clId="{FAC57377-E9A9-452E-8FC4-ED50818193AF}" dt="2023-09-17T01:24:17.698" v="1633" actId="1076"/>
        <pc:sldMkLst>
          <pc:docMk/>
          <pc:sldMk cId="1548597114" sldId="350"/>
        </pc:sldMkLst>
        <pc:spChg chg="del">
          <ac:chgData name="Richard Decker" userId="b8f6e2a6a2a75148" providerId="LiveId" clId="{FAC57377-E9A9-452E-8FC4-ED50818193AF}" dt="2023-09-17T01:13:32.980" v="1532" actId="478"/>
          <ac:spMkLst>
            <pc:docMk/>
            <pc:sldMk cId="1548597114" sldId="350"/>
            <ac:spMk id="2" creationId="{FB361F60-4632-BB9E-92C8-D4622D2BEBB8}"/>
          </ac:spMkLst>
        </pc:spChg>
        <pc:spChg chg="mod">
          <ac:chgData name="Richard Decker" userId="b8f6e2a6a2a75148" providerId="LiveId" clId="{FAC57377-E9A9-452E-8FC4-ED50818193AF}" dt="2023-09-17T00:06:03.563" v="431" actId="207"/>
          <ac:spMkLst>
            <pc:docMk/>
            <pc:sldMk cId="1548597114" sldId="350"/>
            <ac:spMk id="3" creationId="{0017FEDA-CF2C-CB33-FBEA-27DFA959DDE7}"/>
          </ac:spMkLst>
        </pc:spChg>
        <pc:spChg chg="del mod">
          <ac:chgData name="Richard Decker" userId="b8f6e2a6a2a75148" providerId="LiveId" clId="{FAC57377-E9A9-452E-8FC4-ED50818193AF}" dt="2023-09-17T01:13:31.317" v="1531" actId="478"/>
          <ac:spMkLst>
            <pc:docMk/>
            <pc:sldMk cId="1548597114" sldId="350"/>
            <ac:spMk id="4" creationId="{78F39146-FF83-C08B-8FD8-67E8038C5E38}"/>
          </ac:spMkLst>
        </pc:spChg>
        <pc:spChg chg="add mod">
          <ac:chgData name="Richard Decker" userId="b8f6e2a6a2a75148" providerId="LiveId" clId="{FAC57377-E9A9-452E-8FC4-ED50818193AF}" dt="2023-09-17T00:07:21.903" v="517" actId="207"/>
          <ac:spMkLst>
            <pc:docMk/>
            <pc:sldMk cId="1548597114" sldId="350"/>
            <ac:spMk id="5" creationId="{0A925889-F066-28BB-37ED-2B208F52F196}"/>
          </ac:spMkLst>
        </pc:spChg>
        <pc:spChg chg="mod">
          <ac:chgData name="Richard Decker" userId="b8f6e2a6a2a75148" providerId="LiveId" clId="{FAC57377-E9A9-452E-8FC4-ED50818193AF}" dt="2023-09-17T01:24:17.698" v="1633" actId="1076"/>
          <ac:spMkLst>
            <pc:docMk/>
            <pc:sldMk cId="1548597114" sldId="350"/>
            <ac:spMk id="6" creationId="{15586F1E-C986-EE7E-AF38-6E752D66B8D9}"/>
          </ac:spMkLst>
        </pc:spChg>
      </pc:sldChg>
      <pc:sldChg chg="del">
        <pc:chgData name="Richard Decker" userId="b8f6e2a6a2a75148" providerId="LiveId" clId="{FAC57377-E9A9-452E-8FC4-ED50818193AF}" dt="2023-09-17T00:01:50.595" v="109" actId="47"/>
        <pc:sldMkLst>
          <pc:docMk/>
          <pc:sldMk cId="3297995080" sldId="350"/>
        </pc:sldMkLst>
      </pc:sldChg>
      <pc:sldChg chg="del">
        <pc:chgData name="Richard Decker" userId="b8f6e2a6a2a75148" providerId="LiveId" clId="{FAC57377-E9A9-452E-8FC4-ED50818193AF}" dt="2023-09-17T00:08:01.704" v="519" actId="47"/>
        <pc:sldMkLst>
          <pc:docMk/>
          <pc:sldMk cId="553334966" sldId="351"/>
        </pc:sldMkLst>
      </pc:sldChg>
      <pc:sldChg chg="del">
        <pc:chgData name="Richard Decker" userId="b8f6e2a6a2a75148" providerId="LiveId" clId="{FAC57377-E9A9-452E-8FC4-ED50818193AF}" dt="2023-09-17T00:01:51.535" v="110" actId="47"/>
        <pc:sldMkLst>
          <pc:docMk/>
          <pc:sldMk cId="3871650562" sldId="351"/>
        </pc:sldMkLst>
      </pc:sldChg>
      <pc:sldChg chg="del">
        <pc:chgData name="Richard Decker" userId="b8f6e2a6a2a75148" providerId="LiveId" clId="{FAC57377-E9A9-452E-8FC4-ED50818193AF}" dt="2023-09-17T00:08:05.761" v="520" actId="47"/>
        <pc:sldMkLst>
          <pc:docMk/>
          <pc:sldMk cId="3996018159" sldId="352"/>
        </pc:sldMkLst>
      </pc:sldChg>
      <pc:sldChg chg="del">
        <pc:chgData name="Richard Decker" userId="b8f6e2a6a2a75148" providerId="LiveId" clId="{FAC57377-E9A9-452E-8FC4-ED50818193AF}" dt="2023-09-17T00:01:53.325" v="112" actId="47"/>
        <pc:sldMkLst>
          <pc:docMk/>
          <pc:sldMk cId="4009799060" sldId="352"/>
        </pc:sldMkLst>
      </pc:sldChg>
      <pc:sldChg chg="addSp modSp mod modAnim">
        <pc:chgData name="Richard Decker" userId="b8f6e2a6a2a75148" providerId="LiveId" clId="{FAC57377-E9A9-452E-8FC4-ED50818193AF}" dt="2023-09-17T01:24:10.964" v="1632" actId="1076"/>
        <pc:sldMkLst>
          <pc:docMk/>
          <pc:sldMk cId="992881336" sldId="353"/>
        </pc:sldMkLst>
        <pc:spChg chg="mod">
          <ac:chgData name="Richard Decker" userId="b8f6e2a6a2a75148" providerId="LiveId" clId="{FAC57377-E9A9-452E-8FC4-ED50818193AF}" dt="2023-09-17T01:24:10.964" v="1632" actId="1076"/>
          <ac:spMkLst>
            <pc:docMk/>
            <pc:sldMk cId="992881336" sldId="353"/>
            <ac:spMk id="2" creationId="{FB361F60-4632-BB9E-92C8-D4622D2BEBB8}"/>
          </ac:spMkLst>
        </pc:spChg>
        <pc:spChg chg="mod">
          <ac:chgData name="Richard Decker" userId="b8f6e2a6a2a75148" providerId="LiveId" clId="{FAC57377-E9A9-452E-8FC4-ED50818193AF}" dt="2023-09-17T01:24:04.652" v="1631" actId="1076"/>
          <ac:spMkLst>
            <pc:docMk/>
            <pc:sldMk cId="992881336" sldId="353"/>
            <ac:spMk id="4" creationId="{78F39146-FF83-C08B-8FD8-67E8038C5E38}"/>
          </ac:spMkLst>
        </pc:spChg>
        <pc:spChg chg="mod">
          <ac:chgData name="Richard Decker" userId="b8f6e2a6a2a75148" providerId="LiveId" clId="{FAC57377-E9A9-452E-8FC4-ED50818193AF}" dt="2023-09-17T01:24:01.386" v="1630" actId="1076"/>
          <ac:spMkLst>
            <pc:docMk/>
            <pc:sldMk cId="992881336" sldId="353"/>
            <ac:spMk id="6" creationId="{15586F1E-C986-EE7E-AF38-6E752D66B8D9}"/>
          </ac:spMkLst>
        </pc:spChg>
        <pc:spChg chg="add mod">
          <ac:chgData name="Richard Decker" userId="b8f6e2a6a2a75148" providerId="LiveId" clId="{FAC57377-E9A9-452E-8FC4-ED50818193AF}" dt="2023-09-17T00:09:41.542" v="637" actId="115"/>
          <ac:spMkLst>
            <pc:docMk/>
            <pc:sldMk cId="992881336" sldId="353"/>
            <ac:spMk id="7" creationId="{D162E002-9DEF-6637-8CD3-903FFC95CDAE}"/>
          </ac:spMkLst>
        </pc:spChg>
      </pc:sldChg>
      <pc:sldChg chg="del">
        <pc:chgData name="Richard Decker" userId="b8f6e2a6a2a75148" providerId="LiveId" clId="{FAC57377-E9A9-452E-8FC4-ED50818193AF}" dt="2023-09-17T00:07:41.590" v="518" actId="47"/>
        <pc:sldMkLst>
          <pc:docMk/>
          <pc:sldMk cId="1414797689" sldId="353"/>
        </pc:sldMkLst>
      </pc:sldChg>
      <pc:sldChg chg="del">
        <pc:chgData name="Richard Decker" userId="b8f6e2a6a2a75148" providerId="LiveId" clId="{FAC57377-E9A9-452E-8FC4-ED50818193AF}" dt="2023-09-17T00:01:52.413" v="111" actId="47"/>
        <pc:sldMkLst>
          <pc:docMk/>
          <pc:sldMk cId="3053978195" sldId="353"/>
        </pc:sldMkLst>
      </pc:sldChg>
      <pc:sldChg chg="del">
        <pc:chgData name="Richard Decker" userId="b8f6e2a6a2a75148" providerId="LiveId" clId="{FAC57377-E9A9-452E-8FC4-ED50818193AF}" dt="2023-09-17T00:09:52.403" v="638" actId="47"/>
        <pc:sldMkLst>
          <pc:docMk/>
          <pc:sldMk cId="2561315642" sldId="354"/>
        </pc:sldMkLst>
      </pc:sldChg>
      <pc:sldChg chg="del">
        <pc:chgData name="Richard Decker" userId="b8f6e2a6a2a75148" providerId="LiveId" clId="{FAC57377-E9A9-452E-8FC4-ED50818193AF}" dt="2023-09-17T00:01:54.252" v="113" actId="47"/>
        <pc:sldMkLst>
          <pc:docMk/>
          <pc:sldMk cId="3461387269" sldId="354"/>
        </pc:sldMkLst>
      </pc:sldChg>
      <pc:sldChg chg="addSp delSp modSp mod modAnim">
        <pc:chgData name="Richard Decker" userId="b8f6e2a6a2a75148" providerId="LiveId" clId="{FAC57377-E9A9-452E-8FC4-ED50818193AF}" dt="2023-09-17T01:23:46.023" v="1628"/>
        <pc:sldMkLst>
          <pc:docMk/>
          <pc:sldMk cId="3766086919" sldId="354"/>
        </pc:sldMkLst>
        <pc:spChg chg="del">
          <ac:chgData name="Richard Decker" userId="b8f6e2a6a2a75148" providerId="LiveId" clId="{FAC57377-E9A9-452E-8FC4-ED50818193AF}" dt="2023-09-17T01:16:51.679" v="1593" actId="478"/>
          <ac:spMkLst>
            <pc:docMk/>
            <pc:sldMk cId="3766086919" sldId="354"/>
            <ac:spMk id="2" creationId="{FB361F60-4632-BB9E-92C8-D4622D2BEBB8}"/>
          </ac:spMkLst>
        </pc:spChg>
        <pc:spChg chg="del">
          <ac:chgData name="Richard Decker" userId="b8f6e2a6a2a75148" providerId="LiveId" clId="{FAC57377-E9A9-452E-8FC4-ED50818193AF}" dt="2023-09-17T01:16:49.927" v="1592" actId="478"/>
          <ac:spMkLst>
            <pc:docMk/>
            <pc:sldMk cId="3766086919" sldId="354"/>
            <ac:spMk id="4" creationId="{78F39146-FF83-C08B-8FD8-67E8038C5E38}"/>
          </ac:spMkLst>
        </pc:spChg>
        <pc:spChg chg="del">
          <ac:chgData name="Richard Decker" userId="b8f6e2a6a2a75148" providerId="LiveId" clId="{FAC57377-E9A9-452E-8FC4-ED50818193AF}" dt="2023-09-17T01:16:48.309" v="1591" actId="478"/>
          <ac:spMkLst>
            <pc:docMk/>
            <pc:sldMk cId="3766086919" sldId="354"/>
            <ac:spMk id="6" creationId="{15586F1E-C986-EE7E-AF38-6E752D66B8D9}"/>
          </ac:spMkLst>
        </pc:spChg>
        <pc:spChg chg="add mod">
          <ac:chgData name="Richard Decker" userId="b8f6e2a6a2a75148" providerId="LiveId" clId="{FAC57377-E9A9-452E-8FC4-ED50818193AF}" dt="2023-09-17T00:11:19.646" v="759" actId="115"/>
          <ac:spMkLst>
            <pc:docMk/>
            <pc:sldMk cId="3766086919" sldId="354"/>
            <ac:spMk id="8" creationId="{BA5790D8-45B9-8942-3945-4FDFBE452AC2}"/>
          </ac:spMkLst>
        </pc:spChg>
        <pc:spChg chg="add mod">
          <ac:chgData name="Richard Decker" userId="b8f6e2a6a2a75148" providerId="LiveId" clId="{FAC57377-E9A9-452E-8FC4-ED50818193AF}" dt="2023-09-17T01:19:40.801" v="1620" actId="403"/>
          <ac:spMkLst>
            <pc:docMk/>
            <pc:sldMk cId="3766086919" sldId="354"/>
            <ac:spMk id="9" creationId="{3A812D68-9661-C573-36DA-466853CC97A0}"/>
          </ac:spMkLst>
        </pc:spChg>
      </pc:sldChg>
      <pc:sldChg chg="delSp modSp mod delAnim modAnim">
        <pc:chgData name="Richard Decker" userId="b8f6e2a6a2a75148" providerId="LiveId" clId="{FAC57377-E9A9-452E-8FC4-ED50818193AF}" dt="2023-09-17T01:20:17.859" v="1621"/>
        <pc:sldMkLst>
          <pc:docMk/>
          <pc:sldMk cId="1229849130" sldId="355"/>
        </pc:sldMkLst>
        <pc:spChg chg="del mod">
          <ac:chgData name="Richard Decker" userId="b8f6e2a6a2a75148" providerId="LiveId" clId="{FAC57377-E9A9-452E-8FC4-ED50818193AF}" dt="2023-09-17T00:36:48.361" v="1160" actId="478"/>
          <ac:spMkLst>
            <pc:docMk/>
            <pc:sldMk cId="1229849130" sldId="355"/>
            <ac:spMk id="2" creationId="{FB361F60-4632-BB9E-92C8-D4622D2BEBB8}"/>
          </ac:spMkLst>
        </pc:spChg>
        <pc:spChg chg="mod">
          <ac:chgData name="Richard Decker" userId="b8f6e2a6a2a75148" providerId="LiveId" clId="{FAC57377-E9A9-452E-8FC4-ED50818193AF}" dt="2023-09-17T00:37:42.904" v="1236" actId="6549"/>
          <ac:spMkLst>
            <pc:docMk/>
            <pc:sldMk cId="1229849130" sldId="355"/>
            <ac:spMk id="4" creationId="{78F39146-FF83-C08B-8FD8-67E8038C5E38}"/>
          </ac:spMkLst>
        </pc:spChg>
        <pc:spChg chg="mod">
          <ac:chgData name="Richard Decker" userId="b8f6e2a6a2a75148" providerId="LiveId" clId="{FAC57377-E9A9-452E-8FC4-ED50818193AF}" dt="2023-09-17T00:37:07.832" v="1163" actId="1076"/>
          <ac:spMkLst>
            <pc:docMk/>
            <pc:sldMk cId="1229849130" sldId="355"/>
            <ac:spMk id="6" creationId="{15586F1E-C986-EE7E-AF38-6E752D66B8D9}"/>
          </ac:spMkLst>
        </pc:spChg>
        <pc:inkChg chg="del">
          <ac:chgData name="Richard Decker" userId="b8f6e2a6a2a75148" providerId="LiveId" clId="{FAC57377-E9A9-452E-8FC4-ED50818193AF}" dt="2023-09-17T00:27:04.680" v="1011" actId="478"/>
          <ac:inkMkLst>
            <pc:docMk/>
            <pc:sldMk cId="1229849130" sldId="355"/>
            <ac:inkMk id="5" creationId="{AF88AC88-F39B-F3A6-4A6E-3C21C425744D}"/>
          </ac:inkMkLst>
        </pc:inkChg>
        <pc:inkChg chg="del">
          <ac:chgData name="Richard Decker" userId="b8f6e2a6a2a75148" providerId="LiveId" clId="{FAC57377-E9A9-452E-8FC4-ED50818193AF}" dt="2023-09-17T00:27:05.616" v="1012" actId="478"/>
          <ac:inkMkLst>
            <pc:docMk/>
            <pc:sldMk cId="1229849130" sldId="355"/>
            <ac:inkMk id="7" creationId="{1C8B6A3F-324C-5BD6-E6E9-787ACDD286C2}"/>
          </ac:inkMkLst>
        </pc:inkChg>
      </pc:sldChg>
    </pc:docChg>
  </pc:docChgLst>
  <pc:docChgLst>
    <pc:chgData name="Richard Decker" userId="b8f6e2a6a2a75148" providerId="LiveId" clId="{92963D9B-3C1C-491C-B47B-325D0E37E406}"/>
    <pc:docChg chg="undo redo custSel addSld delSld modSld">
      <pc:chgData name="Richard Decker" userId="b8f6e2a6a2a75148" providerId="LiveId" clId="{92963D9B-3C1C-491C-B47B-325D0E37E406}" dt="2023-09-24T03:07:01.288" v="2475" actId="404"/>
      <pc:docMkLst>
        <pc:docMk/>
      </pc:docMkLst>
      <pc:sldChg chg="modSp mod">
        <pc:chgData name="Richard Decker" userId="b8f6e2a6a2a75148" providerId="LiveId" clId="{92963D9B-3C1C-491C-B47B-325D0E37E406}" dt="2023-09-24T00:02:48.346" v="37" actId="20577"/>
        <pc:sldMkLst>
          <pc:docMk/>
          <pc:sldMk cId="1744375188" sldId="262"/>
        </pc:sldMkLst>
        <pc:spChg chg="mod">
          <ac:chgData name="Richard Decker" userId="b8f6e2a6a2a75148" providerId="LiveId" clId="{92963D9B-3C1C-491C-B47B-325D0E37E406}" dt="2023-09-24T00:02:48.346" v="37" actId="20577"/>
          <ac:spMkLst>
            <pc:docMk/>
            <pc:sldMk cId="1744375188" sldId="262"/>
            <ac:spMk id="4" creationId="{71D98E05-015C-9C0A-6AD5-FDC1B87C8BEB}"/>
          </ac:spMkLst>
        </pc:spChg>
      </pc:sldChg>
      <pc:sldChg chg="del">
        <pc:chgData name="Richard Decker" userId="b8f6e2a6a2a75148" providerId="LiveId" clId="{92963D9B-3C1C-491C-B47B-325D0E37E406}" dt="2023-09-24T00:02:59.305" v="39" actId="47"/>
        <pc:sldMkLst>
          <pc:docMk/>
          <pc:sldMk cId="19911266" sldId="345"/>
        </pc:sldMkLst>
      </pc:sldChg>
      <pc:sldChg chg="addSp delSp modSp mod delAnim modAnim">
        <pc:chgData name="Richard Decker" userId="b8f6e2a6a2a75148" providerId="LiveId" clId="{92963D9B-3C1C-491C-B47B-325D0E37E406}" dt="2023-09-24T02:58:42.221" v="2424" actId="1076"/>
        <pc:sldMkLst>
          <pc:docMk/>
          <pc:sldMk cId="1965911823" sldId="346"/>
        </pc:sldMkLst>
        <pc:spChg chg="del mod">
          <ac:chgData name="Richard Decker" userId="b8f6e2a6a2a75148" providerId="LiveId" clId="{92963D9B-3C1C-491C-B47B-325D0E37E406}" dt="2023-09-24T01:44:26.765" v="1789" actId="478"/>
          <ac:spMkLst>
            <pc:docMk/>
            <pc:sldMk cId="1965911823" sldId="346"/>
            <ac:spMk id="2" creationId="{FB361F60-4632-BB9E-92C8-D4622D2BEBB8}"/>
          </ac:spMkLst>
        </pc:spChg>
        <pc:spChg chg="mod">
          <ac:chgData name="Richard Decker" userId="b8f6e2a6a2a75148" providerId="LiveId" clId="{92963D9B-3C1C-491C-B47B-325D0E37E406}" dt="2023-09-24T00:03:41.706" v="123" actId="20577"/>
          <ac:spMkLst>
            <pc:docMk/>
            <pc:sldMk cId="1965911823" sldId="346"/>
            <ac:spMk id="3" creationId="{0017FEDA-CF2C-CB33-FBEA-27DFA959DDE7}"/>
          </ac:spMkLst>
        </pc:spChg>
        <pc:spChg chg="del mod">
          <ac:chgData name="Richard Decker" userId="b8f6e2a6a2a75148" providerId="LiveId" clId="{92963D9B-3C1C-491C-B47B-325D0E37E406}" dt="2023-09-24T01:42:03.050" v="1775" actId="478"/>
          <ac:spMkLst>
            <pc:docMk/>
            <pc:sldMk cId="1965911823" sldId="346"/>
            <ac:spMk id="4" creationId="{78F39146-FF83-C08B-8FD8-67E8038C5E38}"/>
          </ac:spMkLst>
        </pc:spChg>
        <pc:spChg chg="mod">
          <ac:chgData name="Richard Decker" userId="b8f6e2a6a2a75148" providerId="LiveId" clId="{92963D9B-3C1C-491C-B47B-325D0E37E406}" dt="2023-09-24T01:44:23.824" v="1788" actId="1076"/>
          <ac:spMkLst>
            <pc:docMk/>
            <pc:sldMk cId="1965911823" sldId="346"/>
            <ac:spMk id="6" creationId="{15586F1E-C986-EE7E-AF38-6E752D66B8D9}"/>
          </ac:spMkLst>
        </pc:spChg>
        <pc:spChg chg="add mod">
          <ac:chgData name="Richard Decker" userId="b8f6e2a6a2a75148" providerId="LiveId" clId="{92963D9B-3C1C-491C-B47B-325D0E37E406}" dt="2023-09-24T02:58:42.221" v="2424" actId="1076"/>
          <ac:spMkLst>
            <pc:docMk/>
            <pc:sldMk cId="1965911823" sldId="346"/>
            <ac:spMk id="8" creationId="{3B81C3B4-E8F7-EBF9-81EF-E532D35205E9}"/>
          </ac:spMkLst>
        </pc:spChg>
        <pc:spChg chg="add mod">
          <ac:chgData name="Richard Decker" userId="b8f6e2a6a2a75148" providerId="LiveId" clId="{92963D9B-3C1C-491C-B47B-325D0E37E406}" dt="2023-09-24T01:44:07.449" v="1787" actId="1076"/>
          <ac:spMkLst>
            <pc:docMk/>
            <pc:sldMk cId="1965911823" sldId="346"/>
            <ac:spMk id="11" creationId="{5BFF60EC-BFDD-8EAE-A343-155EAC6081C9}"/>
          </ac:spMkLst>
        </pc:spChg>
        <pc:spChg chg="add mod">
          <ac:chgData name="Richard Decker" userId="b8f6e2a6a2a75148" providerId="LiveId" clId="{92963D9B-3C1C-491C-B47B-325D0E37E406}" dt="2023-09-24T01:44:48.643" v="1795" actId="1076"/>
          <ac:spMkLst>
            <pc:docMk/>
            <pc:sldMk cId="1965911823" sldId="346"/>
            <ac:spMk id="12" creationId="{A4B268B1-12DA-9EDF-5F32-CD968151314F}"/>
          </ac:spMkLst>
        </pc:spChg>
        <pc:inkChg chg="del">
          <ac:chgData name="Richard Decker" userId="b8f6e2a6a2a75148" providerId="LiveId" clId="{92963D9B-3C1C-491C-B47B-325D0E37E406}" dt="2023-09-24T01:36:45.235" v="1726" actId="478"/>
          <ac:inkMkLst>
            <pc:docMk/>
            <pc:sldMk cId="1965911823" sldId="346"/>
            <ac:inkMk id="5" creationId="{AF88AC88-F39B-F3A6-4A6E-3C21C425744D}"/>
          </ac:inkMkLst>
        </pc:inkChg>
        <pc:inkChg chg="del">
          <ac:chgData name="Richard Decker" userId="b8f6e2a6a2a75148" providerId="LiveId" clId="{92963D9B-3C1C-491C-B47B-325D0E37E406}" dt="2023-09-24T01:36:46.161" v="1727" actId="478"/>
          <ac:inkMkLst>
            <pc:docMk/>
            <pc:sldMk cId="1965911823" sldId="346"/>
            <ac:inkMk id="7" creationId="{1C8B6A3F-324C-5BD6-E6E9-787ACDD286C2}"/>
          </ac:inkMkLst>
        </pc:inkChg>
        <pc:inkChg chg="add del">
          <ac:chgData name="Richard Decker" userId="b8f6e2a6a2a75148" providerId="LiveId" clId="{92963D9B-3C1C-491C-B47B-325D0E37E406}" dt="2023-09-24T01:42:51.519" v="1778" actId="9405"/>
          <ac:inkMkLst>
            <pc:docMk/>
            <pc:sldMk cId="1965911823" sldId="346"/>
            <ac:inkMk id="9" creationId="{263B0E26-422A-92E0-F214-83177C65CF14}"/>
          </ac:inkMkLst>
        </pc:inkChg>
        <pc:inkChg chg="add del mod">
          <ac:chgData name="Richard Decker" userId="b8f6e2a6a2a75148" providerId="LiveId" clId="{92963D9B-3C1C-491C-B47B-325D0E37E406}" dt="2023-09-24T01:45:09.826" v="1797" actId="478"/>
          <ac:inkMkLst>
            <pc:docMk/>
            <pc:sldMk cId="1965911823" sldId="346"/>
            <ac:inkMk id="10" creationId="{B66F1B51-61B4-EEA0-83B0-2218F7D4D534}"/>
          </ac:inkMkLst>
        </pc:inkChg>
        <pc:inkChg chg="add del">
          <ac:chgData name="Richard Decker" userId="b8f6e2a6a2a75148" providerId="LiveId" clId="{92963D9B-3C1C-491C-B47B-325D0E37E406}" dt="2023-09-24T01:45:35.299" v="1799" actId="9405"/>
          <ac:inkMkLst>
            <pc:docMk/>
            <pc:sldMk cId="1965911823" sldId="346"/>
            <ac:inkMk id="13" creationId="{EFDE7D88-3863-19FE-8D67-1EC6189C145E}"/>
          </ac:inkMkLst>
        </pc:inkChg>
        <pc:inkChg chg="add">
          <ac:chgData name="Richard Decker" userId="b8f6e2a6a2a75148" providerId="LiveId" clId="{92963D9B-3C1C-491C-B47B-325D0E37E406}" dt="2023-09-24T01:45:43.298" v="1800" actId="9405"/>
          <ac:inkMkLst>
            <pc:docMk/>
            <pc:sldMk cId="1965911823" sldId="346"/>
            <ac:inkMk id="14" creationId="{2E92DAB7-D57F-0630-1E00-C53054232B18}"/>
          </ac:inkMkLst>
        </pc:inkChg>
      </pc:sldChg>
      <pc:sldChg chg="del">
        <pc:chgData name="Richard Decker" userId="b8f6e2a6a2a75148" providerId="LiveId" clId="{92963D9B-3C1C-491C-B47B-325D0E37E406}" dt="2023-09-24T00:02:59.797" v="40" actId="47"/>
        <pc:sldMkLst>
          <pc:docMk/>
          <pc:sldMk cId="454343430" sldId="347"/>
        </pc:sldMkLst>
      </pc:sldChg>
      <pc:sldChg chg="del">
        <pc:chgData name="Richard Decker" userId="b8f6e2a6a2a75148" providerId="LiveId" clId="{92963D9B-3C1C-491C-B47B-325D0E37E406}" dt="2023-09-24T00:04:01.008" v="124"/>
        <pc:sldMkLst>
          <pc:docMk/>
          <pc:sldMk cId="956621724" sldId="347"/>
        </pc:sldMkLst>
      </pc:sldChg>
      <pc:sldChg chg="addSp delSp modSp add mod setBg delAnim modAnim">
        <pc:chgData name="Richard Decker" userId="b8f6e2a6a2a75148" providerId="LiveId" clId="{92963D9B-3C1C-491C-B47B-325D0E37E406}" dt="2023-09-24T01:50:38.527" v="1820"/>
        <pc:sldMkLst>
          <pc:docMk/>
          <pc:sldMk cId="1175909556" sldId="347"/>
        </pc:sldMkLst>
        <pc:spChg chg="del mod">
          <ac:chgData name="Richard Decker" userId="b8f6e2a6a2a75148" providerId="LiveId" clId="{92963D9B-3C1C-491C-B47B-325D0E37E406}" dt="2023-09-24T01:46:40.278" v="1809" actId="478"/>
          <ac:spMkLst>
            <pc:docMk/>
            <pc:sldMk cId="1175909556" sldId="347"/>
            <ac:spMk id="2" creationId="{FB361F60-4632-BB9E-92C8-D4622D2BEBB8}"/>
          </ac:spMkLst>
        </pc:spChg>
        <pc:spChg chg="del mod">
          <ac:chgData name="Richard Decker" userId="b8f6e2a6a2a75148" providerId="LiveId" clId="{92963D9B-3C1C-491C-B47B-325D0E37E406}" dt="2023-09-24T01:46:34.732" v="1805" actId="478"/>
          <ac:spMkLst>
            <pc:docMk/>
            <pc:sldMk cId="1175909556" sldId="347"/>
            <ac:spMk id="3" creationId="{0017FEDA-CF2C-CB33-FBEA-27DFA959DDE7}"/>
          </ac:spMkLst>
        </pc:spChg>
        <pc:spChg chg="del mod">
          <ac:chgData name="Richard Decker" userId="b8f6e2a6a2a75148" providerId="LiveId" clId="{92963D9B-3C1C-491C-B47B-325D0E37E406}" dt="2023-09-24T01:46:39.001" v="1808" actId="478"/>
          <ac:spMkLst>
            <pc:docMk/>
            <pc:sldMk cId="1175909556" sldId="347"/>
            <ac:spMk id="4" creationId="{78F39146-FF83-C08B-8FD8-67E8038C5E38}"/>
          </ac:spMkLst>
        </pc:spChg>
        <pc:spChg chg="del mod">
          <ac:chgData name="Richard Decker" userId="b8f6e2a6a2a75148" providerId="LiveId" clId="{92963D9B-3C1C-491C-B47B-325D0E37E406}" dt="2023-09-24T01:46:37.792" v="1807" actId="478"/>
          <ac:spMkLst>
            <pc:docMk/>
            <pc:sldMk cId="1175909556" sldId="347"/>
            <ac:spMk id="6" creationId="{15586F1E-C986-EE7E-AF38-6E752D66B8D9}"/>
          </ac:spMkLst>
        </pc:spChg>
        <pc:spChg chg="add del mod">
          <ac:chgData name="Richard Decker" userId="b8f6e2a6a2a75148" providerId="LiveId" clId="{92963D9B-3C1C-491C-B47B-325D0E37E406}" dt="2023-09-24T01:46:33.335" v="1804" actId="478"/>
          <ac:spMkLst>
            <pc:docMk/>
            <pc:sldMk cId="1175909556" sldId="347"/>
            <ac:spMk id="8" creationId="{67E021D3-352B-981B-8F4D-12D4D509CEE1}"/>
          </ac:spMkLst>
        </pc:spChg>
        <pc:spChg chg="add del mod">
          <ac:chgData name="Richard Decker" userId="b8f6e2a6a2a75148" providerId="LiveId" clId="{92963D9B-3C1C-491C-B47B-325D0E37E406}" dt="2023-09-24T01:46:36.272" v="1806" actId="478"/>
          <ac:spMkLst>
            <pc:docMk/>
            <pc:sldMk cId="1175909556" sldId="347"/>
            <ac:spMk id="9" creationId="{AF90F33E-2635-C7F8-89C0-BBBD0BFCD424}"/>
          </ac:spMkLst>
        </pc:spChg>
        <pc:spChg chg="add mod">
          <ac:chgData name="Richard Decker" userId="b8f6e2a6a2a75148" providerId="LiveId" clId="{92963D9B-3C1C-491C-B47B-325D0E37E406}" dt="2023-09-24T01:50:14.924" v="1818" actId="208"/>
          <ac:spMkLst>
            <pc:docMk/>
            <pc:sldMk cId="1175909556" sldId="347"/>
            <ac:spMk id="13" creationId="{A7213B6C-C970-57C8-1094-E3D00D975514}"/>
          </ac:spMkLst>
        </pc:spChg>
        <pc:spChg chg="add">
          <ac:chgData name="Richard Decker" userId="b8f6e2a6a2a75148" providerId="LiveId" clId="{92963D9B-3C1C-491C-B47B-325D0E37E406}" dt="2023-09-24T01:48:53.201" v="1811" actId="26606"/>
          <ac:spMkLst>
            <pc:docMk/>
            <pc:sldMk cId="1175909556" sldId="347"/>
            <ac:spMk id="17" creationId="{42A4FC2C-047E-45A5-965D-8E1E3BF09BC6}"/>
          </ac:spMkLst>
        </pc:spChg>
        <pc:picChg chg="add mod">
          <ac:chgData name="Richard Decker" userId="b8f6e2a6a2a75148" providerId="LiveId" clId="{92963D9B-3C1C-491C-B47B-325D0E37E406}" dt="2023-09-24T01:48:53.201" v="1811" actId="26606"/>
          <ac:picMkLst>
            <pc:docMk/>
            <pc:sldMk cId="1175909556" sldId="347"/>
            <ac:picMk id="12" creationId="{B23F39FB-C2B4-51FA-72A3-AFC4C69291B4}"/>
          </ac:picMkLst>
        </pc:picChg>
        <pc:inkChg chg="del">
          <ac:chgData name="Richard Decker" userId="b8f6e2a6a2a75148" providerId="LiveId" clId="{92963D9B-3C1C-491C-B47B-325D0E37E406}" dt="2023-09-24T00:04:51.530" v="192" actId="478"/>
          <ac:inkMkLst>
            <pc:docMk/>
            <pc:sldMk cId="1175909556" sldId="347"/>
            <ac:inkMk id="5" creationId="{AF88AC88-F39B-F3A6-4A6E-3C21C425744D}"/>
          </ac:inkMkLst>
        </pc:inkChg>
        <pc:inkChg chg="del">
          <ac:chgData name="Richard Decker" userId="b8f6e2a6a2a75148" providerId="LiveId" clId="{92963D9B-3C1C-491C-B47B-325D0E37E406}" dt="2023-09-24T00:04:52.752" v="193" actId="478"/>
          <ac:inkMkLst>
            <pc:docMk/>
            <pc:sldMk cId="1175909556" sldId="347"/>
            <ac:inkMk id="7" creationId="{1C8B6A3F-324C-5BD6-E6E9-787ACDD286C2}"/>
          </ac:inkMkLst>
        </pc:inkChg>
        <pc:inkChg chg="add del">
          <ac:chgData name="Richard Decker" userId="b8f6e2a6a2a75148" providerId="LiveId" clId="{92963D9B-3C1C-491C-B47B-325D0E37E406}" dt="2023-09-24T01:43:34.624" v="1781" actId="9405"/>
          <ac:inkMkLst>
            <pc:docMk/>
            <pc:sldMk cId="1175909556" sldId="347"/>
            <ac:inkMk id="10" creationId="{30F04FC6-25D7-E16F-43A8-3EAC84DB159E}"/>
          </ac:inkMkLst>
        </pc:inkChg>
      </pc:sldChg>
      <pc:sldChg chg="addSp delSp modSp del mod modAnim">
        <pc:chgData name="Richard Decker" userId="b8f6e2a6a2a75148" providerId="LiveId" clId="{92963D9B-3C1C-491C-B47B-325D0E37E406}" dt="2023-09-24T02:02:44.388" v="1864" actId="47"/>
        <pc:sldMkLst>
          <pc:docMk/>
          <pc:sldMk cId="3260078949" sldId="348"/>
        </pc:sldMkLst>
        <pc:spChg chg="del">
          <ac:chgData name="Richard Decker" userId="b8f6e2a6a2a75148" providerId="LiveId" clId="{92963D9B-3C1C-491C-B47B-325D0E37E406}" dt="2023-09-24T02:01:11.368" v="1849" actId="478"/>
          <ac:spMkLst>
            <pc:docMk/>
            <pc:sldMk cId="3260078949" sldId="348"/>
            <ac:spMk id="2" creationId="{FB361F60-4632-BB9E-92C8-D4622D2BEBB8}"/>
          </ac:spMkLst>
        </pc:spChg>
        <pc:spChg chg="del">
          <ac:chgData name="Richard Decker" userId="b8f6e2a6a2a75148" providerId="LiveId" clId="{92963D9B-3C1C-491C-B47B-325D0E37E406}" dt="2023-09-24T02:01:10.009" v="1848" actId="478"/>
          <ac:spMkLst>
            <pc:docMk/>
            <pc:sldMk cId="3260078949" sldId="348"/>
            <ac:spMk id="4" creationId="{78F39146-FF83-C08B-8FD8-67E8038C5E38}"/>
          </ac:spMkLst>
        </pc:spChg>
        <pc:spChg chg="add del mod">
          <ac:chgData name="Richard Decker" userId="b8f6e2a6a2a75148" providerId="LiveId" clId="{92963D9B-3C1C-491C-B47B-325D0E37E406}" dt="2023-09-24T00:07:41.491" v="280" actId="478"/>
          <ac:spMkLst>
            <pc:docMk/>
            <pc:sldMk cId="3260078949" sldId="348"/>
            <ac:spMk id="5" creationId="{61C8F23E-EE05-BF91-E442-CD739EA3F2DF}"/>
          </ac:spMkLst>
        </pc:spChg>
        <pc:spChg chg="del">
          <ac:chgData name="Richard Decker" userId="b8f6e2a6a2a75148" providerId="LiveId" clId="{92963D9B-3C1C-491C-B47B-325D0E37E406}" dt="2023-09-24T02:01:08.762" v="1847" actId="478"/>
          <ac:spMkLst>
            <pc:docMk/>
            <pc:sldMk cId="3260078949" sldId="348"/>
            <ac:spMk id="6" creationId="{15586F1E-C986-EE7E-AF38-6E752D66B8D9}"/>
          </ac:spMkLst>
        </pc:spChg>
        <pc:spChg chg="mod">
          <ac:chgData name="Richard Decker" userId="b8f6e2a6a2a75148" providerId="LiveId" clId="{92963D9B-3C1C-491C-B47B-325D0E37E406}" dt="2023-09-24T00:07:55.359" v="294" actId="20577"/>
          <ac:spMkLst>
            <pc:docMk/>
            <pc:sldMk cId="3260078949" sldId="348"/>
            <ac:spMk id="8" creationId="{67E021D3-352B-981B-8F4D-12D4D509CEE1}"/>
          </ac:spMkLst>
        </pc:spChg>
        <pc:spChg chg="mod">
          <ac:chgData name="Richard Decker" userId="b8f6e2a6a2a75148" providerId="LiveId" clId="{92963D9B-3C1C-491C-B47B-325D0E37E406}" dt="2023-09-24T00:10:11.588" v="455" actId="115"/>
          <ac:spMkLst>
            <pc:docMk/>
            <pc:sldMk cId="3260078949" sldId="348"/>
            <ac:spMk id="9" creationId="{AF90F33E-2635-C7F8-89C0-BBBD0BFCD424}"/>
          </ac:spMkLst>
        </pc:spChg>
      </pc:sldChg>
      <pc:sldChg chg="del">
        <pc:chgData name="Richard Decker" userId="b8f6e2a6a2a75148" providerId="LiveId" clId="{92963D9B-3C1C-491C-B47B-325D0E37E406}" dt="2023-09-24T00:03:00.227" v="41" actId="47"/>
        <pc:sldMkLst>
          <pc:docMk/>
          <pc:sldMk cId="4196013337" sldId="348"/>
        </pc:sldMkLst>
      </pc:sldChg>
      <pc:sldChg chg="addSp delSp modSp mod modAnim">
        <pc:chgData name="Richard Decker" userId="b8f6e2a6a2a75148" providerId="LiveId" clId="{92963D9B-3C1C-491C-B47B-325D0E37E406}" dt="2023-09-24T02:09:21.532" v="1923" actId="478"/>
        <pc:sldMkLst>
          <pc:docMk/>
          <pc:sldMk cId="1166209411" sldId="349"/>
        </pc:sldMkLst>
        <pc:spChg chg="mod">
          <ac:chgData name="Richard Decker" userId="b8f6e2a6a2a75148" providerId="LiveId" clId="{92963D9B-3C1C-491C-B47B-325D0E37E406}" dt="2023-09-24T02:07:32.575" v="1917" actId="114"/>
          <ac:spMkLst>
            <pc:docMk/>
            <pc:sldMk cId="1166209411" sldId="349"/>
            <ac:spMk id="2" creationId="{FB361F60-4632-BB9E-92C8-D4622D2BEBB8}"/>
          </ac:spMkLst>
        </pc:spChg>
        <pc:spChg chg="mod">
          <ac:chgData name="Richard Decker" userId="b8f6e2a6a2a75148" providerId="LiveId" clId="{92963D9B-3C1C-491C-B47B-325D0E37E406}" dt="2023-09-24T00:18:47.370" v="1012" actId="20577"/>
          <ac:spMkLst>
            <pc:docMk/>
            <pc:sldMk cId="1166209411" sldId="349"/>
            <ac:spMk id="3" creationId="{0017FEDA-CF2C-CB33-FBEA-27DFA959DDE7}"/>
          </ac:spMkLst>
        </pc:spChg>
        <pc:spChg chg="del">
          <ac:chgData name="Richard Decker" userId="b8f6e2a6a2a75148" providerId="LiveId" clId="{92963D9B-3C1C-491C-B47B-325D0E37E406}" dt="2023-09-24T02:06:09.527" v="1895" actId="478"/>
          <ac:spMkLst>
            <pc:docMk/>
            <pc:sldMk cId="1166209411" sldId="349"/>
            <ac:spMk id="4" creationId="{78F39146-FF83-C08B-8FD8-67E8038C5E38}"/>
          </ac:spMkLst>
        </pc:spChg>
        <pc:spChg chg="add del mod">
          <ac:chgData name="Richard Decker" userId="b8f6e2a6a2a75148" providerId="LiveId" clId="{92963D9B-3C1C-491C-B47B-325D0E37E406}" dt="2023-09-24T02:09:21.532" v="1923" actId="478"/>
          <ac:spMkLst>
            <pc:docMk/>
            <pc:sldMk cId="1166209411" sldId="349"/>
            <ac:spMk id="5" creationId="{667373DC-40B3-8740-FA24-59BD152FEE60}"/>
          </ac:spMkLst>
        </pc:spChg>
        <pc:spChg chg="mod">
          <ac:chgData name="Richard Decker" userId="b8f6e2a6a2a75148" providerId="LiveId" clId="{92963D9B-3C1C-491C-B47B-325D0E37E406}" dt="2023-09-24T02:07:03.970" v="1897" actId="1076"/>
          <ac:spMkLst>
            <pc:docMk/>
            <pc:sldMk cId="1166209411" sldId="349"/>
            <ac:spMk id="6" creationId="{15586F1E-C986-EE7E-AF38-6E752D66B8D9}"/>
          </ac:spMkLst>
        </pc:spChg>
        <pc:spChg chg="mod">
          <ac:chgData name="Richard Decker" userId="b8f6e2a6a2a75148" providerId="LiveId" clId="{92963D9B-3C1C-491C-B47B-325D0E37E406}" dt="2023-09-24T02:03:52.700" v="1868" actId="1076"/>
          <ac:spMkLst>
            <pc:docMk/>
            <pc:sldMk cId="1166209411" sldId="349"/>
            <ac:spMk id="8" creationId="{67E021D3-352B-981B-8F4D-12D4D509CEE1}"/>
          </ac:spMkLst>
        </pc:spChg>
        <pc:spChg chg="del mod">
          <ac:chgData name="Richard Decker" userId="b8f6e2a6a2a75148" providerId="LiveId" clId="{92963D9B-3C1C-491C-B47B-325D0E37E406}" dt="2023-09-24T02:09:19.851" v="1922" actId="478"/>
          <ac:spMkLst>
            <pc:docMk/>
            <pc:sldMk cId="1166209411" sldId="349"/>
            <ac:spMk id="9" creationId="{AF90F33E-2635-C7F8-89C0-BBBD0BFCD424}"/>
          </ac:spMkLst>
        </pc:spChg>
      </pc:sldChg>
      <pc:sldChg chg="del">
        <pc:chgData name="Richard Decker" userId="b8f6e2a6a2a75148" providerId="LiveId" clId="{92963D9B-3C1C-491C-B47B-325D0E37E406}" dt="2023-09-24T00:03:00.637" v="42" actId="47"/>
        <pc:sldMkLst>
          <pc:docMk/>
          <pc:sldMk cId="2809220553" sldId="349"/>
        </pc:sldMkLst>
      </pc:sldChg>
      <pc:sldChg chg="delSp modSp mod modAnim">
        <pc:chgData name="Richard Decker" userId="b8f6e2a6a2a75148" providerId="LiveId" clId="{92963D9B-3C1C-491C-B47B-325D0E37E406}" dt="2023-09-24T02:22:52.518" v="2038" actId="403"/>
        <pc:sldMkLst>
          <pc:docMk/>
          <pc:sldMk cId="1010557794" sldId="350"/>
        </pc:sldMkLst>
        <pc:spChg chg="mod">
          <ac:chgData name="Richard Decker" userId="b8f6e2a6a2a75148" providerId="LiveId" clId="{92963D9B-3C1C-491C-B47B-325D0E37E406}" dt="2023-09-24T02:22:52.518" v="2038" actId="403"/>
          <ac:spMkLst>
            <pc:docMk/>
            <pc:sldMk cId="1010557794" sldId="350"/>
            <ac:spMk id="2" creationId="{FB361F60-4632-BB9E-92C8-D4622D2BEBB8}"/>
          </ac:spMkLst>
        </pc:spChg>
        <pc:spChg chg="mod">
          <ac:chgData name="Richard Decker" userId="b8f6e2a6a2a75148" providerId="LiveId" clId="{92963D9B-3C1C-491C-B47B-325D0E37E406}" dt="2023-09-24T00:18:38.561" v="1010" actId="20577"/>
          <ac:spMkLst>
            <pc:docMk/>
            <pc:sldMk cId="1010557794" sldId="350"/>
            <ac:spMk id="3" creationId="{0017FEDA-CF2C-CB33-FBEA-27DFA959DDE7}"/>
          </ac:spMkLst>
        </pc:spChg>
        <pc:spChg chg="del mod">
          <ac:chgData name="Richard Decker" userId="b8f6e2a6a2a75148" providerId="LiveId" clId="{92963D9B-3C1C-491C-B47B-325D0E37E406}" dt="2023-09-24T02:16:48.673" v="1965" actId="478"/>
          <ac:spMkLst>
            <pc:docMk/>
            <pc:sldMk cId="1010557794" sldId="350"/>
            <ac:spMk id="4" creationId="{78F39146-FF83-C08B-8FD8-67E8038C5E38}"/>
          </ac:spMkLst>
        </pc:spChg>
        <pc:spChg chg="mod">
          <ac:chgData name="Richard Decker" userId="b8f6e2a6a2a75148" providerId="LiveId" clId="{92963D9B-3C1C-491C-B47B-325D0E37E406}" dt="2023-09-24T02:21:57.476" v="2033" actId="1076"/>
          <ac:spMkLst>
            <pc:docMk/>
            <pc:sldMk cId="1010557794" sldId="350"/>
            <ac:spMk id="5" creationId="{667373DC-40B3-8740-FA24-59BD152FEE60}"/>
          </ac:spMkLst>
        </pc:spChg>
        <pc:spChg chg="mod">
          <ac:chgData name="Richard Decker" userId="b8f6e2a6a2a75148" providerId="LiveId" clId="{92963D9B-3C1C-491C-B47B-325D0E37E406}" dt="2023-09-24T02:20:41.864" v="2025" actId="1076"/>
          <ac:spMkLst>
            <pc:docMk/>
            <pc:sldMk cId="1010557794" sldId="350"/>
            <ac:spMk id="6" creationId="{15586F1E-C986-EE7E-AF38-6E752D66B8D9}"/>
          </ac:spMkLst>
        </pc:spChg>
      </pc:sldChg>
      <pc:sldChg chg="del">
        <pc:chgData name="Richard Decker" userId="b8f6e2a6a2a75148" providerId="LiveId" clId="{92963D9B-3C1C-491C-B47B-325D0E37E406}" dt="2023-09-24T00:03:01.067" v="43" actId="47"/>
        <pc:sldMkLst>
          <pc:docMk/>
          <pc:sldMk cId="1548597114" sldId="350"/>
        </pc:sldMkLst>
      </pc:sldChg>
      <pc:sldChg chg="addSp delSp modSp mod modAnim">
        <pc:chgData name="Richard Decker" userId="b8f6e2a6a2a75148" providerId="LiveId" clId="{92963D9B-3C1C-491C-B47B-325D0E37E406}" dt="2023-09-24T02:25:59.041" v="2061"/>
        <pc:sldMkLst>
          <pc:docMk/>
          <pc:sldMk cId="379634736" sldId="351"/>
        </pc:sldMkLst>
        <pc:spChg chg="del">
          <ac:chgData name="Richard Decker" userId="b8f6e2a6a2a75148" providerId="LiveId" clId="{92963D9B-3C1C-491C-B47B-325D0E37E406}" dt="2023-09-24T02:24:35.527" v="2049" actId="478"/>
          <ac:spMkLst>
            <pc:docMk/>
            <pc:sldMk cId="379634736" sldId="351"/>
            <ac:spMk id="2" creationId="{FB361F60-4632-BB9E-92C8-D4622D2BEBB8}"/>
          </ac:spMkLst>
        </pc:spChg>
        <pc:spChg chg="mod">
          <ac:chgData name="Richard Decker" userId="b8f6e2a6a2a75148" providerId="LiveId" clId="{92963D9B-3C1C-491C-B47B-325D0E37E406}" dt="2023-09-24T00:18:32.411" v="1008" actId="20577"/>
          <ac:spMkLst>
            <pc:docMk/>
            <pc:sldMk cId="379634736" sldId="351"/>
            <ac:spMk id="3" creationId="{0017FEDA-CF2C-CB33-FBEA-27DFA959DDE7}"/>
          </ac:spMkLst>
        </pc:spChg>
        <pc:spChg chg="del">
          <ac:chgData name="Richard Decker" userId="b8f6e2a6a2a75148" providerId="LiveId" clId="{92963D9B-3C1C-491C-B47B-325D0E37E406}" dt="2023-09-24T02:24:33.864" v="2048" actId="478"/>
          <ac:spMkLst>
            <pc:docMk/>
            <pc:sldMk cId="379634736" sldId="351"/>
            <ac:spMk id="4" creationId="{78F39146-FF83-C08B-8FD8-67E8038C5E38}"/>
          </ac:spMkLst>
        </pc:spChg>
        <pc:spChg chg="mod">
          <ac:chgData name="Richard Decker" userId="b8f6e2a6a2a75148" providerId="LiveId" clId="{92963D9B-3C1C-491C-B47B-325D0E37E406}" dt="2023-09-24T02:23:49.068" v="2043" actId="1076"/>
          <ac:spMkLst>
            <pc:docMk/>
            <pc:sldMk cId="379634736" sldId="351"/>
            <ac:spMk id="5" creationId="{667373DC-40B3-8740-FA24-59BD152FEE60}"/>
          </ac:spMkLst>
        </pc:spChg>
        <pc:spChg chg="del">
          <ac:chgData name="Richard Decker" userId="b8f6e2a6a2a75148" providerId="LiveId" clId="{92963D9B-3C1C-491C-B47B-325D0E37E406}" dt="2023-09-24T02:24:32.560" v="2047" actId="478"/>
          <ac:spMkLst>
            <pc:docMk/>
            <pc:sldMk cId="379634736" sldId="351"/>
            <ac:spMk id="6" creationId="{15586F1E-C986-EE7E-AF38-6E752D66B8D9}"/>
          </ac:spMkLst>
        </pc:spChg>
        <pc:spChg chg="add mod">
          <ac:chgData name="Richard Decker" userId="b8f6e2a6a2a75148" providerId="LiveId" clId="{92963D9B-3C1C-491C-B47B-325D0E37E406}" dt="2023-09-24T02:25:34.810" v="2058" actId="1076"/>
          <ac:spMkLst>
            <pc:docMk/>
            <pc:sldMk cId="379634736" sldId="351"/>
            <ac:spMk id="7" creationId="{FF4ED353-3368-CA30-9698-1BD51B2DDA5D}"/>
          </ac:spMkLst>
        </pc:spChg>
        <pc:spChg chg="add mod">
          <ac:chgData name="Richard Decker" userId="b8f6e2a6a2a75148" providerId="LiveId" clId="{92963D9B-3C1C-491C-B47B-325D0E37E406}" dt="2023-09-24T02:25:39.168" v="2059" actId="1076"/>
          <ac:spMkLst>
            <pc:docMk/>
            <pc:sldMk cId="379634736" sldId="351"/>
            <ac:spMk id="10" creationId="{6270D842-469C-671B-20B6-FFE76E9EE37E}"/>
          </ac:spMkLst>
        </pc:spChg>
      </pc:sldChg>
      <pc:sldChg chg="del">
        <pc:chgData name="Richard Decker" userId="b8f6e2a6a2a75148" providerId="LiveId" clId="{92963D9B-3C1C-491C-B47B-325D0E37E406}" dt="2023-09-24T00:15:55.535" v="853"/>
        <pc:sldMkLst>
          <pc:docMk/>
          <pc:sldMk cId="3153955829" sldId="352"/>
        </pc:sldMkLst>
      </pc:sldChg>
      <pc:sldChg chg="addSp modSp add del mod">
        <pc:chgData name="Richard Decker" userId="b8f6e2a6a2a75148" providerId="LiveId" clId="{92963D9B-3C1C-491C-B47B-325D0E37E406}" dt="2023-09-24T02:26:28.373" v="2062" actId="47"/>
        <pc:sldMkLst>
          <pc:docMk/>
          <pc:sldMk cId="3205423830" sldId="352"/>
        </pc:sldMkLst>
        <pc:spChg chg="mod">
          <ac:chgData name="Richard Decker" userId="b8f6e2a6a2a75148" providerId="LiveId" clId="{92963D9B-3C1C-491C-B47B-325D0E37E406}" dt="2023-09-24T00:18:26.562" v="1006" actId="20577"/>
          <ac:spMkLst>
            <pc:docMk/>
            <pc:sldMk cId="3205423830" sldId="352"/>
            <ac:spMk id="3" creationId="{0017FEDA-CF2C-CB33-FBEA-27DFA959DDE7}"/>
          </ac:spMkLst>
        </pc:spChg>
        <pc:spChg chg="mod">
          <ac:chgData name="Richard Decker" userId="b8f6e2a6a2a75148" providerId="LiveId" clId="{92963D9B-3C1C-491C-B47B-325D0E37E406}" dt="2023-09-24T00:16:48.624" v="924" actId="20577"/>
          <ac:spMkLst>
            <pc:docMk/>
            <pc:sldMk cId="3205423830" sldId="352"/>
            <ac:spMk id="5" creationId="{667373DC-40B3-8740-FA24-59BD152FEE60}"/>
          </ac:spMkLst>
        </pc:spChg>
        <pc:spChg chg="add mod">
          <ac:chgData name="Richard Decker" userId="b8f6e2a6a2a75148" providerId="LiveId" clId="{92963D9B-3C1C-491C-B47B-325D0E37E406}" dt="2023-09-24T00:17:35.182" v="982" actId="1076"/>
          <ac:spMkLst>
            <pc:docMk/>
            <pc:sldMk cId="3205423830" sldId="352"/>
            <ac:spMk id="7" creationId="{6529A37B-07F1-CD9D-2A18-BE8894DA9743}"/>
          </ac:spMkLst>
        </pc:spChg>
      </pc:sldChg>
      <pc:sldChg chg="addSp delSp modSp mod modAnim">
        <pc:chgData name="Richard Decker" userId="b8f6e2a6a2a75148" providerId="LiveId" clId="{92963D9B-3C1C-491C-B47B-325D0E37E406}" dt="2023-09-24T03:01:52.398" v="2470" actId="20577"/>
        <pc:sldMkLst>
          <pc:docMk/>
          <pc:sldMk cId="102192449" sldId="353"/>
        </pc:sldMkLst>
        <pc:spChg chg="del">
          <ac:chgData name="Richard Decker" userId="b8f6e2a6a2a75148" providerId="LiveId" clId="{92963D9B-3C1C-491C-B47B-325D0E37E406}" dt="2023-09-24T02:31:14.710" v="2094" actId="478"/>
          <ac:spMkLst>
            <pc:docMk/>
            <pc:sldMk cId="102192449" sldId="353"/>
            <ac:spMk id="2" creationId="{FB361F60-4632-BB9E-92C8-D4622D2BEBB8}"/>
          </ac:spMkLst>
        </pc:spChg>
        <pc:spChg chg="mod">
          <ac:chgData name="Richard Decker" userId="b8f6e2a6a2a75148" providerId="LiveId" clId="{92963D9B-3C1C-491C-B47B-325D0E37E406}" dt="2023-09-24T03:01:52.398" v="2470" actId="20577"/>
          <ac:spMkLst>
            <pc:docMk/>
            <pc:sldMk cId="102192449" sldId="353"/>
            <ac:spMk id="3" creationId="{0017FEDA-CF2C-CB33-FBEA-27DFA959DDE7}"/>
          </ac:spMkLst>
        </pc:spChg>
        <pc:spChg chg="del">
          <ac:chgData name="Richard Decker" userId="b8f6e2a6a2a75148" providerId="LiveId" clId="{92963D9B-3C1C-491C-B47B-325D0E37E406}" dt="2023-09-24T00:20:15.985" v="1099" actId="478"/>
          <ac:spMkLst>
            <pc:docMk/>
            <pc:sldMk cId="102192449" sldId="353"/>
            <ac:spMk id="4" creationId="{78F39146-FF83-C08B-8FD8-67E8038C5E38}"/>
          </ac:spMkLst>
        </pc:spChg>
        <pc:spChg chg="mod">
          <ac:chgData name="Richard Decker" userId="b8f6e2a6a2a75148" providerId="LiveId" clId="{92963D9B-3C1C-491C-B47B-325D0E37E406}" dt="2023-09-24T02:26:55.277" v="2066" actId="14100"/>
          <ac:spMkLst>
            <pc:docMk/>
            <pc:sldMk cId="102192449" sldId="353"/>
            <ac:spMk id="5" creationId="{667373DC-40B3-8740-FA24-59BD152FEE60}"/>
          </ac:spMkLst>
        </pc:spChg>
        <pc:spChg chg="mod">
          <ac:chgData name="Richard Decker" userId="b8f6e2a6a2a75148" providerId="LiveId" clId="{92963D9B-3C1C-491C-B47B-325D0E37E406}" dt="2023-09-24T02:31:10.649" v="2093" actId="1076"/>
          <ac:spMkLst>
            <pc:docMk/>
            <pc:sldMk cId="102192449" sldId="353"/>
            <ac:spMk id="6" creationId="{15586F1E-C986-EE7E-AF38-6E752D66B8D9}"/>
          </ac:spMkLst>
        </pc:spChg>
        <pc:spChg chg="add del mod">
          <ac:chgData name="Richard Decker" userId="b8f6e2a6a2a75148" providerId="LiveId" clId="{92963D9B-3C1C-491C-B47B-325D0E37E406}" dt="2023-09-24T00:22:48.264" v="1135" actId="478"/>
          <ac:spMkLst>
            <pc:docMk/>
            <pc:sldMk cId="102192449" sldId="353"/>
            <ac:spMk id="7" creationId="{AA53D3F8-3EDA-6B67-001B-9A8895DA3F12}"/>
          </ac:spMkLst>
        </pc:spChg>
        <pc:spChg chg="mod">
          <ac:chgData name="Richard Decker" userId="b8f6e2a6a2a75148" providerId="LiveId" clId="{92963D9B-3C1C-491C-B47B-325D0E37E406}" dt="2023-09-24T00:19:09.981" v="1034" actId="6549"/>
          <ac:spMkLst>
            <pc:docMk/>
            <pc:sldMk cId="102192449" sldId="353"/>
            <ac:spMk id="8" creationId="{67E021D3-352B-981B-8F4D-12D4D509CEE1}"/>
          </ac:spMkLst>
        </pc:spChg>
        <pc:spChg chg="del">
          <ac:chgData name="Richard Decker" userId="b8f6e2a6a2a75148" providerId="LiveId" clId="{92963D9B-3C1C-491C-B47B-325D0E37E406}" dt="2023-09-24T00:19:14.854" v="1035" actId="478"/>
          <ac:spMkLst>
            <pc:docMk/>
            <pc:sldMk cId="102192449" sldId="353"/>
            <ac:spMk id="9" creationId="{AF90F33E-2635-C7F8-89C0-BBBD0BFCD424}"/>
          </ac:spMkLst>
        </pc:spChg>
        <pc:spChg chg="add del mod">
          <ac:chgData name="Richard Decker" userId="b8f6e2a6a2a75148" providerId="LiveId" clId="{92963D9B-3C1C-491C-B47B-325D0E37E406}" dt="2023-09-24T00:22:49.502" v="1136" actId="478"/>
          <ac:spMkLst>
            <pc:docMk/>
            <pc:sldMk cId="102192449" sldId="353"/>
            <ac:spMk id="10" creationId="{130EEEA9-5D29-ECB5-0F52-488BFE4121C9}"/>
          </ac:spMkLst>
        </pc:spChg>
        <pc:spChg chg="add del mod">
          <ac:chgData name="Richard Decker" userId="b8f6e2a6a2a75148" providerId="LiveId" clId="{92963D9B-3C1C-491C-B47B-325D0E37E406}" dt="2023-09-24T00:22:50.887" v="1137" actId="478"/>
          <ac:spMkLst>
            <pc:docMk/>
            <pc:sldMk cId="102192449" sldId="353"/>
            <ac:spMk id="11" creationId="{22C2476E-70B3-3CBF-D216-BED47655D8E2}"/>
          </ac:spMkLst>
        </pc:spChg>
        <pc:spChg chg="add del mod">
          <ac:chgData name="Richard Decker" userId="b8f6e2a6a2a75148" providerId="LiveId" clId="{92963D9B-3C1C-491C-B47B-325D0E37E406}" dt="2023-09-24T00:22:52.233" v="1138" actId="478"/>
          <ac:spMkLst>
            <pc:docMk/>
            <pc:sldMk cId="102192449" sldId="353"/>
            <ac:spMk id="12" creationId="{B0E7F643-5624-0D0A-27AC-769365722986}"/>
          </ac:spMkLst>
        </pc:spChg>
        <pc:spChg chg="add del mod">
          <ac:chgData name="Richard Decker" userId="b8f6e2a6a2a75148" providerId="LiveId" clId="{92963D9B-3C1C-491C-B47B-325D0E37E406}" dt="2023-09-24T00:22:53.833" v="1139" actId="478"/>
          <ac:spMkLst>
            <pc:docMk/>
            <pc:sldMk cId="102192449" sldId="353"/>
            <ac:spMk id="13" creationId="{1C38551B-A936-BAEB-2486-D099ADA1AF2D}"/>
          </ac:spMkLst>
        </pc:spChg>
      </pc:sldChg>
      <pc:sldChg chg="del">
        <pc:chgData name="Richard Decker" userId="b8f6e2a6a2a75148" providerId="LiveId" clId="{92963D9B-3C1C-491C-B47B-325D0E37E406}" dt="2023-09-24T00:03:01.530" v="44" actId="47"/>
        <pc:sldMkLst>
          <pc:docMk/>
          <pc:sldMk cId="992881336" sldId="353"/>
        </pc:sldMkLst>
      </pc:sldChg>
      <pc:sldChg chg="addSp delSp modSp mod modAnim">
        <pc:chgData name="Richard Decker" userId="b8f6e2a6a2a75148" providerId="LiveId" clId="{92963D9B-3C1C-491C-B47B-325D0E37E406}" dt="2023-09-24T03:01:22.796" v="2464" actId="20577"/>
        <pc:sldMkLst>
          <pc:docMk/>
          <pc:sldMk cId="2547862179" sldId="354"/>
        </pc:sldMkLst>
        <pc:spChg chg="mod">
          <ac:chgData name="Richard Decker" userId="b8f6e2a6a2a75148" providerId="LiveId" clId="{92963D9B-3C1C-491C-B47B-325D0E37E406}" dt="2023-09-24T02:33:57.969" v="2176" actId="403"/>
          <ac:spMkLst>
            <pc:docMk/>
            <pc:sldMk cId="2547862179" sldId="354"/>
            <ac:spMk id="2" creationId="{FB361F60-4632-BB9E-92C8-D4622D2BEBB8}"/>
          </ac:spMkLst>
        </pc:spChg>
        <pc:spChg chg="mod">
          <ac:chgData name="Richard Decker" userId="b8f6e2a6a2a75148" providerId="LiveId" clId="{92963D9B-3C1C-491C-B47B-325D0E37E406}" dt="2023-09-24T03:01:22.796" v="2464" actId="20577"/>
          <ac:spMkLst>
            <pc:docMk/>
            <pc:sldMk cId="2547862179" sldId="354"/>
            <ac:spMk id="3" creationId="{0017FEDA-CF2C-CB33-FBEA-27DFA959DDE7}"/>
          </ac:spMkLst>
        </pc:spChg>
        <pc:spChg chg="mod">
          <ac:chgData name="Richard Decker" userId="b8f6e2a6a2a75148" providerId="LiveId" clId="{92963D9B-3C1C-491C-B47B-325D0E37E406}" dt="2023-09-24T02:35:30.433" v="2185" actId="20577"/>
          <ac:spMkLst>
            <pc:docMk/>
            <pc:sldMk cId="2547862179" sldId="354"/>
            <ac:spMk id="6" creationId="{15586F1E-C986-EE7E-AF38-6E752D66B8D9}"/>
          </ac:spMkLst>
        </pc:spChg>
        <pc:spChg chg="mod">
          <ac:chgData name="Richard Decker" userId="b8f6e2a6a2a75148" providerId="LiveId" clId="{92963D9B-3C1C-491C-B47B-325D0E37E406}" dt="2023-09-24T00:23:16.737" v="1187" actId="20577"/>
          <ac:spMkLst>
            <pc:docMk/>
            <pc:sldMk cId="2547862179" sldId="354"/>
            <ac:spMk id="7" creationId="{AA53D3F8-3EDA-6B67-001B-9A8895DA3F12}"/>
          </ac:spMkLst>
        </pc:spChg>
        <pc:spChg chg="del">
          <ac:chgData name="Richard Decker" userId="b8f6e2a6a2a75148" providerId="LiveId" clId="{92963D9B-3C1C-491C-B47B-325D0E37E406}" dt="2023-09-24T00:22:09.721" v="1125" actId="478"/>
          <ac:spMkLst>
            <pc:docMk/>
            <pc:sldMk cId="2547862179" sldId="354"/>
            <ac:spMk id="10" creationId="{130EEEA9-5D29-ECB5-0F52-488BFE4121C9}"/>
          </ac:spMkLst>
        </pc:spChg>
        <pc:spChg chg="del">
          <ac:chgData name="Richard Decker" userId="b8f6e2a6a2a75148" providerId="LiveId" clId="{92963D9B-3C1C-491C-B47B-325D0E37E406}" dt="2023-09-24T00:22:10.960" v="1126" actId="478"/>
          <ac:spMkLst>
            <pc:docMk/>
            <pc:sldMk cId="2547862179" sldId="354"/>
            <ac:spMk id="11" creationId="{22C2476E-70B3-3CBF-D216-BED47655D8E2}"/>
          </ac:spMkLst>
        </pc:spChg>
        <pc:spChg chg="del">
          <ac:chgData name="Richard Decker" userId="b8f6e2a6a2a75148" providerId="LiveId" clId="{92963D9B-3C1C-491C-B47B-325D0E37E406}" dt="2023-09-24T00:22:12.162" v="1127" actId="478"/>
          <ac:spMkLst>
            <pc:docMk/>
            <pc:sldMk cId="2547862179" sldId="354"/>
            <ac:spMk id="12" creationId="{B0E7F643-5624-0D0A-27AC-769365722986}"/>
          </ac:spMkLst>
        </pc:spChg>
        <pc:spChg chg="del">
          <ac:chgData name="Richard Decker" userId="b8f6e2a6a2a75148" providerId="LiveId" clId="{92963D9B-3C1C-491C-B47B-325D0E37E406}" dt="2023-09-24T00:22:13.882" v="1128" actId="478"/>
          <ac:spMkLst>
            <pc:docMk/>
            <pc:sldMk cId="2547862179" sldId="354"/>
            <ac:spMk id="13" creationId="{1C38551B-A936-BAEB-2486-D099ADA1AF2D}"/>
          </ac:spMkLst>
        </pc:spChg>
        <pc:inkChg chg="add del">
          <ac:chgData name="Richard Decker" userId="b8f6e2a6a2a75148" providerId="LiveId" clId="{92963D9B-3C1C-491C-B47B-325D0E37E406}" dt="2023-09-24T02:35:08.067" v="2181" actId="9405"/>
          <ac:inkMkLst>
            <pc:docMk/>
            <pc:sldMk cId="2547862179" sldId="354"/>
            <ac:inkMk id="4" creationId="{15F4E4A3-AA30-89D9-8690-5FD6CED163F3}"/>
          </ac:inkMkLst>
        </pc:inkChg>
        <pc:inkChg chg="add del">
          <ac:chgData name="Richard Decker" userId="b8f6e2a6a2a75148" providerId="LiveId" clId="{92963D9B-3C1C-491C-B47B-325D0E37E406}" dt="2023-09-24T02:35:39.098" v="2187" actId="9405"/>
          <ac:inkMkLst>
            <pc:docMk/>
            <pc:sldMk cId="2547862179" sldId="354"/>
            <ac:inkMk id="9" creationId="{A5314430-1A55-A4F8-7F20-123D30EB94DB}"/>
          </ac:inkMkLst>
        </pc:inkChg>
        <pc:inkChg chg="add del">
          <ac:chgData name="Richard Decker" userId="b8f6e2a6a2a75148" providerId="LiveId" clId="{92963D9B-3C1C-491C-B47B-325D0E37E406}" dt="2023-09-24T02:35:43.572" v="2189" actId="9405"/>
          <ac:inkMkLst>
            <pc:docMk/>
            <pc:sldMk cId="2547862179" sldId="354"/>
            <ac:inkMk id="14" creationId="{5B0EABDB-3C37-9389-5148-0CFEA6547257}"/>
          </ac:inkMkLst>
        </pc:inkChg>
        <pc:inkChg chg="add">
          <ac:chgData name="Richard Decker" userId="b8f6e2a6a2a75148" providerId="LiveId" clId="{92963D9B-3C1C-491C-B47B-325D0E37E406}" dt="2023-09-24T02:35:48.973" v="2190" actId="9405"/>
          <ac:inkMkLst>
            <pc:docMk/>
            <pc:sldMk cId="2547862179" sldId="354"/>
            <ac:inkMk id="15" creationId="{CED9BAB7-071B-DEB8-13C8-BB14C1490129}"/>
          </ac:inkMkLst>
        </pc:inkChg>
      </pc:sldChg>
      <pc:sldChg chg="del">
        <pc:chgData name="Richard Decker" userId="b8f6e2a6a2a75148" providerId="LiveId" clId="{92963D9B-3C1C-491C-B47B-325D0E37E406}" dt="2023-09-24T00:03:02.008" v="45" actId="47"/>
        <pc:sldMkLst>
          <pc:docMk/>
          <pc:sldMk cId="3766086919" sldId="354"/>
        </pc:sldMkLst>
      </pc:sldChg>
      <pc:sldChg chg="addSp delSp modSp mod modAnim">
        <pc:chgData name="Richard Decker" userId="b8f6e2a6a2a75148" providerId="LiveId" clId="{92963D9B-3C1C-491C-B47B-325D0E37E406}" dt="2023-09-24T03:07:01.288" v="2475" actId="404"/>
        <pc:sldMkLst>
          <pc:docMk/>
          <pc:sldMk cId="630311324" sldId="355"/>
        </pc:sldMkLst>
        <pc:spChg chg="mod">
          <ac:chgData name="Richard Decker" userId="b8f6e2a6a2a75148" providerId="LiveId" clId="{92963D9B-3C1C-491C-B47B-325D0E37E406}" dt="2023-09-24T03:07:01.288" v="2475" actId="404"/>
          <ac:spMkLst>
            <pc:docMk/>
            <pc:sldMk cId="630311324" sldId="355"/>
            <ac:spMk id="2" creationId="{FB361F60-4632-BB9E-92C8-D4622D2BEBB8}"/>
          </ac:spMkLst>
        </pc:spChg>
        <pc:spChg chg="mod">
          <ac:chgData name="Richard Decker" userId="b8f6e2a6a2a75148" providerId="LiveId" clId="{92963D9B-3C1C-491C-B47B-325D0E37E406}" dt="2023-09-24T03:01:42.820" v="2468" actId="20577"/>
          <ac:spMkLst>
            <pc:docMk/>
            <pc:sldMk cId="630311324" sldId="355"/>
            <ac:spMk id="3" creationId="{0017FEDA-CF2C-CB33-FBEA-27DFA959DDE7}"/>
          </ac:spMkLst>
        </pc:spChg>
        <pc:spChg chg="add mod">
          <ac:chgData name="Richard Decker" userId="b8f6e2a6a2a75148" providerId="LiveId" clId="{92963D9B-3C1C-491C-B47B-325D0E37E406}" dt="2023-09-24T02:45:03.316" v="2301"/>
          <ac:spMkLst>
            <pc:docMk/>
            <pc:sldMk cId="630311324" sldId="355"/>
            <ac:spMk id="4" creationId="{2AB2496F-CC83-EFBA-AB92-DEDB788A1E99}"/>
          </ac:spMkLst>
        </pc:spChg>
        <pc:spChg chg="mod">
          <ac:chgData name="Richard Decker" userId="b8f6e2a6a2a75148" providerId="LiveId" clId="{92963D9B-3C1C-491C-B47B-325D0E37E406}" dt="2023-09-24T02:44:23.752" v="2299" actId="1076"/>
          <ac:spMkLst>
            <pc:docMk/>
            <pc:sldMk cId="630311324" sldId="355"/>
            <ac:spMk id="6" creationId="{15586F1E-C986-EE7E-AF38-6E752D66B8D9}"/>
          </ac:spMkLst>
        </pc:spChg>
        <pc:spChg chg="mod">
          <ac:chgData name="Richard Decker" userId="b8f6e2a6a2a75148" providerId="LiveId" clId="{92963D9B-3C1C-491C-B47B-325D0E37E406}" dt="2023-09-24T00:23:47.410" v="1189" actId="6549"/>
          <ac:spMkLst>
            <pc:docMk/>
            <pc:sldMk cId="630311324" sldId="355"/>
            <ac:spMk id="7" creationId="{AA53D3F8-3EDA-6B67-001B-9A8895DA3F12}"/>
          </ac:spMkLst>
        </pc:spChg>
        <pc:spChg chg="mod">
          <ac:chgData name="Richard Decker" userId="b8f6e2a6a2a75148" providerId="LiveId" clId="{92963D9B-3C1C-491C-B47B-325D0E37E406}" dt="2023-09-24T00:24:26.329" v="1290" actId="20577"/>
          <ac:spMkLst>
            <pc:docMk/>
            <pc:sldMk cId="630311324" sldId="355"/>
            <ac:spMk id="10" creationId="{130EEEA9-5D29-ECB5-0F52-488BFE4121C9}"/>
          </ac:spMkLst>
        </pc:spChg>
        <pc:spChg chg="del">
          <ac:chgData name="Richard Decker" userId="b8f6e2a6a2a75148" providerId="LiveId" clId="{92963D9B-3C1C-491C-B47B-325D0E37E406}" dt="2023-09-24T00:22:18.065" v="1129" actId="478"/>
          <ac:spMkLst>
            <pc:docMk/>
            <pc:sldMk cId="630311324" sldId="355"/>
            <ac:spMk id="11" creationId="{22C2476E-70B3-3CBF-D216-BED47655D8E2}"/>
          </ac:spMkLst>
        </pc:spChg>
        <pc:spChg chg="del">
          <ac:chgData name="Richard Decker" userId="b8f6e2a6a2a75148" providerId="LiveId" clId="{92963D9B-3C1C-491C-B47B-325D0E37E406}" dt="2023-09-24T00:22:19.500" v="1130" actId="478"/>
          <ac:spMkLst>
            <pc:docMk/>
            <pc:sldMk cId="630311324" sldId="355"/>
            <ac:spMk id="12" creationId="{B0E7F643-5624-0D0A-27AC-769365722986}"/>
          </ac:spMkLst>
        </pc:spChg>
        <pc:spChg chg="del">
          <ac:chgData name="Richard Decker" userId="b8f6e2a6a2a75148" providerId="LiveId" clId="{92963D9B-3C1C-491C-B47B-325D0E37E406}" dt="2023-09-24T00:22:20.839" v="1131" actId="478"/>
          <ac:spMkLst>
            <pc:docMk/>
            <pc:sldMk cId="630311324" sldId="355"/>
            <ac:spMk id="13" creationId="{1C38551B-A936-BAEB-2486-D099ADA1AF2D}"/>
          </ac:spMkLst>
        </pc:spChg>
      </pc:sldChg>
      <pc:sldChg chg="del">
        <pc:chgData name="Richard Decker" userId="b8f6e2a6a2a75148" providerId="LiveId" clId="{92963D9B-3C1C-491C-B47B-325D0E37E406}" dt="2023-09-24T00:02:58.761" v="38" actId="47"/>
        <pc:sldMkLst>
          <pc:docMk/>
          <pc:sldMk cId="1229849130" sldId="355"/>
        </pc:sldMkLst>
      </pc:sldChg>
      <pc:sldChg chg="delSp modSp del mod modAnim">
        <pc:chgData name="Richard Decker" userId="b8f6e2a6a2a75148" providerId="LiveId" clId="{92963D9B-3C1C-491C-B47B-325D0E37E406}" dt="2023-09-24T02:45:39.240" v="2303" actId="47"/>
        <pc:sldMkLst>
          <pc:docMk/>
          <pc:sldMk cId="1561578418" sldId="356"/>
        </pc:sldMkLst>
        <pc:spChg chg="mod">
          <ac:chgData name="Richard Decker" userId="b8f6e2a6a2a75148" providerId="LiveId" clId="{92963D9B-3C1C-491C-B47B-325D0E37E406}" dt="2023-09-24T00:24:38.160" v="1291"/>
          <ac:spMkLst>
            <pc:docMk/>
            <pc:sldMk cId="1561578418" sldId="356"/>
            <ac:spMk id="7" creationId="{AA53D3F8-3EDA-6B67-001B-9A8895DA3F12}"/>
          </ac:spMkLst>
        </pc:spChg>
        <pc:spChg chg="mod">
          <ac:chgData name="Richard Decker" userId="b8f6e2a6a2a75148" providerId="LiveId" clId="{92963D9B-3C1C-491C-B47B-325D0E37E406}" dt="2023-09-24T00:25:19.197" v="1295"/>
          <ac:spMkLst>
            <pc:docMk/>
            <pc:sldMk cId="1561578418" sldId="356"/>
            <ac:spMk id="10" creationId="{130EEEA9-5D29-ECB5-0F52-488BFE4121C9}"/>
          </ac:spMkLst>
        </pc:spChg>
        <pc:spChg chg="mod">
          <ac:chgData name="Richard Decker" userId="b8f6e2a6a2a75148" providerId="LiveId" clId="{92963D9B-3C1C-491C-B47B-325D0E37E406}" dt="2023-09-24T00:26:24.164" v="1368" actId="20577"/>
          <ac:spMkLst>
            <pc:docMk/>
            <pc:sldMk cId="1561578418" sldId="356"/>
            <ac:spMk id="11" creationId="{22C2476E-70B3-3CBF-D216-BED47655D8E2}"/>
          </ac:spMkLst>
        </pc:spChg>
        <pc:spChg chg="del">
          <ac:chgData name="Richard Decker" userId="b8f6e2a6a2a75148" providerId="LiveId" clId="{92963D9B-3C1C-491C-B47B-325D0E37E406}" dt="2023-09-24T00:22:25.467" v="1132" actId="478"/>
          <ac:spMkLst>
            <pc:docMk/>
            <pc:sldMk cId="1561578418" sldId="356"/>
            <ac:spMk id="12" creationId="{B0E7F643-5624-0D0A-27AC-769365722986}"/>
          </ac:spMkLst>
        </pc:spChg>
        <pc:spChg chg="del">
          <ac:chgData name="Richard Decker" userId="b8f6e2a6a2a75148" providerId="LiveId" clId="{92963D9B-3C1C-491C-B47B-325D0E37E406}" dt="2023-09-24T00:22:26.715" v="1133" actId="478"/>
          <ac:spMkLst>
            <pc:docMk/>
            <pc:sldMk cId="1561578418" sldId="356"/>
            <ac:spMk id="13" creationId="{1C38551B-A936-BAEB-2486-D099ADA1AF2D}"/>
          </ac:spMkLst>
        </pc:spChg>
      </pc:sldChg>
      <pc:sldChg chg="addSp delSp modSp mod modAnim">
        <pc:chgData name="Richard Decker" userId="b8f6e2a6a2a75148" providerId="LiveId" clId="{92963D9B-3C1C-491C-B47B-325D0E37E406}" dt="2023-09-24T03:01:34.319" v="2466" actId="20577"/>
        <pc:sldMkLst>
          <pc:docMk/>
          <pc:sldMk cId="1984047992" sldId="357"/>
        </pc:sldMkLst>
        <pc:spChg chg="del">
          <ac:chgData name="Richard Decker" userId="b8f6e2a6a2a75148" providerId="LiveId" clId="{92963D9B-3C1C-491C-B47B-325D0E37E406}" dt="2023-09-24T02:46:21.298" v="2307" actId="478"/>
          <ac:spMkLst>
            <pc:docMk/>
            <pc:sldMk cId="1984047992" sldId="357"/>
            <ac:spMk id="2" creationId="{FB361F60-4632-BB9E-92C8-D4622D2BEBB8}"/>
          </ac:spMkLst>
        </pc:spChg>
        <pc:spChg chg="mod">
          <ac:chgData name="Richard Decker" userId="b8f6e2a6a2a75148" providerId="LiveId" clId="{92963D9B-3C1C-491C-B47B-325D0E37E406}" dt="2023-09-24T03:01:34.319" v="2466" actId="20577"/>
          <ac:spMkLst>
            <pc:docMk/>
            <pc:sldMk cId="1984047992" sldId="357"/>
            <ac:spMk id="3" creationId="{0017FEDA-CF2C-CB33-FBEA-27DFA959DDE7}"/>
          </ac:spMkLst>
        </pc:spChg>
        <pc:spChg chg="add mod">
          <ac:chgData name="Richard Decker" userId="b8f6e2a6a2a75148" providerId="LiveId" clId="{92963D9B-3C1C-491C-B47B-325D0E37E406}" dt="2023-09-24T02:46:32.851" v="2308"/>
          <ac:spMkLst>
            <pc:docMk/>
            <pc:sldMk cId="1984047992" sldId="357"/>
            <ac:spMk id="4" creationId="{359E69F0-2FDC-FA41-23FD-6A1C9A98C04E}"/>
          </ac:spMkLst>
        </pc:spChg>
        <pc:spChg chg="del">
          <ac:chgData name="Richard Decker" userId="b8f6e2a6a2a75148" providerId="LiveId" clId="{92963D9B-3C1C-491C-B47B-325D0E37E406}" dt="2023-09-24T02:46:19.987" v="2306" actId="478"/>
          <ac:spMkLst>
            <pc:docMk/>
            <pc:sldMk cId="1984047992" sldId="357"/>
            <ac:spMk id="6" creationId="{15586F1E-C986-EE7E-AF38-6E752D66B8D9}"/>
          </ac:spMkLst>
        </pc:spChg>
        <pc:spChg chg="mod">
          <ac:chgData name="Richard Decker" userId="b8f6e2a6a2a75148" providerId="LiveId" clId="{92963D9B-3C1C-491C-B47B-325D0E37E406}" dt="2023-09-24T00:24:50.964" v="1293" actId="20577"/>
          <ac:spMkLst>
            <pc:docMk/>
            <pc:sldMk cId="1984047992" sldId="357"/>
            <ac:spMk id="7" creationId="{AA53D3F8-3EDA-6B67-001B-9A8895DA3F12}"/>
          </ac:spMkLst>
        </pc:spChg>
        <pc:spChg chg="mod">
          <ac:chgData name="Richard Decker" userId="b8f6e2a6a2a75148" providerId="LiveId" clId="{92963D9B-3C1C-491C-B47B-325D0E37E406}" dt="2023-09-24T00:25:29.695" v="1296"/>
          <ac:spMkLst>
            <pc:docMk/>
            <pc:sldMk cId="1984047992" sldId="357"/>
            <ac:spMk id="10" creationId="{130EEEA9-5D29-ECB5-0F52-488BFE4121C9}"/>
          </ac:spMkLst>
        </pc:spChg>
        <pc:spChg chg="mod">
          <ac:chgData name="Richard Decker" userId="b8f6e2a6a2a75148" providerId="LiveId" clId="{92963D9B-3C1C-491C-B47B-325D0E37E406}" dt="2023-09-24T00:26:42.720" v="1369"/>
          <ac:spMkLst>
            <pc:docMk/>
            <pc:sldMk cId="1984047992" sldId="357"/>
            <ac:spMk id="11" creationId="{22C2476E-70B3-3CBF-D216-BED47655D8E2}"/>
          </ac:spMkLst>
        </pc:spChg>
        <pc:spChg chg="mod">
          <ac:chgData name="Richard Decker" userId="b8f6e2a6a2a75148" providerId="LiveId" clId="{92963D9B-3C1C-491C-B47B-325D0E37E406}" dt="2023-09-24T00:27:27.164" v="1422" actId="20577"/>
          <ac:spMkLst>
            <pc:docMk/>
            <pc:sldMk cId="1984047992" sldId="357"/>
            <ac:spMk id="12" creationId="{B0E7F643-5624-0D0A-27AC-769365722986}"/>
          </ac:spMkLst>
        </pc:spChg>
        <pc:spChg chg="del">
          <ac:chgData name="Richard Decker" userId="b8f6e2a6a2a75148" providerId="LiveId" clId="{92963D9B-3C1C-491C-B47B-325D0E37E406}" dt="2023-09-24T00:22:30.430" v="1134" actId="478"/>
          <ac:spMkLst>
            <pc:docMk/>
            <pc:sldMk cId="1984047992" sldId="357"/>
            <ac:spMk id="13" creationId="{1C38551B-A936-BAEB-2486-D099ADA1AF2D}"/>
          </ac:spMkLst>
        </pc:spChg>
      </pc:sldChg>
      <pc:sldChg chg="modSp del mod modAnim">
        <pc:chgData name="Richard Decker" userId="b8f6e2a6a2a75148" providerId="LiveId" clId="{92963D9B-3C1C-491C-B47B-325D0E37E406}" dt="2023-09-24T02:46:45.144" v="2310" actId="47"/>
        <pc:sldMkLst>
          <pc:docMk/>
          <pc:sldMk cId="3663979324" sldId="358"/>
        </pc:sldMkLst>
        <pc:spChg chg="mod">
          <ac:chgData name="Richard Decker" userId="b8f6e2a6a2a75148" providerId="LiveId" clId="{92963D9B-3C1C-491C-B47B-325D0E37E406}" dt="2023-09-24T00:24:58.082" v="1294"/>
          <ac:spMkLst>
            <pc:docMk/>
            <pc:sldMk cId="3663979324" sldId="358"/>
            <ac:spMk id="7" creationId="{AA53D3F8-3EDA-6B67-001B-9A8895DA3F12}"/>
          </ac:spMkLst>
        </pc:spChg>
        <pc:spChg chg="mod">
          <ac:chgData name="Richard Decker" userId="b8f6e2a6a2a75148" providerId="LiveId" clId="{92963D9B-3C1C-491C-B47B-325D0E37E406}" dt="2023-09-24T00:25:39.910" v="1297"/>
          <ac:spMkLst>
            <pc:docMk/>
            <pc:sldMk cId="3663979324" sldId="358"/>
            <ac:spMk id="10" creationId="{130EEEA9-5D29-ECB5-0F52-488BFE4121C9}"/>
          </ac:spMkLst>
        </pc:spChg>
        <pc:spChg chg="mod">
          <ac:chgData name="Richard Decker" userId="b8f6e2a6a2a75148" providerId="LiveId" clId="{92963D9B-3C1C-491C-B47B-325D0E37E406}" dt="2023-09-24T00:26:53.524" v="1371" actId="20577"/>
          <ac:spMkLst>
            <pc:docMk/>
            <pc:sldMk cId="3663979324" sldId="358"/>
            <ac:spMk id="11" creationId="{22C2476E-70B3-3CBF-D216-BED47655D8E2}"/>
          </ac:spMkLst>
        </pc:spChg>
        <pc:spChg chg="mod">
          <ac:chgData name="Richard Decker" userId="b8f6e2a6a2a75148" providerId="LiveId" clId="{92963D9B-3C1C-491C-B47B-325D0E37E406}" dt="2023-09-24T00:27:43.482" v="1423"/>
          <ac:spMkLst>
            <pc:docMk/>
            <pc:sldMk cId="3663979324" sldId="358"/>
            <ac:spMk id="12" creationId="{B0E7F643-5624-0D0A-27AC-769365722986}"/>
          </ac:spMkLst>
        </pc:spChg>
        <pc:spChg chg="mod">
          <ac:chgData name="Richard Decker" userId="b8f6e2a6a2a75148" providerId="LiveId" clId="{92963D9B-3C1C-491C-B47B-325D0E37E406}" dt="2023-09-24T00:28:26.193" v="1489" actId="207"/>
          <ac:spMkLst>
            <pc:docMk/>
            <pc:sldMk cId="3663979324" sldId="358"/>
            <ac:spMk id="13" creationId="{1C38551B-A936-BAEB-2486-D099ADA1AF2D}"/>
          </ac:spMkLst>
        </pc:spChg>
      </pc:sldChg>
      <pc:sldChg chg="delSp modSp mod modAnim">
        <pc:chgData name="Richard Decker" userId="b8f6e2a6a2a75148" providerId="LiveId" clId="{92963D9B-3C1C-491C-B47B-325D0E37E406}" dt="2023-09-24T03:01:10.085" v="2457" actId="20577"/>
        <pc:sldMkLst>
          <pc:docMk/>
          <pc:sldMk cId="3673079647" sldId="359"/>
        </pc:sldMkLst>
        <pc:spChg chg="del">
          <ac:chgData name="Richard Decker" userId="b8f6e2a6a2a75148" providerId="LiveId" clId="{92963D9B-3C1C-491C-B47B-325D0E37E406}" dt="2023-09-24T02:51:55.650" v="2347" actId="478"/>
          <ac:spMkLst>
            <pc:docMk/>
            <pc:sldMk cId="3673079647" sldId="359"/>
            <ac:spMk id="2" creationId="{FB361F60-4632-BB9E-92C8-D4622D2BEBB8}"/>
          </ac:spMkLst>
        </pc:spChg>
        <pc:spChg chg="mod">
          <ac:chgData name="Richard Decker" userId="b8f6e2a6a2a75148" providerId="LiveId" clId="{92963D9B-3C1C-491C-B47B-325D0E37E406}" dt="2023-09-24T03:01:10.085" v="2457" actId="20577"/>
          <ac:spMkLst>
            <pc:docMk/>
            <pc:sldMk cId="3673079647" sldId="359"/>
            <ac:spMk id="3" creationId="{0017FEDA-CF2C-CB33-FBEA-27DFA959DDE7}"/>
          </ac:spMkLst>
        </pc:spChg>
        <pc:spChg chg="del">
          <ac:chgData name="Richard Decker" userId="b8f6e2a6a2a75148" providerId="LiveId" clId="{92963D9B-3C1C-491C-B47B-325D0E37E406}" dt="2023-09-24T00:28:51.283" v="1490" actId="478"/>
          <ac:spMkLst>
            <pc:docMk/>
            <pc:sldMk cId="3673079647" sldId="359"/>
            <ac:spMk id="5" creationId="{667373DC-40B3-8740-FA24-59BD152FEE60}"/>
          </ac:spMkLst>
        </pc:spChg>
        <pc:spChg chg="mod">
          <ac:chgData name="Richard Decker" userId="b8f6e2a6a2a75148" providerId="LiveId" clId="{92963D9B-3C1C-491C-B47B-325D0E37E406}" dt="2023-09-24T02:50:35.576" v="2345" actId="113"/>
          <ac:spMkLst>
            <pc:docMk/>
            <pc:sldMk cId="3673079647" sldId="359"/>
            <ac:spMk id="6" creationId="{15586F1E-C986-EE7E-AF38-6E752D66B8D9}"/>
          </ac:spMkLst>
        </pc:spChg>
        <pc:spChg chg="mod">
          <ac:chgData name="Richard Decker" userId="b8f6e2a6a2a75148" providerId="LiveId" clId="{92963D9B-3C1C-491C-B47B-325D0E37E406}" dt="2023-09-24T02:47:35.352" v="2315" actId="1076"/>
          <ac:spMkLst>
            <pc:docMk/>
            <pc:sldMk cId="3673079647" sldId="359"/>
            <ac:spMk id="8" creationId="{67E021D3-352B-981B-8F4D-12D4D509CEE1}"/>
          </ac:spMkLst>
        </pc:spChg>
      </pc:sldChg>
      <pc:sldChg chg="addSp delSp modSp mod delAnim delDesignElem">
        <pc:chgData name="Richard Decker" userId="b8f6e2a6a2a75148" providerId="LiveId" clId="{92963D9B-3C1C-491C-B47B-325D0E37E406}" dt="2023-09-24T01:59:29.454" v="1839" actId="14100"/>
        <pc:sldMkLst>
          <pc:docMk/>
          <pc:sldMk cId="9833406" sldId="360"/>
        </pc:sldMkLst>
        <pc:spChg chg="del">
          <ac:chgData name="Richard Decker" userId="b8f6e2a6a2a75148" providerId="LiveId" clId="{92963D9B-3C1C-491C-B47B-325D0E37E406}" dt="2023-09-24T01:56:12.441" v="1823" actId="478"/>
          <ac:spMkLst>
            <pc:docMk/>
            <pc:sldMk cId="9833406" sldId="360"/>
            <ac:spMk id="13" creationId="{A7213B6C-C970-57C8-1094-E3D00D975514}"/>
          </ac:spMkLst>
        </pc:spChg>
        <pc:picChg chg="add mod">
          <ac:chgData name="Richard Decker" userId="b8f6e2a6a2a75148" providerId="LiveId" clId="{92963D9B-3C1C-491C-B47B-325D0E37E406}" dt="2023-09-24T01:59:17.561" v="1837" actId="14100"/>
          <ac:picMkLst>
            <pc:docMk/>
            <pc:sldMk cId="9833406" sldId="360"/>
            <ac:picMk id="3" creationId="{51170785-253A-7FED-1305-138CC1252EC6}"/>
          </ac:picMkLst>
        </pc:picChg>
        <pc:picChg chg="del">
          <ac:chgData name="Richard Decker" userId="b8f6e2a6a2a75148" providerId="LiveId" clId="{92963D9B-3C1C-491C-B47B-325D0E37E406}" dt="2023-09-24T01:56:11.180" v="1822" actId="478"/>
          <ac:picMkLst>
            <pc:docMk/>
            <pc:sldMk cId="9833406" sldId="360"/>
            <ac:picMk id="12" creationId="{B23F39FB-C2B4-51FA-72A3-AFC4C69291B4}"/>
          </ac:picMkLst>
        </pc:picChg>
        <pc:cxnChg chg="add mod">
          <ac:chgData name="Richard Decker" userId="b8f6e2a6a2a75148" providerId="LiveId" clId="{92963D9B-3C1C-491C-B47B-325D0E37E406}" dt="2023-09-24T01:59:09.125" v="1835" actId="14100"/>
          <ac:cxnSpMkLst>
            <pc:docMk/>
            <pc:sldMk cId="9833406" sldId="360"/>
            <ac:cxnSpMk id="5" creationId="{8AA91E9C-5AC7-647D-03CA-11540FCCE913}"/>
          </ac:cxnSpMkLst>
        </pc:cxnChg>
        <pc:cxnChg chg="add mod">
          <ac:chgData name="Richard Decker" userId="b8f6e2a6a2a75148" providerId="LiveId" clId="{92963D9B-3C1C-491C-B47B-325D0E37E406}" dt="2023-09-24T01:59:29.454" v="1839" actId="14100"/>
          <ac:cxnSpMkLst>
            <pc:docMk/>
            <pc:sldMk cId="9833406" sldId="360"/>
            <ac:cxnSpMk id="8" creationId="{27DDE163-5928-70D5-7CF7-9C7BB86D981E}"/>
          </ac:cxnSpMkLst>
        </pc:cxnChg>
        <pc:cxnChg chg="add mod">
          <ac:chgData name="Richard Decker" userId="b8f6e2a6a2a75148" providerId="LiveId" clId="{92963D9B-3C1C-491C-B47B-325D0E37E406}" dt="2023-09-24T01:59:26.405" v="1838" actId="1076"/>
          <ac:cxnSpMkLst>
            <pc:docMk/>
            <pc:sldMk cId="9833406" sldId="360"/>
            <ac:cxnSpMk id="10" creationId="{2AA0DC9E-1C09-0A31-8FE1-B5E17D176B68}"/>
          </ac:cxnSpMkLst>
        </pc:cxnChg>
      </pc:sldChg>
      <pc:sldChg chg="addSp delSp modSp mod setBg">
        <pc:chgData name="Richard Decker" userId="b8f6e2a6a2a75148" providerId="LiveId" clId="{92963D9B-3C1C-491C-B47B-325D0E37E406}" dt="2023-09-24T02:00:04.503" v="1845" actId="26606"/>
        <pc:sldMkLst>
          <pc:docMk/>
          <pc:sldMk cId="1222348551" sldId="361"/>
        </pc:sldMkLst>
        <pc:spChg chg="add">
          <ac:chgData name="Richard Decker" userId="b8f6e2a6a2a75148" providerId="LiveId" clId="{92963D9B-3C1C-491C-B47B-325D0E37E406}" dt="2023-09-24T02:00:04.503" v="1845" actId="26606"/>
          <ac:spMkLst>
            <pc:docMk/>
            <pc:sldMk cId="1222348551" sldId="361"/>
            <ac:spMk id="9" creationId="{42A4FC2C-047E-45A5-965D-8E1E3BF09BC6}"/>
          </ac:spMkLst>
        </pc:spChg>
        <pc:picChg chg="del">
          <ac:chgData name="Richard Decker" userId="b8f6e2a6a2a75148" providerId="LiveId" clId="{92963D9B-3C1C-491C-B47B-325D0E37E406}" dt="2023-09-24T01:59:52.131" v="1840" actId="478"/>
          <ac:picMkLst>
            <pc:docMk/>
            <pc:sldMk cId="1222348551" sldId="361"/>
            <ac:picMk id="3" creationId="{51170785-253A-7FED-1305-138CC1252EC6}"/>
          </ac:picMkLst>
        </pc:picChg>
        <pc:picChg chg="add mod">
          <ac:chgData name="Richard Decker" userId="b8f6e2a6a2a75148" providerId="LiveId" clId="{92963D9B-3C1C-491C-B47B-325D0E37E406}" dt="2023-09-24T02:00:04.503" v="1845" actId="26606"/>
          <ac:picMkLst>
            <pc:docMk/>
            <pc:sldMk cId="1222348551" sldId="361"/>
            <ac:picMk id="4" creationId="{6BD790D6-3BC1-9D0E-C4A9-C0B453767826}"/>
          </ac:picMkLst>
        </pc:picChg>
        <pc:cxnChg chg="del">
          <ac:chgData name="Richard Decker" userId="b8f6e2a6a2a75148" providerId="LiveId" clId="{92963D9B-3C1C-491C-B47B-325D0E37E406}" dt="2023-09-24T01:59:54.237" v="1842" actId="478"/>
          <ac:cxnSpMkLst>
            <pc:docMk/>
            <pc:sldMk cId="1222348551" sldId="361"/>
            <ac:cxnSpMk id="5" creationId="{8AA91E9C-5AC7-647D-03CA-11540FCCE913}"/>
          </ac:cxnSpMkLst>
        </pc:cxnChg>
        <pc:cxnChg chg="del">
          <ac:chgData name="Richard Decker" userId="b8f6e2a6a2a75148" providerId="LiveId" clId="{92963D9B-3C1C-491C-B47B-325D0E37E406}" dt="2023-09-24T01:59:52.946" v="1841" actId="478"/>
          <ac:cxnSpMkLst>
            <pc:docMk/>
            <pc:sldMk cId="1222348551" sldId="361"/>
            <ac:cxnSpMk id="8" creationId="{27DDE163-5928-70D5-7CF7-9C7BB86D981E}"/>
          </ac:cxnSpMkLst>
        </pc:cxnChg>
        <pc:cxnChg chg="del">
          <ac:chgData name="Richard Decker" userId="b8f6e2a6a2a75148" providerId="LiveId" clId="{92963D9B-3C1C-491C-B47B-325D0E37E406}" dt="2023-09-24T01:59:55.836" v="1843" actId="478"/>
          <ac:cxnSpMkLst>
            <pc:docMk/>
            <pc:sldMk cId="1222348551" sldId="361"/>
            <ac:cxnSpMk id="10" creationId="{2AA0DC9E-1C09-0A31-8FE1-B5E17D176B68}"/>
          </ac:cxnSpMkLst>
        </pc:cxnChg>
      </pc:sldChg>
      <pc:sldChg chg="addSp delSp modSp mod delAnim modAnim">
        <pc:chgData name="Richard Decker" userId="b8f6e2a6a2a75148" providerId="LiveId" clId="{92963D9B-3C1C-491C-B47B-325D0E37E406}" dt="2023-09-24T02:02:29.507" v="1863" actId="1076"/>
        <pc:sldMkLst>
          <pc:docMk/>
          <pc:sldMk cId="3098613755" sldId="362"/>
        </pc:sldMkLst>
        <pc:spChg chg="add mod">
          <ac:chgData name="Richard Decker" userId="b8f6e2a6a2a75148" providerId="LiveId" clId="{92963D9B-3C1C-491C-B47B-325D0E37E406}" dt="2023-09-24T02:02:13.876" v="1861" actId="1076"/>
          <ac:spMkLst>
            <pc:docMk/>
            <pc:sldMk cId="3098613755" sldId="362"/>
            <ac:spMk id="2" creationId="{63F1A89C-6605-24A5-E158-9E3A9EC9BF1D}"/>
          </ac:spMkLst>
        </pc:spChg>
        <pc:spChg chg="add mod">
          <ac:chgData name="Richard Decker" userId="b8f6e2a6a2a75148" providerId="LiveId" clId="{92963D9B-3C1C-491C-B47B-325D0E37E406}" dt="2023-09-24T02:02:29.507" v="1863" actId="1076"/>
          <ac:spMkLst>
            <pc:docMk/>
            <pc:sldMk cId="3098613755" sldId="362"/>
            <ac:spMk id="4" creationId="{D1FA5370-3A0E-FDEA-770D-3B555453FF5D}"/>
          </ac:spMkLst>
        </pc:spChg>
        <pc:spChg chg="del">
          <ac:chgData name="Richard Decker" userId="b8f6e2a6a2a75148" providerId="LiveId" clId="{92963D9B-3C1C-491C-B47B-325D0E37E406}" dt="2023-09-24T02:01:40.999" v="1855" actId="478"/>
          <ac:spMkLst>
            <pc:docMk/>
            <pc:sldMk cId="3098613755" sldId="362"/>
            <ac:spMk id="6" creationId="{15586F1E-C986-EE7E-AF38-6E752D66B8D9}"/>
          </ac:spMkLst>
        </pc:spChg>
        <pc:inkChg chg="del">
          <ac:chgData name="Richard Decker" userId="b8f6e2a6a2a75148" providerId="LiveId" clId="{92963D9B-3C1C-491C-B47B-325D0E37E406}" dt="2023-09-24T02:01:41.714" v="1856" actId="478"/>
          <ac:inkMkLst>
            <pc:docMk/>
            <pc:sldMk cId="3098613755" sldId="362"/>
            <ac:inkMk id="14" creationId="{2E92DAB7-D57F-0630-1E00-C53054232B18}"/>
          </ac:inkMkLst>
        </pc:inkChg>
      </pc:sldChg>
      <pc:sldChg chg="del">
        <pc:chgData name="Richard Decker" userId="b8f6e2a6a2a75148" providerId="LiveId" clId="{92963D9B-3C1C-491C-B47B-325D0E37E406}" dt="2023-09-24T02:08:17.490" v="1918"/>
        <pc:sldMkLst>
          <pc:docMk/>
          <pc:sldMk cId="1471281186" sldId="363"/>
        </pc:sldMkLst>
      </pc:sldChg>
      <pc:sldChg chg="addSp delSp modSp add mod modAnim">
        <pc:chgData name="Richard Decker" userId="b8f6e2a6a2a75148" providerId="LiveId" clId="{92963D9B-3C1C-491C-B47B-325D0E37E406}" dt="2023-09-24T02:15:06.094" v="1961"/>
        <pc:sldMkLst>
          <pc:docMk/>
          <pc:sldMk cId="1513236539" sldId="363"/>
        </pc:sldMkLst>
        <pc:spChg chg="mod">
          <ac:chgData name="Richard Decker" userId="b8f6e2a6a2a75148" providerId="LiveId" clId="{92963D9B-3C1C-491C-B47B-325D0E37E406}" dt="2023-09-24T02:14:24.643" v="1959" actId="20577"/>
          <ac:spMkLst>
            <pc:docMk/>
            <pc:sldMk cId="1513236539" sldId="363"/>
            <ac:spMk id="2" creationId="{FB361F60-4632-BB9E-92C8-D4622D2BEBB8}"/>
          </ac:spMkLst>
        </pc:spChg>
        <pc:spChg chg="mod">
          <ac:chgData name="Richard Decker" userId="b8f6e2a6a2a75148" providerId="LiveId" clId="{92963D9B-3C1C-491C-B47B-325D0E37E406}" dt="2023-09-24T02:09:58.613" v="1928" actId="1076"/>
          <ac:spMkLst>
            <pc:docMk/>
            <pc:sldMk cId="1513236539" sldId="363"/>
            <ac:spMk id="5" creationId="{667373DC-40B3-8740-FA24-59BD152FEE60}"/>
          </ac:spMkLst>
        </pc:spChg>
        <pc:spChg chg="del">
          <ac:chgData name="Richard Decker" userId="b8f6e2a6a2a75148" providerId="LiveId" clId="{92963D9B-3C1C-491C-B47B-325D0E37E406}" dt="2023-09-24T02:10:04.640" v="1929" actId="478"/>
          <ac:spMkLst>
            <pc:docMk/>
            <pc:sldMk cId="1513236539" sldId="363"/>
            <ac:spMk id="6" creationId="{15586F1E-C986-EE7E-AF38-6E752D66B8D9}"/>
          </ac:spMkLst>
        </pc:spChg>
        <pc:spChg chg="add mod">
          <ac:chgData name="Richard Decker" userId="b8f6e2a6a2a75148" providerId="LiveId" clId="{92963D9B-3C1C-491C-B47B-325D0E37E406}" dt="2023-09-24T02:12:34.394" v="1936" actId="207"/>
          <ac:spMkLst>
            <pc:docMk/>
            <pc:sldMk cId="1513236539" sldId="363"/>
            <ac:spMk id="10" creationId="{1A95D889-B56E-1CAE-4637-4F47112431FD}"/>
          </ac:spMkLst>
        </pc:spChg>
        <pc:picChg chg="add mod">
          <ac:chgData name="Richard Decker" userId="b8f6e2a6a2a75148" providerId="LiveId" clId="{92963D9B-3C1C-491C-B47B-325D0E37E406}" dt="2023-09-24T02:11:47.109" v="1932" actId="1076"/>
          <ac:picMkLst>
            <pc:docMk/>
            <pc:sldMk cId="1513236539" sldId="363"/>
            <ac:picMk id="7" creationId="{99964973-C454-01B1-6FF2-ECF04097CC34}"/>
          </ac:picMkLst>
        </pc:picChg>
      </pc:sldChg>
      <pc:sldChg chg="modSp mod modAnim">
        <pc:chgData name="Richard Decker" userId="b8f6e2a6a2a75148" providerId="LiveId" clId="{92963D9B-3C1C-491C-B47B-325D0E37E406}" dt="2023-09-24T03:01:05.466" v="2455" actId="20577"/>
        <pc:sldMkLst>
          <pc:docMk/>
          <pc:sldMk cId="1073526506" sldId="364"/>
        </pc:sldMkLst>
        <pc:spChg chg="mod">
          <ac:chgData name="Richard Decker" userId="b8f6e2a6a2a75148" providerId="LiveId" clId="{92963D9B-3C1C-491C-B47B-325D0E37E406}" dt="2023-09-24T03:01:05.466" v="2455" actId="20577"/>
          <ac:spMkLst>
            <pc:docMk/>
            <pc:sldMk cId="1073526506" sldId="364"/>
            <ac:spMk id="3" creationId="{0017FEDA-CF2C-CB33-FBEA-27DFA959DDE7}"/>
          </ac:spMkLst>
        </pc:spChg>
        <pc:spChg chg="mod">
          <ac:chgData name="Richard Decker" userId="b8f6e2a6a2a75148" providerId="LiveId" clId="{92963D9B-3C1C-491C-B47B-325D0E37E406}" dt="2023-09-24T02:54:41.917" v="2385" actId="13926"/>
          <ac:spMkLst>
            <pc:docMk/>
            <pc:sldMk cId="1073526506" sldId="364"/>
            <ac:spMk id="6" creationId="{15586F1E-C986-EE7E-AF38-6E752D66B8D9}"/>
          </ac:spMkLst>
        </pc:spChg>
      </pc:sldChg>
      <pc:sldChg chg="addSp delSp modSp mod modAnim">
        <pc:chgData name="Richard Decker" userId="b8f6e2a6a2a75148" providerId="LiveId" clId="{92963D9B-3C1C-491C-B47B-325D0E37E406}" dt="2023-09-24T03:00:57.352" v="2453" actId="1076"/>
        <pc:sldMkLst>
          <pc:docMk/>
          <pc:sldMk cId="2579465732" sldId="365"/>
        </pc:sldMkLst>
        <pc:spChg chg="mod">
          <ac:chgData name="Richard Decker" userId="b8f6e2a6a2a75148" providerId="LiveId" clId="{92963D9B-3C1C-491C-B47B-325D0E37E406}" dt="2023-09-24T03:00:41.002" v="2448" actId="1076"/>
          <ac:spMkLst>
            <pc:docMk/>
            <pc:sldMk cId="2579465732" sldId="365"/>
            <ac:spMk id="3" creationId="{0017FEDA-CF2C-CB33-FBEA-27DFA959DDE7}"/>
          </ac:spMkLst>
        </pc:spChg>
        <pc:spChg chg="add del">
          <ac:chgData name="Richard Decker" userId="b8f6e2a6a2a75148" providerId="LiveId" clId="{92963D9B-3C1C-491C-B47B-325D0E37E406}" dt="2023-09-24T02:58:19.403" v="2417" actId="22"/>
          <ac:spMkLst>
            <pc:docMk/>
            <pc:sldMk cId="2579465732" sldId="365"/>
            <ac:spMk id="4" creationId="{DD81072E-F02C-6316-E7EB-95CAE16D9C49}"/>
          </ac:spMkLst>
        </pc:spChg>
        <pc:spChg chg="mod">
          <ac:chgData name="Richard Decker" userId="b8f6e2a6a2a75148" providerId="LiveId" clId="{92963D9B-3C1C-491C-B47B-325D0E37E406}" dt="2023-09-24T03:00:57.352" v="2453" actId="1076"/>
          <ac:spMkLst>
            <pc:docMk/>
            <pc:sldMk cId="2579465732" sldId="365"/>
            <ac:spMk id="6" creationId="{15586F1E-C986-EE7E-AF38-6E752D66B8D9}"/>
          </ac:spMkLst>
        </pc:spChg>
        <pc:spChg chg="add mod">
          <ac:chgData name="Richard Decker" userId="b8f6e2a6a2a75148" providerId="LiveId" clId="{92963D9B-3C1C-491C-B47B-325D0E37E406}" dt="2023-09-24T02:58:32.351" v="2422" actId="1076"/>
          <ac:spMkLst>
            <pc:docMk/>
            <pc:sldMk cId="2579465732" sldId="365"/>
            <ac:spMk id="7" creationId="{14A113DA-4902-29FB-99CB-B4BDF73D91BF}"/>
          </ac:spMkLst>
        </pc:spChg>
        <pc:spChg chg="del">
          <ac:chgData name="Richard Decker" userId="b8f6e2a6a2a75148" providerId="LiveId" clId="{92963D9B-3C1C-491C-B47B-325D0E37E406}" dt="2023-09-24T02:58:10.541" v="2412" actId="478"/>
          <ac:spMkLst>
            <pc:docMk/>
            <pc:sldMk cId="2579465732" sldId="365"/>
            <ac:spMk id="8" creationId="{67E021D3-352B-981B-8F4D-12D4D509CEE1}"/>
          </ac:spMkLst>
        </pc:spChg>
        <pc:spChg chg="add mod">
          <ac:chgData name="Richard Decker" userId="b8f6e2a6a2a75148" providerId="LiveId" clId="{92963D9B-3C1C-491C-B47B-325D0E37E406}" dt="2023-09-24T03:00:33.323" v="2446" actId="1076"/>
          <ac:spMkLst>
            <pc:docMk/>
            <pc:sldMk cId="2579465732" sldId="365"/>
            <ac:spMk id="9" creationId="{E3373DB5-00D3-D06A-6BF4-5FA2601AD0BE}"/>
          </ac:spMkLst>
        </pc:spChg>
        <pc:spChg chg="add mod">
          <ac:chgData name="Richard Decker" userId="b8f6e2a6a2a75148" providerId="LiveId" clId="{92963D9B-3C1C-491C-B47B-325D0E37E406}" dt="2023-09-24T03:00:24.089" v="2444" actId="1076"/>
          <ac:spMkLst>
            <pc:docMk/>
            <pc:sldMk cId="2579465732" sldId="365"/>
            <ac:spMk id="10" creationId="{959B4652-3F44-214E-3A74-0B23B9988889}"/>
          </ac:spMkLst>
        </pc:spChg>
      </pc:sldChg>
    </pc:docChg>
  </pc:docChgLst>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01:45:43.2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72,'2134'0,"-1848"-15,-67 0,640 9,-484 8,975-2,-1061-17,-27-1,779 15,-531 5,2637-2,-3080 4,0 2,72 17,67 7,425-20,-382-13,886 3,-1072 2,0 3,82 16,118 41,-39-8,-152-40,84 5,401-15,-292-9,-116 6,140-3,-127-13,-7 1,-5 11,-59 3,108-15,-134 6,395-41,18 49,-213 3,-240-2,-1-3,1 0,0-1,-1-1,0-2,31-12,-12 4,0 2,1 2,1 2,-1 2,63-3,107-6,-150 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4T02:35:48.97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64,'1571'0,"-1303"-16,-21 1,-198 14,220-10,111-10,0 22,-132 1,2830-2,-3024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9/23/2023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9/23/2023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9/23/2023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9/23/2023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9/23/2023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9/23/2023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9/23/2023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9/23/2023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9/23/2023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9/23/2023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9/23/2023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9/23/2023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1685925"/>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“God Encourages His Child”</a:t>
            </a:r>
          </a:p>
          <a:p>
            <a:pPr algn="ctr">
              <a:lnSpc>
                <a:spcPct val="110000"/>
              </a:lnSpc>
              <a:spcBef>
                <a:spcPct val="0"/>
              </a:spcBef>
              <a:spcAft>
                <a:spcPts val="600"/>
              </a:spcAft>
            </a:pPr>
            <a:r>
              <a:rPr lang="en-US" sz="1200" b="1" i="1" spc="150" dirty="0">
                <a:latin typeface="+mj-lt"/>
                <a:ea typeface="+mj-ea"/>
                <a:cs typeface="+mj-cs"/>
              </a:rPr>
              <a:t>Part 1</a:t>
            </a:r>
          </a:p>
          <a:p>
            <a:pPr algn="ctr">
              <a:lnSpc>
                <a:spcPct val="110000"/>
              </a:lnSpc>
              <a:spcBef>
                <a:spcPct val="0"/>
              </a:spcBef>
              <a:spcAft>
                <a:spcPts val="600"/>
              </a:spcAft>
            </a:pPr>
            <a:r>
              <a:rPr lang="en-US" sz="1400" b="1" i="1" spc="150" dirty="0">
                <a:latin typeface="+mj-lt"/>
                <a:ea typeface="+mj-ea"/>
                <a:cs typeface="+mj-cs"/>
              </a:rPr>
              <a:t>Acts 18:1-5</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new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Aquila and Priscilla.</a:t>
            </a:r>
          </a:p>
        </p:txBody>
      </p:sp>
      <p:sp>
        <p:nvSpPr>
          <p:cNvPr id="8" name="TextBox 7">
            <a:extLst>
              <a:ext uri="{FF2B5EF4-FFF2-40B4-BE49-F238E27FC236}">
                <a16:creationId xmlns:a16="http://schemas.microsoft.com/office/drawing/2014/main" id="{67E021D3-352B-981B-8F4D-12D4D509CEE1}"/>
              </a:ext>
            </a:extLst>
          </p:cNvPr>
          <p:cNvSpPr txBox="1"/>
          <p:nvPr/>
        </p:nvSpPr>
        <p:spPr>
          <a:xfrm>
            <a:off x="0" y="534191"/>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They will become two of Paul’s close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companions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AF90F33E-2635-C7F8-89C0-BBBD0BFCD424}"/>
              </a:ext>
            </a:extLst>
          </p:cNvPr>
          <p:cNvSpPr txBox="1"/>
          <p:nvPr/>
        </p:nvSpPr>
        <p:spPr>
          <a:xfrm>
            <a:off x="0" y="972543"/>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They are likely already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believers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667373DC-40B3-8740-FA24-59BD152FEE60}"/>
              </a:ext>
            </a:extLst>
          </p:cNvPr>
          <p:cNvSpPr txBox="1"/>
          <p:nvPr/>
        </p:nvSpPr>
        <p:spPr>
          <a:xfrm>
            <a:off x="4304925" y="1475956"/>
            <a:ext cx="6752935"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(iii)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Jews were kicked out of Rome b/c of </a:t>
            </a:r>
            <a:r>
              <a:rPr kumimoji="0" lang="en-US" sz="2000" b="0" i="0" u="sng" strike="noStrike" kern="1200" cap="none" spc="0" normalizeH="0" baseline="0" noProof="0" dirty="0" err="1">
                <a:ln>
                  <a:noFill/>
                </a:ln>
                <a:solidFill>
                  <a:srgbClr val="00B050"/>
                </a:solidFill>
                <a:effectLst/>
                <a:uLnTx/>
                <a:uFillTx/>
                <a:latin typeface="Calibri" panose="020F0502020204030204"/>
                <a:ea typeface="+mn-ea"/>
                <a:cs typeface="+mn-cs"/>
              </a:rPr>
              <a:t>Chrestus</a:t>
            </a:r>
            <a:r>
              <a:rPr lang="en-US" sz="2000" u="sng" dirty="0">
                <a:solidFill>
                  <a:srgbClr val="00B050"/>
                </a:solidFill>
                <a:latin typeface="Calibri" panose="020F0502020204030204"/>
              </a:rPr>
              <a:t>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Christos)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F4ED353-3368-CA30-9698-1BD51B2DDA5D}"/>
              </a:ext>
            </a:extLst>
          </p:cNvPr>
          <p:cNvSpPr txBox="1"/>
          <p:nvPr/>
        </p:nvSpPr>
        <p:spPr>
          <a:xfrm>
            <a:off x="4304925" y="2002211"/>
            <a:ext cx="576858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(iv)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context</a:t>
            </a:r>
            <a:r>
              <a:rPr lang="en-US" sz="2000" dirty="0">
                <a:solidFill>
                  <a:prstClr val="black"/>
                </a:solidFill>
                <a:latin typeface="Calibri" panose="020F0502020204030204"/>
              </a:rPr>
              <a:t> s</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uggests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 immediate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friendship</a:t>
            </a:r>
            <a:endParaRPr kumimoji="0" lang="en-US" sz="2000" b="0" i="1" u="sng"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70D842-469C-671B-20B6-FFE76E9EE37E}"/>
              </a:ext>
            </a:extLst>
          </p:cNvPr>
          <p:cNvSpPr txBox="1"/>
          <p:nvPr/>
        </p:nvSpPr>
        <p:spPr>
          <a:xfrm>
            <a:off x="4304925" y="2528466"/>
            <a:ext cx="6300207"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is no mention of their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conversion</a:t>
            </a:r>
            <a:r>
              <a:rPr kumimoji="0" lang="en-US" sz="2000" b="0" i="0" strike="noStrike" kern="1200" cap="none" spc="0" normalizeH="0" baseline="0" noProof="0" dirty="0">
                <a:ln>
                  <a:noFill/>
                </a:ln>
                <a:effectLst/>
                <a:uLnTx/>
                <a:uFillTx/>
                <a:latin typeface="Calibri" panose="020F0502020204030204"/>
                <a:ea typeface="+mn-ea"/>
                <a:cs typeface="+mn-cs"/>
              </a:rPr>
              <a:t> in Scripture.</a:t>
            </a:r>
            <a:endParaRPr kumimoji="0" lang="en-US" sz="2000" b="0" i="1" u="sng"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6" name="TextBox 5">
            <a:extLst>
              <a:ext uri="{FF2B5EF4-FFF2-40B4-BE49-F238E27FC236}">
                <a16:creationId xmlns:a16="http://schemas.microsoft.com/office/drawing/2014/main" id="{15586F1E-C986-EE7E-AF38-6E752D66B8D9}"/>
              </a:ext>
            </a:extLst>
          </p:cNvPr>
          <p:cNvSpPr txBox="1"/>
          <p:nvPr/>
        </p:nvSpPr>
        <p:spPr>
          <a:xfrm>
            <a:off x="1727656" y="2875002"/>
            <a:ext cx="873668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Acts 17:15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Those who conducted Paul brought him as far as </a:t>
            </a:r>
            <a:r>
              <a:rPr lang="en-US" sz="2400" b="1" dirty="0"/>
              <a:t>Athens</a:t>
            </a:r>
            <a:r>
              <a:rPr lang="en-US" dirty="0"/>
              <a:t>, and after receiving a command for </a:t>
            </a:r>
            <a:r>
              <a:rPr lang="en-US" sz="2400" b="1" dirty="0"/>
              <a:t>Silas and Timothy </a:t>
            </a:r>
            <a:r>
              <a:rPr lang="en-US" dirty="0">
                <a:highlight>
                  <a:srgbClr val="FFFF00"/>
                </a:highlight>
              </a:rPr>
              <a:t>to come to him </a:t>
            </a:r>
            <a:r>
              <a:rPr lang="en-US" dirty="0"/>
              <a:t>as soon as possible, they departed.</a:t>
            </a:r>
          </a:p>
        </p:txBody>
      </p:sp>
      <p:sp>
        <p:nvSpPr>
          <p:cNvPr id="8" name="TextBox 7">
            <a:extLst>
              <a:ext uri="{FF2B5EF4-FFF2-40B4-BE49-F238E27FC236}">
                <a16:creationId xmlns:a16="http://schemas.microsoft.com/office/drawing/2014/main" id="{67E021D3-352B-981B-8F4D-12D4D509CEE1}"/>
              </a:ext>
            </a:extLst>
          </p:cNvPr>
          <p:cNvSpPr txBox="1"/>
          <p:nvPr/>
        </p:nvSpPr>
        <p:spPr>
          <a:xfrm>
            <a:off x="0" y="534191"/>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have they been?</a:t>
            </a:r>
          </a:p>
        </p:txBody>
      </p:sp>
      <p:sp>
        <p:nvSpPr>
          <p:cNvPr id="5" name="TextBox 4">
            <a:extLst>
              <a:ext uri="{FF2B5EF4-FFF2-40B4-BE49-F238E27FC236}">
                <a16:creationId xmlns:a16="http://schemas.microsoft.com/office/drawing/2014/main" id="{667373DC-40B3-8740-FA24-59BD152FEE60}"/>
              </a:ext>
            </a:extLst>
          </p:cNvPr>
          <p:cNvSpPr txBox="1"/>
          <p:nvPr/>
        </p:nvSpPr>
        <p:spPr>
          <a:xfrm>
            <a:off x="1952578" y="1037604"/>
            <a:ext cx="7887075"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for them from Berea to come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Athens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2" name="TextBox 1">
            <a:extLst>
              <a:ext uri="{FF2B5EF4-FFF2-40B4-BE49-F238E27FC236}">
                <a16:creationId xmlns:a16="http://schemas.microsoft.com/office/drawing/2014/main" id="{FB361F60-4632-BB9E-92C8-D4622D2BEBB8}"/>
              </a:ext>
            </a:extLst>
          </p:cNvPr>
          <p:cNvSpPr txBox="1"/>
          <p:nvPr/>
        </p:nvSpPr>
        <p:spPr>
          <a:xfrm>
            <a:off x="4276173" y="5123480"/>
            <a:ext cx="7336536"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Thessalonians 3:1-2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Therefore when we could bear it no longer, </a:t>
            </a:r>
            <a:r>
              <a:rPr lang="en-US" dirty="0">
                <a:highlight>
                  <a:srgbClr val="FFFF00"/>
                </a:highlight>
              </a:rPr>
              <a:t>we were willing to be left behind at </a:t>
            </a:r>
            <a:r>
              <a:rPr lang="en-US" sz="2400" b="1" dirty="0">
                <a:highlight>
                  <a:srgbClr val="FFFF00"/>
                </a:highlight>
              </a:rPr>
              <a:t>Athens</a:t>
            </a:r>
            <a:r>
              <a:rPr lang="en-US" dirty="0">
                <a:highlight>
                  <a:srgbClr val="FFFF00"/>
                </a:highlight>
              </a:rPr>
              <a:t> alone, and we sent </a:t>
            </a:r>
            <a:r>
              <a:rPr lang="en-US" sz="2400" b="1" dirty="0">
                <a:highlight>
                  <a:srgbClr val="FFFF00"/>
                </a:highlight>
              </a:rPr>
              <a:t>Timothy</a:t>
            </a:r>
            <a:r>
              <a:rPr lang="en-US" dirty="0"/>
              <a:t>, our brother and God’s coworker in the gospel of Christ, </a:t>
            </a:r>
            <a:r>
              <a:rPr lang="en-US" dirty="0">
                <a:highlight>
                  <a:srgbClr val="FFFF00"/>
                </a:highlight>
              </a:rPr>
              <a:t>to</a:t>
            </a:r>
            <a:r>
              <a:rPr lang="en-US" dirty="0"/>
              <a:t> establish and exhort </a:t>
            </a:r>
            <a:r>
              <a:rPr lang="en-US" dirty="0">
                <a:highlight>
                  <a:srgbClr val="FFFF00"/>
                </a:highlight>
              </a:rPr>
              <a:t>you</a:t>
            </a:r>
            <a:r>
              <a:rPr lang="en-US" dirty="0"/>
              <a:t> in your faith,</a:t>
            </a:r>
          </a:p>
        </p:txBody>
      </p:sp>
      <p:sp>
        <p:nvSpPr>
          <p:cNvPr id="6" name="TextBox 5">
            <a:extLst>
              <a:ext uri="{FF2B5EF4-FFF2-40B4-BE49-F238E27FC236}">
                <a16:creationId xmlns:a16="http://schemas.microsoft.com/office/drawing/2014/main" id="{15586F1E-C986-EE7E-AF38-6E752D66B8D9}"/>
              </a:ext>
            </a:extLst>
          </p:cNvPr>
          <p:cNvSpPr txBox="1"/>
          <p:nvPr/>
        </p:nvSpPr>
        <p:spPr>
          <a:xfrm>
            <a:off x="492374" y="2967335"/>
            <a:ext cx="846024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Thessalonians 3:6-7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But now that </a:t>
            </a:r>
            <a:r>
              <a:rPr lang="en-US" sz="2400" b="1" dirty="0"/>
              <a:t>Timothy</a:t>
            </a:r>
            <a:r>
              <a:rPr lang="en-US" dirty="0"/>
              <a:t> has come to us from you, and has brought us the good news of your faith and love and reported that you always remember us kindly and long to see us, as we long to see you— for this reason, brothers, </a:t>
            </a:r>
            <a:r>
              <a:rPr lang="en-US" dirty="0">
                <a:highlight>
                  <a:srgbClr val="FFFF00"/>
                </a:highlight>
              </a:rPr>
              <a:t>in all our distress and affliction </a:t>
            </a:r>
          </a:p>
          <a:p>
            <a:pPr algn="ctr" rtl="0"/>
            <a:r>
              <a:rPr lang="en-US" dirty="0"/>
              <a:t>we have been comforted about you through your faith.</a:t>
            </a:r>
          </a:p>
        </p:txBody>
      </p:sp>
      <p:sp>
        <p:nvSpPr>
          <p:cNvPr id="8" name="TextBox 7">
            <a:extLst>
              <a:ext uri="{FF2B5EF4-FFF2-40B4-BE49-F238E27FC236}">
                <a16:creationId xmlns:a16="http://schemas.microsoft.com/office/drawing/2014/main" id="{67E021D3-352B-981B-8F4D-12D4D509CEE1}"/>
              </a:ext>
            </a:extLst>
          </p:cNvPr>
          <p:cNvSpPr txBox="1"/>
          <p:nvPr/>
        </p:nvSpPr>
        <p:spPr>
          <a:xfrm>
            <a:off x="0" y="534191"/>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have they been?</a:t>
            </a:r>
          </a:p>
        </p:txBody>
      </p:sp>
      <p:sp>
        <p:nvSpPr>
          <p:cNvPr id="5" name="TextBox 4">
            <a:extLst>
              <a:ext uri="{FF2B5EF4-FFF2-40B4-BE49-F238E27FC236}">
                <a16:creationId xmlns:a16="http://schemas.microsoft.com/office/drawing/2014/main" id="{667373DC-40B3-8740-FA24-59BD152FEE60}"/>
              </a:ext>
            </a:extLst>
          </p:cNvPr>
          <p:cNvSpPr txBox="1"/>
          <p:nvPr/>
        </p:nvSpPr>
        <p:spPr>
          <a:xfrm>
            <a:off x="1952578" y="1037604"/>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for them from Berea to come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Athens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53D3F8-3EDA-6B67-001B-9A8895DA3F12}"/>
              </a:ext>
            </a:extLst>
          </p:cNvPr>
          <p:cNvSpPr txBox="1"/>
          <p:nvPr/>
        </p:nvSpPr>
        <p:spPr>
          <a:xfrm>
            <a:off x="1952577" y="1487328"/>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Timothy from Athens back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Thessalonica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CED9BAB7-071B-DEB8-13C8-BB14C1490129}"/>
                  </a:ext>
                </a:extLst>
              </p14:cNvPr>
              <p14:cNvContentPartPr/>
              <p14:nvPr/>
            </p14:nvContentPartPr>
            <p14:xfrm>
              <a:off x="2126445" y="4326112"/>
              <a:ext cx="2356200" cy="23040"/>
            </p14:xfrm>
          </p:contentPart>
        </mc:Choice>
        <mc:Fallback>
          <p:pic>
            <p:nvPicPr>
              <p:cNvPr id="15" name="Ink 14">
                <a:extLst>
                  <a:ext uri="{FF2B5EF4-FFF2-40B4-BE49-F238E27FC236}">
                    <a16:creationId xmlns:a16="http://schemas.microsoft.com/office/drawing/2014/main" id="{CED9BAB7-071B-DEB8-13C8-BB14C1490129}"/>
                  </a:ext>
                </a:extLst>
              </p:cNvPr>
              <p:cNvPicPr/>
              <p:nvPr/>
            </p:nvPicPr>
            <p:blipFill>
              <a:blip r:embed="rId3"/>
              <a:stretch>
                <a:fillRect/>
              </a:stretch>
            </p:blipFill>
            <p:spPr>
              <a:xfrm>
                <a:off x="2054805" y="4182112"/>
                <a:ext cx="2499840" cy="310680"/>
              </a:xfrm>
              <a:prstGeom prst="rect">
                <a:avLst/>
              </a:prstGeom>
            </p:spPr>
          </p:pic>
        </mc:Fallback>
      </mc:AlternateContent>
    </p:spTree>
    <p:extLst>
      <p:ext uri="{BB962C8B-B14F-4D97-AF65-F5344CB8AC3E}">
        <p14:creationId xmlns:p14="http://schemas.microsoft.com/office/powerpoint/2010/main" val="25478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2" name="TextBox 1">
            <a:extLst>
              <a:ext uri="{FF2B5EF4-FFF2-40B4-BE49-F238E27FC236}">
                <a16:creationId xmlns:a16="http://schemas.microsoft.com/office/drawing/2014/main" id="{FB361F60-4632-BB9E-92C8-D4622D2BEBB8}"/>
              </a:ext>
            </a:extLst>
          </p:cNvPr>
          <p:cNvSpPr txBox="1"/>
          <p:nvPr/>
        </p:nvSpPr>
        <p:spPr>
          <a:xfrm>
            <a:off x="2030819" y="5000370"/>
            <a:ext cx="976992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Philippians</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4:15-16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And you Philippians yourselves know that in the beginning of the gospel, </a:t>
            </a:r>
            <a:r>
              <a:rPr lang="en-US" dirty="0">
                <a:solidFill>
                  <a:prstClr val="black"/>
                </a:solidFill>
                <a:highlight>
                  <a:srgbClr val="FFFF00"/>
                </a:highlight>
              </a:rPr>
              <a:t>when I </a:t>
            </a:r>
            <a:r>
              <a:rPr lang="en-US" sz="2000" b="1" u="sng" dirty="0">
                <a:solidFill>
                  <a:prstClr val="black"/>
                </a:solidFill>
                <a:highlight>
                  <a:srgbClr val="FFFF00"/>
                </a:highlight>
              </a:rPr>
              <a:t>left</a:t>
            </a:r>
            <a:r>
              <a:rPr lang="en-US" dirty="0">
                <a:solidFill>
                  <a:prstClr val="black"/>
                </a:solidFill>
                <a:highlight>
                  <a:srgbClr val="FFFF00"/>
                </a:highlight>
              </a:rPr>
              <a:t> </a:t>
            </a:r>
            <a:r>
              <a:rPr lang="en-US" sz="2400" b="1" dirty="0">
                <a:solidFill>
                  <a:prstClr val="black"/>
                </a:solidFill>
                <a:highlight>
                  <a:srgbClr val="FFFF00"/>
                </a:highlight>
              </a:rPr>
              <a:t>Macedonia</a:t>
            </a:r>
            <a:r>
              <a:rPr lang="en-US" dirty="0">
                <a:solidFill>
                  <a:prstClr val="black"/>
                </a:solidFill>
                <a:highlight>
                  <a:srgbClr val="FFFF00"/>
                </a:highlight>
              </a:rPr>
              <a:t>, no church entered into partnership with me in </a:t>
            </a:r>
            <a:r>
              <a:rPr lang="en-US" sz="2000" b="1" dirty="0">
                <a:solidFill>
                  <a:prstClr val="black"/>
                </a:solidFill>
                <a:highlight>
                  <a:srgbClr val="FFFF00"/>
                </a:highlight>
              </a:rPr>
              <a:t>giving and receiving</a:t>
            </a:r>
            <a:r>
              <a:rPr lang="en-US" dirty="0">
                <a:solidFill>
                  <a:prstClr val="black"/>
                </a:solidFill>
                <a:highlight>
                  <a:srgbClr val="FFFF00"/>
                </a:highlight>
              </a:rPr>
              <a:t>, except you only. </a:t>
            </a:r>
            <a:r>
              <a:rPr lang="en-US" dirty="0">
                <a:solidFill>
                  <a:prstClr val="black"/>
                </a:solidFill>
              </a:rPr>
              <a:t>Even in Thessalonica you sent me help for my needs once and again.</a:t>
            </a:r>
          </a:p>
        </p:txBody>
      </p:sp>
      <p:sp>
        <p:nvSpPr>
          <p:cNvPr id="6" name="TextBox 5">
            <a:extLst>
              <a:ext uri="{FF2B5EF4-FFF2-40B4-BE49-F238E27FC236}">
                <a16:creationId xmlns:a16="http://schemas.microsoft.com/office/drawing/2014/main" id="{15586F1E-C986-EE7E-AF38-6E752D66B8D9}"/>
              </a:ext>
            </a:extLst>
          </p:cNvPr>
          <p:cNvSpPr txBox="1"/>
          <p:nvPr/>
        </p:nvSpPr>
        <p:spPr>
          <a:xfrm>
            <a:off x="839972" y="3498112"/>
            <a:ext cx="976992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Corinthians 11:9-10</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And when I was with you and was in need, I did not burden anyone, </a:t>
            </a:r>
            <a:r>
              <a:rPr lang="en-US" dirty="0">
                <a:highlight>
                  <a:srgbClr val="FFFF00"/>
                </a:highlight>
              </a:rPr>
              <a:t>for the brothers who came from </a:t>
            </a:r>
            <a:r>
              <a:rPr lang="en-US" sz="2400" b="1" dirty="0">
                <a:highlight>
                  <a:srgbClr val="FFFF00"/>
                </a:highlight>
              </a:rPr>
              <a:t>Macedonia</a:t>
            </a:r>
            <a:r>
              <a:rPr lang="en-US" dirty="0">
                <a:highlight>
                  <a:srgbClr val="FFFF00"/>
                </a:highlight>
              </a:rPr>
              <a:t> supplied my need</a:t>
            </a:r>
            <a:r>
              <a:rPr lang="en-US" dirty="0"/>
              <a:t>. So I refrained and will refrain from burdening you in any way. As the truth of Christ is in me, this boasting of mine will not be silenced </a:t>
            </a:r>
            <a:r>
              <a:rPr lang="en-US" dirty="0">
                <a:highlight>
                  <a:srgbClr val="FFFF00"/>
                </a:highlight>
              </a:rPr>
              <a:t>in the regions of </a:t>
            </a:r>
            <a:r>
              <a:rPr lang="en-US" sz="2400" b="1" dirty="0">
                <a:highlight>
                  <a:srgbClr val="FFFF00"/>
                </a:highlight>
              </a:rPr>
              <a:t>Achaia</a:t>
            </a:r>
            <a:r>
              <a:rPr lang="en-US" dirty="0"/>
              <a:t>.</a:t>
            </a:r>
          </a:p>
        </p:txBody>
      </p:sp>
      <p:sp>
        <p:nvSpPr>
          <p:cNvPr id="8" name="TextBox 7">
            <a:extLst>
              <a:ext uri="{FF2B5EF4-FFF2-40B4-BE49-F238E27FC236}">
                <a16:creationId xmlns:a16="http://schemas.microsoft.com/office/drawing/2014/main" id="{67E021D3-352B-981B-8F4D-12D4D509CEE1}"/>
              </a:ext>
            </a:extLst>
          </p:cNvPr>
          <p:cNvSpPr txBox="1"/>
          <p:nvPr/>
        </p:nvSpPr>
        <p:spPr>
          <a:xfrm>
            <a:off x="0" y="534191"/>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have they been?</a:t>
            </a:r>
          </a:p>
        </p:txBody>
      </p:sp>
      <p:sp>
        <p:nvSpPr>
          <p:cNvPr id="5" name="TextBox 4">
            <a:extLst>
              <a:ext uri="{FF2B5EF4-FFF2-40B4-BE49-F238E27FC236}">
                <a16:creationId xmlns:a16="http://schemas.microsoft.com/office/drawing/2014/main" id="{667373DC-40B3-8740-FA24-59BD152FEE60}"/>
              </a:ext>
            </a:extLst>
          </p:cNvPr>
          <p:cNvSpPr txBox="1"/>
          <p:nvPr/>
        </p:nvSpPr>
        <p:spPr>
          <a:xfrm>
            <a:off x="1952578" y="1037604"/>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for them from Berea to come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Athens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53D3F8-3EDA-6B67-001B-9A8895DA3F12}"/>
              </a:ext>
            </a:extLst>
          </p:cNvPr>
          <p:cNvSpPr txBox="1"/>
          <p:nvPr/>
        </p:nvSpPr>
        <p:spPr>
          <a:xfrm>
            <a:off x="1952577" y="1487328"/>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Timothy from Athens back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Thessalonica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30EEEA9-5D29-ECB5-0F52-488BFE4121C9}"/>
              </a:ext>
            </a:extLst>
          </p:cNvPr>
          <p:cNvSpPr txBox="1"/>
          <p:nvPr/>
        </p:nvSpPr>
        <p:spPr>
          <a:xfrm>
            <a:off x="1952577" y="1956469"/>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(iii)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Monetary relief came from Macedonia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Achaia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AB2496F-CC83-EFBA-AB92-DEDB788A1E99}"/>
              </a:ext>
            </a:extLst>
          </p:cNvPr>
          <p:cNvSpPr txBox="1"/>
          <p:nvPr/>
        </p:nvSpPr>
        <p:spPr>
          <a:xfrm>
            <a:off x="1952577" y="2392652"/>
            <a:ext cx="8747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(iv)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Philippian church sent monetary relief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after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Paul left Macedonia.</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3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8" name="TextBox 7">
            <a:extLst>
              <a:ext uri="{FF2B5EF4-FFF2-40B4-BE49-F238E27FC236}">
                <a16:creationId xmlns:a16="http://schemas.microsoft.com/office/drawing/2014/main" id="{67E021D3-352B-981B-8F4D-12D4D509CEE1}"/>
              </a:ext>
            </a:extLst>
          </p:cNvPr>
          <p:cNvSpPr txBox="1"/>
          <p:nvPr/>
        </p:nvSpPr>
        <p:spPr>
          <a:xfrm>
            <a:off x="0" y="534191"/>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have they been?</a:t>
            </a:r>
          </a:p>
        </p:txBody>
      </p:sp>
      <p:sp>
        <p:nvSpPr>
          <p:cNvPr id="5" name="TextBox 4">
            <a:extLst>
              <a:ext uri="{FF2B5EF4-FFF2-40B4-BE49-F238E27FC236}">
                <a16:creationId xmlns:a16="http://schemas.microsoft.com/office/drawing/2014/main" id="{667373DC-40B3-8740-FA24-59BD152FEE60}"/>
              </a:ext>
            </a:extLst>
          </p:cNvPr>
          <p:cNvSpPr txBox="1"/>
          <p:nvPr/>
        </p:nvSpPr>
        <p:spPr>
          <a:xfrm>
            <a:off x="1952578" y="1037604"/>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for them from Berea to come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Athens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53D3F8-3EDA-6B67-001B-9A8895DA3F12}"/>
              </a:ext>
            </a:extLst>
          </p:cNvPr>
          <p:cNvSpPr txBox="1"/>
          <p:nvPr/>
        </p:nvSpPr>
        <p:spPr>
          <a:xfrm>
            <a:off x="1952577" y="1487328"/>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Paul sent Timothy from Athens back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Thessalonica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30EEEA9-5D29-ECB5-0F52-488BFE4121C9}"/>
              </a:ext>
            </a:extLst>
          </p:cNvPr>
          <p:cNvSpPr txBox="1"/>
          <p:nvPr/>
        </p:nvSpPr>
        <p:spPr>
          <a:xfrm>
            <a:off x="1952577" y="1956469"/>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(iii)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Monetary relief came from Macedonia to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Achaia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2C2476E-70B3-3CBF-D216-BED47655D8E2}"/>
              </a:ext>
            </a:extLst>
          </p:cNvPr>
          <p:cNvSpPr txBox="1"/>
          <p:nvPr/>
        </p:nvSpPr>
        <p:spPr>
          <a:xfrm>
            <a:off x="1952577" y="2392652"/>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(iv)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Philippian church sent monetary relief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after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Paul left Macedonia.</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0E7F643-5624-0D0A-27AC-769365722986}"/>
              </a:ext>
            </a:extLst>
          </p:cNvPr>
          <p:cNvSpPr txBox="1"/>
          <p:nvPr/>
        </p:nvSpPr>
        <p:spPr>
          <a:xfrm>
            <a:off x="1952576" y="2794320"/>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Silas and Timothy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rejoin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Paul here in Corinth.</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9E69F0-2FDC-FA41-23FD-6A1C9A98C04E}"/>
              </a:ext>
            </a:extLst>
          </p:cNvPr>
          <p:cNvSpPr txBox="1"/>
          <p:nvPr/>
        </p:nvSpPr>
        <p:spPr>
          <a:xfrm>
            <a:off x="1952576" y="3228945"/>
            <a:ext cx="7887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It seems, then,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Silas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came from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Philippi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with the relief.</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0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6" name="TextBox 5">
            <a:extLst>
              <a:ext uri="{FF2B5EF4-FFF2-40B4-BE49-F238E27FC236}">
                <a16:creationId xmlns:a16="http://schemas.microsoft.com/office/drawing/2014/main" id="{15586F1E-C986-EE7E-AF38-6E752D66B8D9}"/>
              </a:ext>
            </a:extLst>
          </p:cNvPr>
          <p:cNvSpPr txBox="1"/>
          <p:nvPr/>
        </p:nvSpPr>
        <p:spPr>
          <a:xfrm>
            <a:off x="1908128" y="2779871"/>
            <a:ext cx="837574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10:9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t>because, if you </a:t>
            </a:r>
            <a:r>
              <a:rPr lang="en-US" sz="2400" b="1" dirty="0"/>
              <a:t>confess</a:t>
            </a:r>
            <a:r>
              <a:rPr lang="en-US" dirty="0"/>
              <a:t> with your mouth </a:t>
            </a:r>
            <a:r>
              <a:rPr lang="en-US" b="1" dirty="0"/>
              <a:t>that Jesus is Lord </a:t>
            </a:r>
            <a:r>
              <a:rPr lang="en-US" dirty="0"/>
              <a:t>and </a:t>
            </a:r>
            <a:r>
              <a:rPr lang="en-US" sz="2400" b="1" dirty="0"/>
              <a:t>believe</a:t>
            </a:r>
            <a:r>
              <a:rPr lang="en-US" dirty="0"/>
              <a:t> in your heart </a:t>
            </a:r>
            <a:r>
              <a:rPr lang="en-US" b="1" dirty="0"/>
              <a:t>that God raised him from the dead</a:t>
            </a:r>
            <a:r>
              <a:rPr lang="en-US" dirty="0"/>
              <a:t>, you will be </a:t>
            </a:r>
            <a:r>
              <a:rPr lang="en-US" sz="2400" b="1" dirty="0"/>
              <a:t>saved</a:t>
            </a:r>
            <a:r>
              <a:rPr lang="en-US" dirty="0"/>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E021D3-352B-981B-8F4D-12D4D509CEE1}"/>
              </a:ext>
            </a:extLst>
          </p:cNvPr>
          <p:cNvSpPr txBox="1"/>
          <p:nvPr/>
        </p:nvSpPr>
        <p:spPr>
          <a:xfrm>
            <a:off x="648586" y="652271"/>
            <a:ext cx="108948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b</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Their arrival means Paul is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freed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from being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discouraged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about those he previously ministered to, and from financial worry, and could now be completely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devoted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to the preaching of the Word.</a:t>
            </a:r>
          </a:p>
        </p:txBody>
      </p:sp>
    </p:spTree>
    <p:extLst>
      <p:ext uri="{BB962C8B-B14F-4D97-AF65-F5344CB8AC3E}">
        <p14:creationId xmlns:p14="http://schemas.microsoft.com/office/powerpoint/2010/main" val="36730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3</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6" name="TextBox 5">
            <a:extLst>
              <a:ext uri="{FF2B5EF4-FFF2-40B4-BE49-F238E27FC236}">
                <a16:creationId xmlns:a16="http://schemas.microsoft.com/office/drawing/2014/main" id="{15586F1E-C986-EE7E-AF38-6E752D66B8D9}"/>
              </a:ext>
            </a:extLst>
          </p:cNvPr>
          <p:cNvSpPr txBox="1"/>
          <p:nvPr/>
        </p:nvSpPr>
        <p:spPr>
          <a:xfrm>
            <a:off x="1278356" y="2354569"/>
            <a:ext cx="10265057"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Corinthians 1:3-7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t>Blessed be the God and Father of our Lord Jesus Christ, the Father of mercies and </a:t>
            </a:r>
            <a:r>
              <a:rPr lang="en-US" sz="2400" b="1" dirty="0"/>
              <a:t>God of all </a:t>
            </a:r>
            <a:r>
              <a:rPr lang="en-US" sz="2400" b="1" dirty="0">
                <a:highlight>
                  <a:srgbClr val="FFFF00"/>
                </a:highlight>
              </a:rPr>
              <a:t>comfort</a:t>
            </a:r>
            <a:r>
              <a:rPr lang="en-US" dirty="0"/>
              <a:t>, who </a:t>
            </a:r>
            <a:r>
              <a:rPr lang="en-US" dirty="0">
                <a:highlight>
                  <a:srgbClr val="FFFF00"/>
                </a:highlight>
              </a:rPr>
              <a:t>comforts</a:t>
            </a:r>
            <a:r>
              <a:rPr lang="en-US" dirty="0"/>
              <a:t> us in all our affliction, so that we may be able to </a:t>
            </a:r>
            <a:r>
              <a:rPr lang="en-US" dirty="0">
                <a:highlight>
                  <a:srgbClr val="FFFF00"/>
                </a:highlight>
              </a:rPr>
              <a:t>comfort</a:t>
            </a:r>
            <a:r>
              <a:rPr lang="en-US" dirty="0"/>
              <a:t> those who are in any affliction, with the </a:t>
            </a:r>
            <a:r>
              <a:rPr lang="en-US" dirty="0">
                <a:highlight>
                  <a:srgbClr val="FFFF00"/>
                </a:highlight>
              </a:rPr>
              <a:t>comfort</a:t>
            </a:r>
            <a:r>
              <a:rPr lang="en-US" dirty="0"/>
              <a:t> with which we ourselves are comforted by God. For as we share abundantly in Christ’s sufferings, so through Christ we share abundantly in </a:t>
            </a:r>
            <a:r>
              <a:rPr lang="en-US" dirty="0">
                <a:highlight>
                  <a:srgbClr val="FFFF00"/>
                </a:highlight>
              </a:rPr>
              <a:t>comfort</a:t>
            </a:r>
            <a:r>
              <a:rPr lang="en-US" dirty="0"/>
              <a:t> too. If we are afflicted, it is for your </a:t>
            </a:r>
            <a:r>
              <a:rPr lang="en-US" dirty="0">
                <a:highlight>
                  <a:srgbClr val="FFFF00"/>
                </a:highlight>
              </a:rPr>
              <a:t>comfort</a:t>
            </a:r>
            <a:r>
              <a:rPr lang="en-US" dirty="0"/>
              <a:t> and salvation; and if we are </a:t>
            </a:r>
            <a:r>
              <a:rPr lang="en-US" dirty="0">
                <a:highlight>
                  <a:srgbClr val="FFFF00"/>
                </a:highlight>
              </a:rPr>
              <a:t>comforted</a:t>
            </a:r>
            <a:r>
              <a:rPr lang="en-US" dirty="0"/>
              <a:t>, it is for your </a:t>
            </a:r>
            <a:r>
              <a:rPr lang="en-US" dirty="0">
                <a:highlight>
                  <a:srgbClr val="FFFF00"/>
                </a:highlight>
              </a:rPr>
              <a:t>comfort</a:t>
            </a:r>
            <a:r>
              <a:rPr lang="en-US" dirty="0"/>
              <a:t>, which you experience when you patiently endure the same sufferings that we suffer. Our hope for you is unshaken, for we know that as you share in our sufferings, you will also share in our </a:t>
            </a:r>
            <a:r>
              <a:rPr lang="en-US" dirty="0">
                <a:highlight>
                  <a:srgbClr val="FFFF00"/>
                </a:highlight>
              </a:rPr>
              <a:t>comfort</a:t>
            </a:r>
            <a:r>
              <a:rPr lang="en-US" dirty="0"/>
              <a:t>.</a:t>
            </a:r>
          </a:p>
        </p:txBody>
      </p:sp>
      <p:sp>
        <p:nvSpPr>
          <p:cNvPr id="8" name="TextBox 7">
            <a:extLst>
              <a:ext uri="{FF2B5EF4-FFF2-40B4-BE49-F238E27FC236}">
                <a16:creationId xmlns:a16="http://schemas.microsoft.com/office/drawing/2014/main" id="{67E021D3-352B-981B-8F4D-12D4D509CEE1}"/>
              </a:ext>
            </a:extLst>
          </p:cNvPr>
          <p:cNvSpPr txBox="1"/>
          <p:nvPr/>
        </p:nvSpPr>
        <p:spPr>
          <a:xfrm>
            <a:off x="648586" y="652271"/>
            <a:ext cx="108948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b</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Their arrival means Paul is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freed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from being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discouraged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about those he previously ministered to, and from financial worry, and could now be completely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devoted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to the preaching of the Word.</a:t>
            </a:r>
          </a:p>
        </p:txBody>
      </p:sp>
    </p:spTree>
    <p:extLst>
      <p:ext uri="{BB962C8B-B14F-4D97-AF65-F5344CB8AC3E}">
        <p14:creationId xmlns:p14="http://schemas.microsoft.com/office/powerpoint/2010/main" val="10735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2592572" y="1664069"/>
            <a:ext cx="6826102"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3</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400" b="0" i="0" u="sng" strike="noStrike" kern="1200" cap="none" spc="0" normalizeH="0" baseline="0" noProof="0" dirty="0">
                <a:ln>
                  <a:noFill/>
                </a:ln>
                <a:solidFill>
                  <a:srgbClr val="00B050"/>
                </a:solidFill>
                <a:effectLst/>
                <a:uLnTx/>
                <a:uFillTx/>
                <a:latin typeface="Calibri" panose="020F0502020204030204"/>
                <a:ea typeface="+mn-ea"/>
                <a:cs typeface="+mn-cs"/>
              </a:rPr>
              <a:t>old friends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Timothy and Silas.</a:t>
            </a:r>
          </a:p>
        </p:txBody>
      </p:sp>
      <p:sp>
        <p:nvSpPr>
          <p:cNvPr id="6" name="TextBox 5">
            <a:extLst>
              <a:ext uri="{FF2B5EF4-FFF2-40B4-BE49-F238E27FC236}">
                <a16:creationId xmlns:a16="http://schemas.microsoft.com/office/drawing/2014/main" id="{15586F1E-C986-EE7E-AF38-6E752D66B8D9}"/>
              </a:ext>
            </a:extLst>
          </p:cNvPr>
          <p:cNvSpPr txBox="1"/>
          <p:nvPr/>
        </p:nvSpPr>
        <p:spPr>
          <a:xfrm>
            <a:off x="2941400" y="3301410"/>
            <a:ext cx="6128445"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Hebrews 10:24-25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sz="2000" dirty="0"/>
              <a:t>And let us consider how to stir up one another to love and good works, </a:t>
            </a:r>
            <a:r>
              <a:rPr lang="en-US" sz="2000" b="1" dirty="0">
                <a:highlight>
                  <a:srgbClr val="FFFF00"/>
                </a:highlight>
              </a:rPr>
              <a:t>not neglecting to meet together</a:t>
            </a:r>
            <a:r>
              <a:rPr lang="en-US" sz="2000" dirty="0"/>
              <a:t>, as is the habit of some, </a:t>
            </a:r>
            <a:r>
              <a:rPr lang="en-US" sz="2000" b="1" dirty="0">
                <a:highlight>
                  <a:srgbClr val="FFFF00"/>
                </a:highlight>
              </a:rPr>
              <a:t>but encouraging one another</a:t>
            </a:r>
            <a:r>
              <a:rPr lang="en-US" sz="2000" dirty="0"/>
              <a:t>, and all the more as you see the Day drawing near.</a:t>
            </a:r>
          </a:p>
        </p:txBody>
      </p:sp>
      <p:sp>
        <p:nvSpPr>
          <p:cNvPr id="7" name="TextBox 6">
            <a:extLst>
              <a:ext uri="{FF2B5EF4-FFF2-40B4-BE49-F238E27FC236}">
                <a16:creationId xmlns:a16="http://schemas.microsoft.com/office/drawing/2014/main" id="{14A113DA-4902-29FB-99CB-B4BDF73D91BF}"/>
              </a:ext>
            </a:extLst>
          </p:cNvPr>
          <p:cNvSpPr txBox="1"/>
          <p:nvPr/>
        </p:nvSpPr>
        <p:spPr>
          <a:xfrm>
            <a:off x="0" y="17361"/>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encourages you through the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comfort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of His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people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E3373DB5-00D3-D06A-6BF4-5FA2601AD0BE}"/>
              </a:ext>
            </a:extLst>
          </p:cNvPr>
          <p:cNvSpPr txBox="1"/>
          <p:nvPr/>
        </p:nvSpPr>
        <p:spPr>
          <a:xfrm>
            <a:off x="2592572" y="622071"/>
            <a:ext cx="484844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1. </a:t>
            </a:r>
            <a:r>
              <a:rPr kumimoji="0" lang="en-US" sz="2400" b="0" i="0" u="none" strike="noStrike" kern="1200" cap="none" spc="0" normalizeH="0" baseline="0" noProof="0" dirty="0">
                <a:ln>
                  <a:noFill/>
                </a:ln>
                <a:solidFill>
                  <a:prstClr val="black"/>
                </a:solidFill>
                <a:effectLst/>
                <a:uLnTx/>
                <a:uFillTx/>
                <a:latin typeface="Calibri" panose="020F0502020204030204"/>
              </a:rPr>
              <a:t>Paul comes to </a:t>
            </a:r>
            <a:r>
              <a:rPr lang="en-US" sz="2400" dirty="0">
                <a:solidFill>
                  <a:prstClr val="black"/>
                </a:solidFill>
                <a:latin typeface="Calibri" panose="020F0502020204030204"/>
              </a:rPr>
              <a:t>Corinth </a:t>
            </a:r>
            <a:r>
              <a:rPr kumimoji="0" lang="en-US" sz="2400" b="0" i="0" u="sng" strike="noStrike" kern="1200" cap="none" spc="0" normalizeH="0" baseline="0" noProof="0" dirty="0">
                <a:ln>
                  <a:noFill/>
                </a:ln>
                <a:solidFill>
                  <a:srgbClr val="00B050"/>
                </a:solidFill>
                <a:effectLst/>
                <a:uLnTx/>
                <a:uFillTx/>
                <a:latin typeface="Calibri" panose="020F0502020204030204"/>
              </a:rPr>
              <a:t>discouraged</a:t>
            </a:r>
            <a:r>
              <a:rPr kumimoji="0" lang="en-US" sz="2400" b="0" i="0" u="none" strike="noStrike" kern="1200" cap="none" spc="0" normalizeH="0" baseline="0" noProof="0" dirty="0">
                <a:ln>
                  <a:noFill/>
                </a:ln>
                <a:solidFill>
                  <a:prstClr val="black"/>
                </a:solidFill>
                <a:effectLst/>
                <a:uLnTx/>
                <a:uFillTx/>
                <a:latin typeface="Calibri" panose="020F0502020204030204"/>
              </a:rPr>
              <a:t>.</a:t>
            </a:r>
          </a:p>
        </p:txBody>
      </p:sp>
      <p:sp>
        <p:nvSpPr>
          <p:cNvPr id="10" name="TextBox 9">
            <a:extLst>
              <a:ext uri="{FF2B5EF4-FFF2-40B4-BE49-F238E27FC236}">
                <a16:creationId xmlns:a16="http://schemas.microsoft.com/office/drawing/2014/main" id="{959B4652-3F44-214E-3A74-0B23B9988889}"/>
              </a:ext>
            </a:extLst>
          </p:cNvPr>
          <p:cNvSpPr txBox="1"/>
          <p:nvPr/>
        </p:nvSpPr>
        <p:spPr>
          <a:xfrm>
            <a:off x="2592572" y="1143070"/>
            <a:ext cx="700685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2. </a:t>
            </a:r>
            <a:r>
              <a:rPr kumimoji="0" lang="en-US" sz="2400" b="0" i="0" u="none" strike="noStrike" kern="1200" cap="none" spc="0" normalizeH="0" baseline="0" noProof="0" dirty="0">
                <a:ln>
                  <a:noFill/>
                </a:ln>
                <a:solidFill>
                  <a:prstClr val="black"/>
                </a:solidFill>
                <a:effectLst/>
                <a:uLnTx/>
                <a:uFillTx/>
                <a:latin typeface="Calibri" panose="020F0502020204030204"/>
              </a:rPr>
              <a:t>God sends Paul</a:t>
            </a:r>
            <a:r>
              <a:rPr kumimoji="0" lang="en-US" sz="2400" b="0" i="0" u="none" strike="noStrike" kern="1200" cap="none" spc="0" normalizeH="0" noProof="0" dirty="0">
                <a:ln>
                  <a:noFill/>
                </a:ln>
                <a:solidFill>
                  <a:prstClr val="black"/>
                </a:solidFill>
                <a:effectLst/>
                <a:uLnTx/>
                <a:uFillTx/>
                <a:latin typeface="Calibri" panose="020F0502020204030204"/>
              </a:rPr>
              <a:t> two</a:t>
            </a:r>
            <a:r>
              <a:rPr lang="en-US" sz="2400" dirty="0">
                <a:solidFill>
                  <a:prstClr val="black"/>
                </a:solidFill>
                <a:latin typeface="Calibri" panose="020F0502020204030204"/>
              </a:rPr>
              <a:t> </a:t>
            </a:r>
            <a:r>
              <a:rPr kumimoji="0" lang="en-US" sz="2400" b="0" i="0" u="sng" strike="noStrike" kern="1200" cap="none" spc="0" normalizeH="0" baseline="0" noProof="0" dirty="0">
                <a:ln>
                  <a:noFill/>
                </a:ln>
                <a:solidFill>
                  <a:srgbClr val="00B050"/>
                </a:solidFill>
                <a:effectLst/>
                <a:uLnTx/>
                <a:uFillTx/>
                <a:latin typeface="Calibri" panose="020F0502020204030204"/>
              </a:rPr>
              <a:t>new friends</a:t>
            </a:r>
            <a:r>
              <a:rPr kumimoji="0" lang="en-US" sz="2400" b="0" i="0" u="none" strike="noStrike" kern="1200" cap="none" spc="0" normalizeH="0" baseline="0" noProof="0" dirty="0">
                <a:ln>
                  <a:noFill/>
                </a:ln>
                <a:solidFill>
                  <a:prstClr val="black"/>
                </a:solidFill>
                <a:effectLst/>
                <a:uLnTx/>
                <a:uFillTx/>
                <a:latin typeface="Calibri" panose="020F0502020204030204"/>
              </a:rPr>
              <a:t>, Aquila and Priscilla.</a:t>
            </a:r>
          </a:p>
        </p:txBody>
      </p:sp>
    </p:spTree>
    <p:extLst>
      <p:ext uri="{BB962C8B-B14F-4D97-AF65-F5344CB8AC3E}">
        <p14:creationId xmlns:p14="http://schemas.microsoft.com/office/powerpoint/2010/main" val="25794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 encourages you through the </a:t>
            </a:r>
            <a:r>
              <a:rPr lang="en-US" sz="2800" u="sng" dirty="0">
                <a:solidFill>
                  <a:srgbClr val="00B050"/>
                </a:solidFill>
              </a:rPr>
              <a:t>comfort </a:t>
            </a:r>
            <a:r>
              <a:rPr lang="en-US" sz="2800" dirty="0"/>
              <a:t> of His </a:t>
            </a:r>
            <a:r>
              <a:rPr lang="en-US" sz="2800" u="sng" dirty="0">
                <a:solidFill>
                  <a:srgbClr val="00B050"/>
                </a:solidFill>
              </a:rPr>
              <a:t>people</a:t>
            </a:r>
            <a:r>
              <a:rPr lang="en-US" sz="2800"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1113890" y="2854424"/>
            <a:ext cx="10283872"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imes New Roman" panose="02020603050405020304" pitchFamily="18" charset="0"/>
                <a:cs typeface="Times New Roman" panose="02020603050405020304" pitchFamily="18" charset="0"/>
              </a:rPr>
              <a:t>1 Corinthians 2:1-5 </a:t>
            </a:r>
            <a:r>
              <a:rPr lang="en-US" sz="1200" dirty="0">
                <a:solidFill>
                  <a:prstClr val="black"/>
                </a:solidFill>
                <a:latin typeface="Times New Roman" panose="02020603050405020304" pitchFamily="18" charset="0"/>
                <a:cs typeface="Times New Roman" panose="02020603050405020304" pitchFamily="18" charset="0"/>
              </a:rPr>
              <a:t>(ESV)</a:t>
            </a:r>
          </a:p>
          <a:p>
            <a:pPr lvl="0" algn="ctr">
              <a:defRPr/>
            </a:pPr>
            <a:r>
              <a:rPr lang="en-US" sz="2000" dirty="0">
                <a:latin typeface="Times New Roman" panose="02020603050405020304" pitchFamily="18" charset="0"/>
                <a:cs typeface="Times New Roman" panose="02020603050405020304" pitchFamily="18" charset="0"/>
              </a:rPr>
              <a:t>And I, when I came to you, brothers, did not come proclaiming to you the testimony of God with lofty speech or wisdom. For I decided to know nothing among you except Jesus Christ and him crucified. And I was with you in weakness and in fear and much trembling, and my speech and my message were not in plausible words of wisdom, but in demonstration of the Spirit and of power, so that your faith might not rest in the wisdom of men but in the power of God.</a:t>
            </a:r>
          </a:p>
        </p:txBody>
      </p:sp>
      <p:sp>
        <p:nvSpPr>
          <p:cNvPr id="8" name="TextBox 7">
            <a:extLst>
              <a:ext uri="{FF2B5EF4-FFF2-40B4-BE49-F238E27FC236}">
                <a16:creationId xmlns:a16="http://schemas.microsoft.com/office/drawing/2014/main" id="{3B81C3B4-E8F7-EBF9-81EF-E532D35205E9}"/>
              </a:ext>
            </a:extLst>
          </p:cNvPr>
          <p:cNvSpPr txBox="1"/>
          <p:nvPr/>
        </p:nvSpPr>
        <p:spPr>
          <a:xfrm>
            <a:off x="159826" y="502729"/>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1. </a:t>
            </a:r>
            <a:r>
              <a:rPr kumimoji="0" lang="en-US" sz="2400" b="0" i="0" u="none" strike="noStrike" kern="1200" cap="none" spc="0" normalizeH="0" baseline="0" noProof="0" dirty="0">
                <a:ln>
                  <a:noFill/>
                </a:ln>
                <a:solidFill>
                  <a:prstClr val="black"/>
                </a:solidFill>
                <a:effectLst/>
                <a:uLnTx/>
                <a:uFillTx/>
                <a:latin typeface="Calibri" panose="020F0502020204030204"/>
              </a:rPr>
              <a:t>Paul comes to </a:t>
            </a:r>
            <a:r>
              <a:rPr lang="en-US" sz="2400" dirty="0">
                <a:solidFill>
                  <a:prstClr val="black"/>
                </a:solidFill>
                <a:latin typeface="Calibri" panose="020F0502020204030204"/>
              </a:rPr>
              <a:t>Corinth </a:t>
            </a:r>
            <a:r>
              <a:rPr kumimoji="0" lang="en-US" sz="2400" b="0" i="0" u="sng" strike="noStrike" kern="1200" cap="none" spc="0" normalizeH="0" baseline="0" noProof="0" dirty="0">
                <a:ln>
                  <a:noFill/>
                </a:ln>
                <a:solidFill>
                  <a:srgbClr val="00B050"/>
                </a:solidFill>
                <a:effectLst/>
                <a:uLnTx/>
                <a:uFillTx/>
                <a:latin typeface="Calibri" panose="020F0502020204030204"/>
              </a:rPr>
              <a:t>discouraged</a:t>
            </a:r>
            <a:r>
              <a:rPr kumimoji="0" lang="en-US" sz="2400" b="0" i="0" u="none" strike="noStrike" kern="1200" cap="none" spc="0" normalizeH="0" baseline="0" noProof="0" dirty="0">
                <a:ln>
                  <a:noFill/>
                </a:ln>
                <a:solidFill>
                  <a:prstClr val="black"/>
                </a:solidFill>
                <a:effectLst/>
                <a:uLnTx/>
                <a:uFillTx/>
                <a:latin typeface="Calibri" panose="020F0502020204030204"/>
              </a:rPr>
              <a:t>.</a:t>
            </a:r>
          </a:p>
        </p:txBody>
      </p:sp>
      <p:sp>
        <p:nvSpPr>
          <p:cNvPr id="11" name="TextBox 10">
            <a:extLst>
              <a:ext uri="{FF2B5EF4-FFF2-40B4-BE49-F238E27FC236}">
                <a16:creationId xmlns:a16="http://schemas.microsoft.com/office/drawing/2014/main" id="{5BFF60EC-BFDD-8EAE-A343-155EAC6081C9}"/>
              </a:ext>
            </a:extLst>
          </p:cNvPr>
          <p:cNvSpPr txBox="1"/>
          <p:nvPr/>
        </p:nvSpPr>
        <p:spPr>
          <a:xfrm>
            <a:off x="4288890" y="974784"/>
            <a:ext cx="601081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a</a:t>
            </a:r>
            <a:r>
              <a:rPr kumimoji="0" lang="en-US" sz="2400" b="1" i="0" u="none" strike="noStrike" kern="1200" cap="none" spc="0" normalizeH="0" baseline="0" noProof="0" dirty="0">
                <a:ln>
                  <a:noFill/>
                </a:ln>
                <a:solidFill>
                  <a:prstClr val="black"/>
                </a:solidFill>
                <a:effectLst/>
                <a:uLnTx/>
                <a:uFillTx/>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rPr>
              <a:t>He comes in </a:t>
            </a:r>
            <a:r>
              <a:rPr kumimoji="0" lang="en-US" sz="2400" b="0" i="1" u="sng" strike="noStrike" kern="1200" cap="none" spc="0" normalizeH="0" baseline="0" noProof="0" dirty="0">
                <a:ln>
                  <a:noFill/>
                </a:ln>
                <a:solidFill>
                  <a:srgbClr val="00B050"/>
                </a:solidFill>
                <a:effectLst/>
                <a:uLnTx/>
                <a:uFillTx/>
                <a:latin typeface="Calibri" panose="020F0502020204030204"/>
              </a:rPr>
              <a:t>weakness</a:t>
            </a:r>
            <a:r>
              <a:rPr kumimoji="0" lang="en-US" sz="2400" b="0" i="1" u="none" strike="noStrike" kern="1200" cap="none" spc="0" normalizeH="0" baseline="0" noProof="0" dirty="0">
                <a:ln>
                  <a:noFill/>
                </a:ln>
                <a:solidFill>
                  <a:prstClr val="black"/>
                </a:solidFill>
                <a:effectLst/>
                <a:uLnTx/>
                <a:uFillTx/>
                <a:latin typeface="Calibri" panose="020F0502020204030204"/>
              </a:rPr>
              <a:t>, fear and trembling.</a:t>
            </a:r>
          </a:p>
        </p:txBody>
      </p:sp>
      <p:sp>
        <p:nvSpPr>
          <p:cNvPr id="12" name="TextBox 11">
            <a:extLst>
              <a:ext uri="{FF2B5EF4-FFF2-40B4-BE49-F238E27FC236}">
                <a16:creationId xmlns:a16="http://schemas.microsoft.com/office/drawing/2014/main" id="{A4B268B1-12DA-9EDF-5F32-CD968151314F}"/>
              </a:ext>
            </a:extLst>
          </p:cNvPr>
          <p:cNvSpPr txBox="1"/>
          <p:nvPr/>
        </p:nvSpPr>
        <p:spPr>
          <a:xfrm>
            <a:off x="4288530" y="1487001"/>
            <a:ext cx="28829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b. </a:t>
            </a:r>
            <a:r>
              <a:rPr kumimoji="0" lang="en-US" sz="2400" b="0" i="1" u="none" strike="noStrike" kern="1200" cap="none" spc="0" normalizeH="0" baseline="0" noProof="0" dirty="0">
                <a:ln>
                  <a:noFill/>
                </a:ln>
                <a:solidFill>
                  <a:prstClr val="black"/>
                </a:solidFill>
                <a:effectLst/>
                <a:uLnTx/>
                <a:uFillTx/>
                <a:latin typeface="Calibri" panose="020F0502020204030204"/>
              </a:rPr>
              <a:t>He comes </a:t>
            </a:r>
            <a:r>
              <a:rPr kumimoji="0" lang="en-US" sz="2400" b="0" i="1" u="sng" strike="noStrike" kern="1200" cap="none" spc="0" normalizeH="0" baseline="0" noProof="0" dirty="0">
                <a:ln>
                  <a:noFill/>
                </a:ln>
                <a:solidFill>
                  <a:srgbClr val="00B050"/>
                </a:solidFill>
                <a:effectLst/>
                <a:uLnTx/>
                <a:uFillTx/>
                <a:latin typeface="Calibri" panose="020F0502020204030204"/>
              </a:rPr>
              <a:t>alone</a:t>
            </a:r>
            <a:r>
              <a:rPr kumimoji="0" lang="en-US" sz="2400" b="0" i="1" u="none" strike="noStrike" kern="1200" cap="none" spc="0" normalizeH="0" baseline="0" noProof="0" dirty="0">
                <a:ln>
                  <a:noFill/>
                </a:ln>
                <a:solidFill>
                  <a:prstClr val="black"/>
                </a:solidFill>
                <a:effectLst/>
                <a:uLnTx/>
                <a:uFillTx/>
                <a:latin typeface="Calibri" panose="020F0502020204030204"/>
              </a:rPr>
              <a:t>.</a:t>
            </a:r>
          </a:p>
        </p:txBody>
      </p:sp>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2E92DAB7-D57F-0630-1E00-C53054232B18}"/>
                  </a:ext>
                </a:extLst>
              </p14:cNvPr>
              <p14:cNvContentPartPr/>
              <p14:nvPr/>
            </p14:nvContentPartPr>
            <p14:xfrm>
              <a:off x="2323680" y="3910820"/>
              <a:ext cx="6495840" cy="91080"/>
            </p14:xfrm>
          </p:contentPart>
        </mc:Choice>
        <mc:Fallback>
          <p:pic>
            <p:nvPicPr>
              <p:cNvPr id="14" name="Ink 13">
                <a:extLst>
                  <a:ext uri="{FF2B5EF4-FFF2-40B4-BE49-F238E27FC236}">
                    <a16:creationId xmlns:a16="http://schemas.microsoft.com/office/drawing/2014/main" id="{2E92DAB7-D57F-0630-1E00-C53054232B18}"/>
                  </a:ext>
                </a:extLst>
              </p:cNvPr>
              <p:cNvPicPr/>
              <p:nvPr/>
            </p:nvPicPr>
            <p:blipFill>
              <a:blip r:embed="rId3"/>
              <a:stretch>
                <a:fillRect/>
              </a:stretch>
            </p:blipFill>
            <p:spPr>
              <a:xfrm>
                <a:off x="2252040" y="3766820"/>
                <a:ext cx="6639480" cy="378720"/>
              </a:xfrm>
              <a:prstGeom prst="rect">
                <a:avLst/>
              </a:prstGeom>
            </p:spPr>
          </p:pic>
        </mc:Fallback>
      </mc:AlternateContent>
    </p:spTree>
    <p:extLst>
      <p:ext uri="{BB962C8B-B14F-4D97-AF65-F5344CB8AC3E}">
        <p14:creationId xmlns:p14="http://schemas.microsoft.com/office/powerpoint/2010/main" val="19659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map of the world&#10;&#10;Description automatically generated">
            <a:extLst>
              <a:ext uri="{FF2B5EF4-FFF2-40B4-BE49-F238E27FC236}">
                <a16:creationId xmlns:a16="http://schemas.microsoft.com/office/drawing/2014/main" id="{B23F39FB-C2B4-51FA-72A3-AFC4C69291B4}"/>
              </a:ext>
            </a:extLst>
          </p:cNvPr>
          <p:cNvPicPr>
            <a:picLocks noChangeAspect="1"/>
          </p:cNvPicPr>
          <p:nvPr/>
        </p:nvPicPr>
        <p:blipFill rotWithShape="1">
          <a:blip r:embed="rId2"/>
          <a:srcRect b="17295"/>
          <a:stretch/>
        </p:blipFill>
        <p:spPr>
          <a:xfrm>
            <a:off x="20" y="1282"/>
            <a:ext cx="12191980" cy="6856718"/>
          </a:xfrm>
          <a:prstGeom prst="rect">
            <a:avLst/>
          </a:prstGeom>
        </p:spPr>
      </p:pic>
      <p:sp>
        <p:nvSpPr>
          <p:cNvPr id="13" name="Oval 12">
            <a:extLst>
              <a:ext uri="{FF2B5EF4-FFF2-40B4-BE49-F238E27FC236}">
                <a16:creationId xmlns:a16="http://schemas.microsoft.com/office/drawing/2014/main" id="{A7213B6C-C970-57C8-1094-E3D00D975514}"/>
              </a:ext>
            </a:extLst>
          </p:cNvPr>
          <p:cNvSpPr/>
          <p:nvPr/>
        </p:nvSpPr>
        <p:spPr>
          <a:xfrm>
            <a:off x="7809738" y="5740400"/>
            <a:ext cx="2273300" cy="952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9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mediterranean sea&#10;&#10;Description automatically generated">
            <a:extLst>
              <a:ext uri="{FF2B5EF4-FFF2-40B4-BE49-F238E27FC236}">
                <a16:creationId xmlns:a16="http://schemas.microsoft.com/office/drawing/2014/main" id="{51170785-253A-7FED-1305-138CC1252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cxnSp>
        <p:nvCxnSpPr>
          <p:cNvPr id="5" name="Straight Arrow Connector 4">
            <a:extLst>
              <a:ext uri="{FF2B5EF4-FFF2-40B4-BE49-F238E27FC236}">
                <a16:creationId xmlns:a16="http://schemas.microsoft.com/office/drawing/2014/main" id="{8AA91E9C-5AC7-647D-03CA-11540FCCE913}"/>
              </a:ext>
            </a:extLst>
          </p:cNvPr>
          <p:cNvCxnSpPr>
            <a:cxnSpLocks/>
          </p:cNvCxnSpPr>
          <p:nvPr/>
        </p:nvCxnSpPr>
        <p:spPr>
          <a:xfrm flipH="1" flipV="1">
            <a:off x="7518400" y="4076700"/>
            <a:ext cx="1701800" cy="317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DDE163-5928-70D5-7CF7-9C7BB86D981E}"/>
              </a:ext>
            </a:extLst>
          </p:cNvPr>
          <p:cNvCxnSpPr>
            <a:cxnSpLocks/>
          </p:cNvCxnSpPr>
          <p:nvPr/>
        </p:nvCxnSpPr>
        <p:spPr>
          <a:xfrm flipH="1" flipV="1">
            <a:off x="4800600" y="2324100"/>
            <a:ext cx="2336800" cy="147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AA0DC9E-1C09-0A31-8FE1-B5E17D176B68}"/>
              </a:ext>
            </a:extLst>
          </p:cNvPr>
          <p:cNvCxnSpPr>
            <a:cxnSpLocks/>
          </p:cNvCxnSpPr>
          <p:nvPr/>
        </p:nvCxnSpPr>
        <p:spPr>
          <a:xfrm flipH="1">
            <a:off x="2692400" y="2324100"/>
            <a:ext cx="21082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long shot of a canal&#10;&#10;Description automatically generated">
            <a:extLst>
              <a:ext uri="{FF2B5EF4-FFF2-40B4-BE49-F238E27FC236}">
                <a16:creationId xmlns:a16="http://schemas.microsoft.com/office/drawing/2014/main" id="{6BD790D6-3BC1-9D0E-C4A9-C0B453767826}"/>
              </a:ext>
            </a:extLst>
          </p:cNvPr>
          <p:cNvPicPr>
            <a:picLocks noChangeAspect="1"/>
          </p:cNvPicPr>
          <p:nvPr/>
        </p:nvPicPr>
        <p:blipFill rotWithShape="1">
          <a:blip r:embed="rId2">
            <a:extLst>
              <a:ext uri="{28A0092B-C50C-407E-A947-70E740481C1C}">
                <a14:useLocalDpi xmlns:a14="http://schemas.microsoft.com/office/drawing/2010/main" val="0"/>
              </a:ext>
            </a:extLst>
          </a:blip>
          <a:srcRect t="1864" b="13882"/>
          <a:stretch/>
        </p:blipFill>
        <p:spPr>
          <a:xfrm>
            <a:off x="20" y="1282"/>
            <a:ext cx="12191980" cy="6856718"/>
          </a:xfrm>
          <a:prstGeom prst="rect">
            <a:avLst/>
          </a:prstGeom>
        </p:spPr>
      </p:pic>
    </p:spTree>
    <p:extLst>
      <p:ext uri="{BB962C8B-B14F-4D97-AF65-F5344CB8AC3E}">
        <p14:creationId xmlns:p14="http://schemas.microsoft.com/office/powerpoint/2010/main" val="122234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algn="ctr"/>
            <a:r>
              <a:rPr lang="en-US" sz="2800" b="1" dirty="0"/>
              <a:t>A. </a:t>
            </a:r>
            <a:r>
              <a:rPr lang="en-US" sz="2800" dirty="0"/>
              <a:t>God encourages you through the </a:t>
            </a:r>
            <a:r>
              <a:rPr lang="en-US" sz="2800" u="sng" dirty="0">
                <a:solidFill>
                  <a:srgbClr val="00B050"/>
                </a:solidFill>
              </a:rPr>
              <a:t>comfort </a:t>
            </a:r>
            <a:r>
              <a:rPr lang="en-US" sz="2800" dirty="0"/>
              <a:t> of His </a:t>
            </a:r>
            <a:r>
              <a:rPr lang="en-US" sz="2800" u="sng" dirty="0">
                <a:solidFill>
                  <a:srgbClr val="00B050"/>
                </a:solidFill>
              </a:rPr>
              <a:t>people</a:t>
            </a:r>
            <a:r>
              <a:rPr lang="en-US" sz="2800" dirty="0"/>
              <a:t>.</a:t>
            </a:r>
          </a:p>
        </p:txBody>
      </p:sp>
      <p:sp>
        <p:nvSpPr>
          <p:cNvPr id="8" name="TextBox 7">
            <a:extLst>
              <a:ext uri="{FF2B5EF4-FFF2-40B4-BE49-F238E27FC236}">
                <a16:creationId xmlns:a16="http://schemas.microsoft.com/office/drawing/2014/main" id="{3B81C3B4-E8F7-EBF9-81EF-E532D35205E9}"/>
              </a:ext>
            </a:extLst>
          </p:cNvPr>
          <p:cNvSpPr txBox="1"/>
          <p:nvPr/>
        </p:nvSpPr>
        <p:spPr>
          <a:xfrm>
            <a:off x="159826" y="502729"/>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1. </a:t>
            </a:r>
            <a:r>
              <a:rPr kumimoji="0" lang="en-US" sz="2400" b="0" i="0" u="none" strike="noStrike" kern="1200" cap="none" spc="0" normalizeH="0" baseline="0" noProof="0" dirty="0">
                <a:ln>
                  <a:noFill/>
                </a:ln>
                <a:solidFill>
                  <a:prstClr val="black"/>
                </a:solidFill>
                <a:effectLst/>
                <a:uLnTx/>
                <a:uFillTx/>
                <a:latin typeface="Calibri" panose="020F0502020204030204"/>
              </a:rPr>
              <a:t>Paul comes to </a:t>
            </a:r>
            <a:r>
              <a:rPr lang="en-US" sz="2400" dirty="0">
                <a:solidFill>
                  <a:prstClr val="black"/>
                </a:solidFill>
                <a:latin typeface="Calibri" panose="020F0502020204030204"/>
              </a:rPr>
              <a:t>Corinth </a:t>
            </a:r>
            <a:r>
              <a:rPr kumimoji="0" lang="en-US" sz="2400" b="0" i="0" u="sng" strike="noStrike" kern="1200" cap="none" spc="0" normalizeH="0" baseline="0" noProof="0" dirty="0">
                <a:ln>
                  <a:noFill/>
                </a:ln>
                <a:solidFill>
                  <a:srgbClr val="00B050"/>
                </a:solidFill>
                <a:effectLst/>
                <a:uLnTx/>
                <a:uFillTx/>
                <a:latin typeface="Calibri" panose="020F0502020204030204"/>
              </a:rPr>
              <a:t>discouraged</a:t>
            </a:r>
            <a:r>
              <a:rPr kumimoji="0" lang="en-US" sz="2400" b="0" i="0" u="none" strike="noStrike" kern="1200" cap="none" spc="0" normalizeH="0" baseline="0" noProof="0" dirty="0">
                <a:ln>
                  <a:noFill/>
                </a:ln>
                <a:solidFill>
                  <a:prstClr val="black"/>
                </a:solidFill>
                <a:effectLst/>
                <a:uLnTx/>
                <a:uFillTx/>
                <a:latin typeface="Calibri" panose="020F0502020204030204"/>
              </a:rPr>
              <a:t>.</a:t>
            </a:r>
          </a:p>
        </p:txBody>
      </p:sp>
      <p:sp>
        <p:nvSpPr>
          <p:cNvPr id="11" name="TextBox 10">
            <a:extLst>
              <a:ext uri="{FF2B5EF4-FFF2-40B4-BE49-F238E27FC236}">
                <a16:creationId xmlns:a16="http://schemas.microsoft.com/office/drawing/2014/main" id="{5BFF60EC-BFDD-8EAE-A343-155EAC6081C9}"/>
              </a:ext>
            </a:extLst>
          </p:cNvPr>
          <p:cNvSpPr txBox="1"/>
          <p:nvPr/>
        </p:nvSpPr>
        <p:spPr>
          <a:xfrm>
            <a:off x="4288890" y="974784"/>
            <a:ext cx="601081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a</a:t>
            </a:r>
            <a:r>
              <a:rPr kumimoji="0" lang="en-US" sz="2400" b="1" i="0" u="none" strike="noStrike" kern="1200" cap="none" spc="0" normalizeH="0" baseline="0" noProof="0" dirty="0">
                <a:ln>
                  <a:noFill/>
                </a:ln>
                <a:solidFill>
                  <a:prstClr val="black"/>
                </a:solidFill>
                <a:effectLst/>
                <a:uLnTx/>
                <a:uFillTx/>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rPr>
              <a:t>He comes in </a:t>
            </a:r>
            <a:r>
              <a:rPr kumimoji="0" lang="en-US" sz="2400" b="0" i="1" u="sng" strike="noStrike" kern="1200" cap="none" spc="0" normalizeH="0" baseline="0" noProof="0" dirty="0">
                <a:ln>
                  <a:noFill/>
                </a:ln>
                <a:solidFill>
                  <a:srgbClr val="00B050"/>
                </a:solidFill>
                <a:effectLst/>
                <a:uLnTx/>
                <a:uFillTx/>
                <a:latin typeface="Calibri" panose="020F0502020204030204"/>
              </a:rPr>
              <a:t>weakness</a:t>
            </a:r>
            <a:r>
              <a:rPr kumimoji="0" lang="en-US" sz="2400" b="0" i="1" u="none" strike="noStrike" kern="1200" cap="none" spc="0" normalizeH="0" baseline="0" noProof="0" dirty="0">
                <a:ln>
                  <a:noFill/>
                </a:ln>
                <a:solidFill>
                  <a:prstClr val="black"/>
                </a:solidFill>
                <a:effectLst/>
                <a:uLnTx/>
                <a:uFillTx/>
                <a:latin typeface="Calibri" panose="020F0502020204030204"/>
              </a:rPr>
              <a:t>, fear and trembling.</a:t>
            </a:r>
          </a:p>
        </p:txBody>
      </p:sp>
      <p:sp>
        <p:nvSpPr>
          <p:cNvPr id="12" name="TextBox 11">
            <a:extLst>
              <a:ext uri="{FF2B5EF4-FFF2-40B4-BE49-F238E27FC236}">
                <a16:creationId xmlns:a16="http://schemas.microsoft.com/office/drawing/2014/main" id="{A4B268B1-12DA-9EDF-5F32-CD968151314F}"/>
              </a:ext>
            </a:extLst>
          </p:cNvPr>
          <p:cNvSpPr txBox="1"/>
          <p:nvPr/>
        </p:nvSpPr>
        <p:spPr>
          <a:xfrm>
            <a:off x="4288530" y="1487001"/>
            <a:ext cx="28829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b. </a:t>
            </a:r>
            <a:r>
              <a:rPr kumimoji="0" lang="en-US" sz="2400" b="0" i="1" u="none" strike="noStrike" kern="1200" cap="none" spc="0" normalizeH="0" baseline="0" noProof="0" dirty="0">
                <a:ln>
                  <a:noFill/>
                </a:ln>
                <a:solidFill>
                  <a:prstClr val="black"/>
                </a:solidFill>
                <a:effectLst/>
                <a:uLnTx/>
                <a:uFillTx/>
                <a:latin typeface="Calibri" panose="020F0502020204030204"/>
              </a:rPr>
              <a:t>He comes </a:t>
            </a:r>
            <a:r>
              <a:rPr kumimoji="0" lang="en-US" sz="2400" b="0" i="1" u="sng" strike="noStrike" kern="1200" cap="none" spc="0" normalizeH="0" baseline="0" noProof="0" dirty="0">
                <a:ln>
                  <a:noFill/>
                </a:ln>
                <a:solidFill>
                  <a:srgbClr val="00B050"/>
                </a:solidFill>
                <a:effectLst/>
                <a:uLnTx/>
                <a:uFillTx/>
                <a:latin typeface="Calibri" panose="020F0502020204030204"/>
              </a:rPr>
              <a:t>alone</a:t>
            </a:r>
            <a:r>
              <a:rPr kumimoji="0" lang="en-US" sz="2400" b="0" i="1" u="none" strike="noStrike" kern="1200" cap="none" spc="0" normalizeH="0" baseline="0" noProof="0" dirty="0">
                <a:ln>
                  <a:noFill/>
                </a:ln>
                <a:solidFill>
                  <a:prstClr val="black"/>
                </a:solidFill>
                <a:effectLst/>
                <a:uLnTx/>
                <a:uFillTx/>
                <a:latin typeface="Calibri" panose="020F0502020204030204"/>
              </a:rPr>
              <a:t>.</a:t>
            </a:r>
          </a:p>
        </p:txBody>
      </p:sp>
      <p:sp>
        <p:nvSpPr>
          <p:cNvPr id="2" name="TextBox 1">
            <a:extLst>
              <a:ext uri="{FF2B5EF4-FFF2-40B4-BE49-F238E27FC236}">
                <a16:creationId xmlns:a16="http://schemas.microsoft.com/office/drawing/2014/main" id="{63F1A89C-6605-24A5-E158-9E3A9EC9BF1D}"/>
              </a:ext>
            </a:extLst>
          </p:cNvPr>
          <p:cNvSpPr txBox="1"/>
          <p:nvPr/>
        </p:nvSpPr>
        <p:spPr>
          <a:xfrm>
            <a:off x="4288530" y="2014409"/>
            <a:ext cx="320842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c</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Corinth was:</a:t>
            </a:r>
          </a:p>
        </p:txBody>
      </p:sp>
      <p:sp>
        <p:nvSpPr>
          <p:cNvPr id="4" name="TextBox 3">
            <a:extLst>
              <a:ext uri="{FF2B5EF4-FFF2-40B4-BE49-F238E27FC236}">
                <a16:creationId xmlns:a16="http://schemas.microsoft.com/office/drawing/2014/main" id="{D1FA5370-3A0E-FDEA-770D-3B555453FF5D}"/>
              </a:ext>
            </a:extLst>
          </p:cNvPr>
          <p:cNvSpPr txBox="1"/>
          <p:nvPr/>
        </p:nvSpPr>
        <p:spPr>
          <a:xfrm>
            <a:off x="4568323" y="2541817"/>
            <a:ext cx="4260850"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000" b="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000" b="0" u="sng" strike="noStrike" kern="1200" cap="none" spc="0" normalizeH="0" baseline="0" noProof="0" dirty="0">
                <a:ln>
                  <a:noFill/>
                </a:ln>
                <a:solidFill>
                  <a:srgbClr val="00B050"/>
                </a:solidFill>
                <a:effectLst/>
                <a:uLnTx/>
                <a:uFillTx/>
                <a:latin typeface="Calibri" panose="020F0502020204030204"/>
                <a:ea typeface="+mn-ea"/>
                <a:cs typeface="+mn-cs"/>
              </a:rPr>
              <a:t>capital</a:t>
            </a:r>
            <a:r>
              <a:rPr lang="en-US" sz="2000" dirty="0">
                <a:solidFill>
                  <a:prstClr val="black"/>
                </a:solidFill>
                <a:latin typeface="Calibri" panose="020F0502020204030204"/>
              </a:rPr>
              <a:t> of Achaia.</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Calibri" panose="020F0502020204030204"/>
                <a:ea typeface="+mn-ea"/>
                <a:cs typeface="+mn-cs"/>
              </a:rPr>
              <a:t>(ii)</a:t>
            </a:r>
            <a:r>
              <a:rPr lang="en-US" sz="2000" b="1" dirty="0">
                <a:solidFill>
                  <a:prstClr val="black"/>
                </a:solidFill>
                <a:latin typeface="Calibri" panose="020F0502020204030204"/>
              </a:rPr>
              <a:t> </a:t>
            </a:r>
            <a:r>
              <a:rPr lang="en-US" sz="2000" u="sng" dirty="0">
                <a:solidFill>
                  <a:srgbClr val="00B050"/>
                </a:solidFill>
                <a:latin typeface="Calibri" panose="020F0502020204030204"/>
              </a:rPr>
              <a:t>Commercial</a:t>
            </a:r>
            <a:r>
              <a:rPr lang="en-US" sz="2000" dirty="0">
                <a:solidFill>
                  <a:prstClr val="black"/>
                </a:solidFill>
                <a:latin typeface="Calibri" panose="020F0502020204030204"/>
              </a:rPr>
              <a:t> at its center.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Calibri" panose="020F0502020204030204"/>
                <a:ea typeface="+mn-ea"/>
                <a:cs typeface="+mn-cs"/>
              </a:rPr>
              <a:t>(iii) </a:t>
            </a:r>
            <a:r>
              <a:rPr kumimoji="0" lang="en-US" sz="2000" b="0" u="sng" strike="noStrike" kern="1200" cap="none" spc="0" normalizeH="0" baseline="0" noProof="0" dirty="0">
                <a:ln>
                  <a:noFill/>
                </a:ln>
                <a:solidFill>
                  <a:srgbClr val="00B050"/>
                </a:solidFill>
                <a:effectLst/>
                <a:uLnTx/>
                <a:uFillTx/>
                <a:latin typeface="Calibri" panose="020F0502020204030204"/>
                <a:ea typeface="+mn-ea"/>
                <a:cs typeface="+mn-cs"/>
              </a:rPr>
              <a:t>Cosmopolitan</a:t>
            </a: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dirty="0">
                <a:solidFill>
                  <a:prstClr val="black"/>
                </a:solidFill>
                <a:latin typeface="Calibri" panose="020F0502020204030204"/>
              </a:rPr>
              <a:t>in its makeup.</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Calibri" panose="020F0502020204030204"/>
                <a:ea typeface="+mn-ea"/>
                <a:cs typeface="+mn-cs"/>
              </a:rPr>
              <a:t>(iv) </a:t>
            </a:r>
            <a:r>
              <a:rPr kumimoji="0" lang="en-US" sz="2000" b="0" u="sng" strike="noStrike" kern="1200" cap="none" spc="0" normalizeH="0" baseline="0" noProof="0" dirty="0">
                <a:ln>
                  <a:noFill/>
                </a:ln>
                <a:solidFill>
                  <a:srgbClr val="00B050"/>
                </a:solidFill>
                <a:effectLst/>
                <a:uLnTx/>
                <a:uFillTx/>
                <a:latin typeface="Calibri" panose="020F0502020204030204"/>
                <a:ea typeface="+mn-ea"/>
                <a:cs typeface="+mn-cs"/>
              </a:rPr>
              <a:t>Corrupt</a:t>
            </a: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 in its nature.</a:t>
            </a:r>
          </a:p>
        </p:txBody>
      </p:sp>
    </p:spTree>
    <p:extLst>
      <p:ext uri="{BB962C8B-B14F-4D97-AF65-F5344CB8AC3E}">
        <p14:creationId xmlns:p14="http://schemas.microsoft.com/office/powerpoint/2010/main" val="309861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two</a:t>
            </a:r>
            <a:r>
              <a:rPr lang="en-US" sz="2800" dirty="0">
                <a:solidFill>
                  <a:prstClr val="black"/>
                </a:solidFill>
                <a:latin typeface="Calibri" panose="020F0502020204030204"/>
              </a:rPr>
              <a:t>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new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Aquila and Priscilla.</a:t>
            </a:r>
          </a:p>
        </p:txBody>
      </p:sp>
      <p:sp>
        <p:nvSpPr>
          <p:cNvPr id="2" name="TextBox 1">
            <a:extLst>
              <a:ext uri="{FF2B5EF4-FFF2-40B4-BE49-F238E27FC236}">
                <a16:creationId xmlns:a16="http://schemas.microsoft.com/office/drawing/2014/main" id="{FB361F60-4632-BB9E-92C8-D4622D2BEBB8}"/>
              </a:ext>
            </a:extLst>
          </p:cNvPr>
          <p:cNvSpPr txBox="1"/>
          <p:nvPr/>
        </p:nvSpPr>
        <p:spPr>
          <a:xfrm>
            <a:off x="2458667" y="4937114"/>
            <a:ext cx="73365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Timothy 4:19</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dirty="0">
                <a:highlight>
                  <a:srgbClr val="FFFF00"/>
                </a:highlight>
              </a:rPr>
              <a:t>Greet </a:t>
            </a:r>
            <a:r>
              <a:rPr lang="en-US" b="1" i="1" dirty="0">
                <a:highlight>
                  <a:srgbClr val="FFFF00"/>
                </a:highlight>
              </a:rPr>
              <a:t>Prisca and Aquila</a:t>
            </a:r>
            <a:r>
              <a:rPr lang="en-US" dirty="0"/>
              <a:t>, and the household of </a:t>
            </a:r>
            <a:r>
              <a:rPr lang="en-US" dirty="0" err="1"/>
              <a:t>Onesiphorus</a:t>
            </a:r>
            <a:r>
              <a:rPr lang="en-US" dirty="0"/>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984999" y="3314804"/>
            <a:ext cx="10283872"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16:3-4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dirty="0">
                <a:highlight>
                  <a:srgbClr val="FFFF00"/>
                </a:highlight>
              </a:rPr>
              <a:t>Greet </a:t>
            </a:r>
            <a:r>
              <a:rPr lang="en-US" sz="2400" b="1" dirty="0">
                <a:highlight>
                  <a:srgbClr val="FFFF00"/>
                </a:highlight>
              </a:rPr>
              <a:t>Prisca and Aquila</a:t>
            </a:r>
            <a:r>
              <a:rPr lang="en-US" dirty="0">
                <a:highlight>
                  <a:srgbClr val="FFFF00"/>
                </a:highlight>
              </a:rPr>
              <a:t>, my fellow workers in Christ Jesus, who risked their necks for my life</a:t>
            </a:r>
            <a:r>
              <a:rPr lang="en-US" dirty="0"/>
              <a:t>, to whom not only I give thanks but all the churches of the Gentiles give thanks as well.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67E021D3-352B-981B-8F4D-12D4D509CEE1}"/>
              </a:ext>
            </a:extLst>
          </p:cNvPr>
          <p:cNvSpPr txBox="1"/>
          <p:nvPr/>
        </p:nvSpPr>
        <p:spPr>
          <a:xfrm>
            <a:off x="2458759" y="517050"/>
            <a:ext cx="678581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a</a:t>
            </a:r>
            <a:r>
              <a:rPr kumimoji="0" lang="en-US" sz="2400" b="1" i="0" u="none" strike="noStrike" kern="1200" cap="none" spc="0" normalizeH="0" baseline="0" noProof="0" dirty="0">
                <a:ln>
                  <a:noFill/>
                </a:ln>
                <a:solidFill>
                  <a:prstClr val="black"/>
                </a:solidFill>
                <a:effectLst/>
                <a:uLnTx/>
                <a:uFillTx/>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rPr>
              <a:t>They will become two of Paul’s close </a:t>
            </a:r>
            <a:r>
              <a:rPr kumimoji="0" lang="en-US" sz="2400" b="0" i="1" u="sng" strike="noStrike" kern="1200" cap="none" spc="0" normalizeH="0" baseline="0" noProof="0" dirty="0">
                <a:ln>
                  <a:noFill/>
                </a:ln>
                <a:solidFill>
                  <a:srgbClr val="00B050"/>
                </a:solidFill>
                <a:effectLst/>
                <a:uLnTx/>
                <a:uFillTx/>
                <a:latin typeface="Calibri" panose="020F0502020204030204"/>
              </a:rPr>
              <a:t>companions</a:t>
            </a:r>
            <a:r>
              <a:rPr kumimoji="0" lang="en-US" sz="2400" b="0" i="1" u="none" strike="noStrike" kern="1200" cap="none" spc="0" normalizeH="0" baseline="0" noProof="0" dirty="0">
                <a:ln>
                  <a:noFill/>
                </a:ln>
                <a:solidFill>
                  <a:prstClr val="black"/>
                </a:solidFill>
                <a:effectLst/>
                <a:uLnTx/>
                <a:uFillTx/>
                <a:latin typeface="Calibri" panose="020F0502020204030204"/>
              </a:rPr>
              <a:t>.</a:t>
            </a:r>
          </a:p>
        </p:txBody>
      </p:sp>
    </p:spTree>
    <p:extLst>
      <p:ext uri="{BB962C8B-B14F-4D97-AF65-F5344CB8AC3E}">
        <p14:creationId xmlns:p14="http://schemas.microsoft.com/office/powerpoint/2010/main" val="11662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 two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new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Aquila and Priscilla.</a:t>
            </a:r>
          </a:p>
        </p:txBody>
      </p:sp>
      <p:sp>
        <p:nvSpPr>
          <p:cNvPr id="2" name="TextBox 1">
            <a:extLst>
              <a:ext uri="{FF2B5EF4-FFF2-40B4-BE49-F238E27FC236}">
                <a16:creationId xmlns:a16="http://schemas.microsoft.com/office/drawing/2014/main" id="{FB361F60-4632-BB9E-92C8-D4622D2BEBB8}"/>
              </a:ext>
            </a:extLst>
          </p:cNvPr>
          <p:cNvSpPr txBox="1"/>
          <p:nvPr/>
        </p:nvSpPr>
        <p:spPr>
          <a:xfrm>
            <a:off x="1431833" y="5720559"/>
            <a:ext cx="93283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Acts 2:8-9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dirty="0"/>
              <a:t>And how is it that we hear, each of us in his own native language? Parthians and Medes and Elamites and residents of Mesopotamia, Judea and Cappadocia, </a:t>
            </a:r>
            <a:r>
              <a:rPr lang="en-US" sz="2400" b="1" dirty="0">
                <a:highlight>
                  <a:srgbClr val="FFFF00"/>
                </a:highlight>
              </a:rPr>
              <a:t>Pontus</a:t>
            </a:r>
            <a:r>
              <a:rPr lang="en-US" dirty="0"/>
              <a:t> and Asia,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67E021D3-352B-981B-8F4D-12D4D509CEE1}"/>
              </a:ext>
            </a:extLst>
          </p:cNvPr>
          <p:cNvSpPr txBox="1"/>
          <p:nvPr/>
        </p:nvSpPr>
        <p:spPr>
          <a:xfrm>
            <a:off x="2458759" y="517050"/>
            <a:ext cx="67858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They will become two of Paul’s close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companions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AF90F33E-2635-C7F8-89C0-BBBD0BFCD424}"/>
              </a:ext>
            </a:extLst>
          </p:cNvPr>
          <p:cNvSpPr txBox="1"/>
          <p:nvPr/>
        </p:nvSpPr>
        <p:spPr>
          <a:xfrm>
            <a:off x="2458759" y="1034099"/>
            <a:ext cx="49088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They are likely already </a:t>
            </a:r>
            <a:r>
              <a:rPr kumimoji="0" lang="en-US" sz="2400" b="0" i="1" u="sng" strike="noStrike" kern="1200" cap="none" spc="0" normalizeH="0" baseline="0" noProof="0" dirty="0">
                <a:ln>
                  <a:noFill/>
                </a:ln>
                <a:solidFill>
                  <a:srgbClr val="00B050"/>
                </a:solidFill>
                <a:effectLst/>
                <a:uLnTx/>
                <a:uFillTx/>
                <a:latin typeface="Calibri" panose="020F0502020204030204"/>
                <a:ea typeface="+mn-ea"/>
                <a:cs typeface="+mn-cs"/>
              </a:rPr>
              <a:t>believers</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667373DC-40B3-8740-FA24-59BD152FEE60}"/>
              </a:ext>
            </a:extLst>
          </p:cNvPr>
          <p:cNvSpPr txBox="1"/>
          <p:nvPr/>
        </p:nvSpPr>
        <p:spPr>
          <a:xfrm>
            <a:off x="2152462" y="1551148"/>
            <a:ext cx="78870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Aquila is from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Pontus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where some at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Pentecost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were from</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7" name="Picture 6" descr="A map of the world&#10;&#10;Description automatically generated">
            <a:extLst>
              <a:ext uri="{FF2B5EF4-FFF2-40B4-BE49-F238E27FC236}">
                <a16:creationId xmlns:a16="http://schemas.microsoft.com/office/drawing/2014/main" id="{99964973-C454-01B1-6FF2-ECF04097C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4" y="2523691"/>
            <a:ext cx="8743950" cy="3086100"/>
          </a:xfrm>
          <a:prstGeom prst="rect">
            <a:avLst/>
          </a:prstGeom>
        </p:spPr>
      </p:pic>
      <p:sp>
        <p:nvSpPr>
          <p:cNvPr id="10" name="Oval 9">
            <a:extLst>
              <a:ext uri="{FF2B5EF4-FFF2-40B4-BE49-F238E27FC236}">
                <a16:creationId xmlns:a16="http://schemas.microsoft.com/office/drawing/2014/main" id="{1A95D889-B56E-1CAE-4637-4F47112431FD}"/>
              </a:ext>
            </a:extLst>
          </p:cNvPr>
          <p:cNvSpPr/>
          <p:nvPr/>
        </p:nvSpPr>
        <p:spPr>
          <a:xfrm>
            <a:off x="8325293" y="2902688"/>
            <a:ext cx="1828800" cy="11270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2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21"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sends Paul</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two</a:t>
            </a:r>
            <a:r>
              <a:rPr lang="en-US" sz="2800" dirty="0">
                <a:solidFill>
                  <a:prstClr val="black"/>
                </a:solidFill>
                <a:latin typeface="Calibri" panose="020F0502020204030204"/>
              </a:rPr>
              <a:t> </a:t>
            </a:r>
            <a:r>
              <a:rPr kumimoji="0" lang="en-US" sz="2800" b="0" i="0" u="sng" strike="noStrike" kern="1200" cap="none" spc="0" normalizeH="0" baseline="0" noProof="0" dirty="0">
                <a:ln>
                  <a:noFill/>
                </a:ln>
                <a:solidFill>
                  <a:srgbClr val="00B050"/>
                </a:solidFill>
                <a:effectLst/>
                <a:uLnTx/>
                <a:uFillTx/>
                <a:latin typeface="Calibri" panose="020F0502020204030204"/>
                <a:ea typeface="+mn-ea"/>
                <a:cs typeface="+mn-cs"/>
              </a:rPr>
              <a:t>new friends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Aquila and Priscilla.</a:t>
            </a:r>
          </a:p>
        </p:txBody>
      </p:sp>
      <p:sp>
        <p:nvSpPr>
          <p:cNvPr id="2" name="TextBox 1">
            <a:extLst>
              <a:ext uri="{FF2B5EF4-FFF2-40B4-BE49-F238E27FC236}">
                <a16:creationId xmlns:a16="http://schemas.microsoft.com/office/drawing/2014/main" id="{FB361F60-4632-BB9E-92C8-D4622D2BEBB8}"/>
              </a:ext>
            </a:extLst>
          </p:cNvPr>
          <p:cNvSpPr txBox="1"/>
          <p:nvPr/>
        </p:nvSpPr>
        <p:spPr>
          <a:xfrm>
            <a:off x="138223" y="5203893"/>
            <a:ext cx="1219199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1:7-8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dirty="0">
                <a:highlight>
                  <a:srgbClr val="FFFF00"/>
                </a:highlight>
              </a:rPr>
              <a:t>To all those in Rome who are loved by God and called to be </a:t>
            </a:r>
            <a:r>
              <a:rPr lang="en-US" sz="2400" b="1" dirty="0">
                <a:highlight>
                  <a:srgbClr val="FFFF00"/>
                </a:highlight>
              </a:rPr>
              <a:t>saints</a:t>
            </a:r>
            <a:r>
              <a:rPr lang="en-US" dirty="0">
                <a:highlight>
                  <a:srgbClr val="FFFF00"/>
                </a:highlight>
              </a:rPr>
              <a:t>: </a:t>
            </a:r>
            <a:r>
              <a:rPr lang="en-US" dirty="0"/>
              <a:t>Grace to you and peace from God our Father and the Lord Jesus Christ. First, I thank my God through Jesus Christ for all of you, because </a:t>
            </a:r>
            <a:r>
              <a:rPr lang="en-US" dirty="0">
                <a:highlight>
                  <a:srgbClr val="FFFF00"/>
                </a:highlight>
              </a:rPr>
              <a:t>your faith is proclaimed in all the world</a:t>
            </a:r>
            <a:r>
              <a:rPr lang="en-US"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2760095"/>
            <a:ext cx="1219199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This is the reason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why I have so often been hindered from coming to you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But now, since I no longer have any room for work in these regions, and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since I have longed for many years to come to you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30000" dirty="0">
                <a:solidFill>
                  <a:prstClr val="black"/>
                </a:solidFill>
                <a:latin typeface="Calibri" panose="020F0502020204030204"/>
              </a:rPr>
              <a:t>24</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 hope to see you in passing as I go to Spain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to be helped on my journey there by you, once I have enjoyed your company for a while.</a:t>
            </a:r>
          </a:p>
        </p:txBody>
      </p:sp>
      <p:sp>
        <p:nvSpPr>
          <p:cNvPr id="8" name="TextBox 7">
            <a:extLst>
              <a:ext uri="{FF2B5EF4-FFF2-40B4-BE49-F238E27FC236}">
                <a16:creationId xmlns:a16="http://schemas.microsoft.com/office/drawing/2014/main" id="{67E021D3-352B-981B-8F4D-12D4D509CEE1}"/>
              </a:ext>
            </a:extLst>
          </p:cNvPr>
          <p:cNvSpPr txBox="1"/>
          <p:nvPr/>
        </p:nvSpPr>
        <p:spPr>
          <a:xfrm>
            <a:off x="0" y="534191"/>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a</a:t>
            </a:r>
            <a:r>
              <a:rPr kumimoji="0" lang="en-US" sz="2400" b="1" i="0" u="none" strike="noStrike" kern="1200" cap="none" spc="0" normalizeH="0" baseline="0" noProof="0" dirty="0">
                <a:ln>
                  <a:noFill/>
                </a:ln>
                <a:solidFill>
                  <a:prstClr val="black"/>
                </a:solidFill>
                <a:effectLst/>
                <a:uLnTx/>
                <a:uFillTx/>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rPr>
              <a:t>They will become two of Paul’s close </a:t>
            </a:r>
            <a:r>
              <a:rPr kumimoji="0" lang="en-US" sz="2400" b="0" i="1" u="sng" strike="noStrike" kern="1200" cap="none" spc="0" normalizeH="0" baseline="0" noProof="0" dirty="0">
                <a:ln>
                  <a:noFill/>
                </a:ln>
                <a:solidFill>
                  <a:srgbClr val="00B050"/>
                </a:solidFill>
                <a:effectLst/>
                <a:uLnTx/>
                <a:uFillTx/>
                <a:latin typeface="Calibri" panose="020F0502020204030204"/>
              </a:rPr>
              <a:t>companions</a:t>
            </a:r>
            <a:r>
              <a:rPr kumimoji="0" lang="en-US" sz="2400" b="0" i="1" u="none" strike="noStrike" kern="1200" cap="none" spc="0" normalizeH="0" baseline="0" noProof="0" dirty="0">
                <a:ln>
                  <a:noFill/>
                </a:ln>
                <a:solidFill>
                  <a:prstClr val="black"/>
                </a:solidFill>
                <a:effectLst/>
                <a:uLnTx/>
                <a:uFillTx/>
                <a:latin typeface="Calibri" panose="020F0502020204030204"/>
              </a:rPr>
              <a:t>.</a:t>
            </a:r>
          </a:p>
        </p:txBody>
      </p:sp>
      <p:sp>
        <p:nvSpPr>
          <p:cNvPr id="9" name="TextBox 8">
            <a:extLst>
              <a:ext uri="{FF2B5EF4-FFF2-40B4-BE49-F238E27FC236}">
                <a16:creationId xmlns:a16="http://schemas.microsoft.com/office/drawing/2014/main" id="{AF90F33E-2635-C7F8-89C0-BBBD0BFCD424}"/>
              </a:ext>
            </a:extLst>
          </p:cNvPr>
          <p:cNvSpPr txBox="1"/>
          <p:nvPr/>
        </p:nvSpPr>
        <p:spPr>
          <a:xfrm>
            <a:off x="0" y="972543"/>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b. </a:t>
            </a:r>
            <a:r>
              <a:rPr kumimoji="0" lang="en-US" sz="2400" b="0" i="1" u="none" strike="noStrike" kern="1200" cap="none" spc="0" normalizeH="0" baseline="0" noProof="0" dirty="0">
                <a:ln>
                  <a:noFill/>
                </a:ln>
                <a:solidFill>
                  <a:prstClr val="black"/>
                </a:solidFill>
                <a:effectLst/>
                <a:uLnTx/>
                <a:uFillTx/>
                <a:latin typeface="Calibri" panose="020F0502020204030204"/>
              </a:rPr>
              <a:t>They are likely already </a:t>
            </a:r>
            <a:r>
              <a:rPr kumimoji="0" lang="en-US" sz="2400" b="0" i="1" u="sng" strike="noStrike" kern="1200" cap="none" spc="0" normalizeH="0" baseline="0" noProof="0" dirty="0">
                <a:ln>
                  <a:noFill/>
                </a:ln>
                <a:solidFill>
                  <a:srgbClr val="00B050"/>
                </a:solidFill>
                <a:effectLst/>
                <a:uLnTx/>
                <a:uFillTx/>
                <a:latin typeface="Calibri" panose="020F0502020204030204"/>
              </a:rPr>
              <a:t>believers</a:t>
            </a:r>
            <a:r>
              <a:rPr kumimoji="0" lang="en-US" sz="2400" b="0" i="1" u="none" strike="noStrike" kern="1200" cap="none" spc="0" normalizeH="0" baseline="0" noProof="0" dirty="0">
                <a:ln>
                  <a:noFill/>
                </a:ln>
                <a:solidFill>
                  <a:prstClr val="black"/>
                </a:solidFill>
                <a:effectLst/>
                <a:uLnTx/>
                <a:uFillTx/>
                <a:latin typeface="Calibri" panose="020F0502020204030204"/>
              </a:rPr>
              <a:t>.</a:t>
            </a:r>
          </a:p>
        </p:txBody>
      </p:sp>
      <p:sp>
        <p:nvSpPr>
          <p:cNvPr id="5" name="TextBox 4">
            <a:extLst>
              <a:ext uri="{FF2B5EF4-FFF2-40B4-BE49-F238E27FC236}">
                <a16:creationId xmlns:a16="http://schemas.microsoft.com/office/drawing/2014/main" id="{667373DC-40B3-8740-FA24-59BD152FEE60}"/>
              </a:ext>
            </a:extLst>
          </p:cNvPr>
          <p:cNvSpPr txBox="1"/>
          <p:nvPr/>
        </p:nvSpPr>
        <p:spPr>
          <a:xfrm>
            <a:off x="4268557" y="1478442"/>
            <a:ext cx="6736142" cy="41247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Calibri" panose="020F0502020204030204"/>
              </a:rPr>
              <a:t>(</a:t>
            </a:r>
            <a:r>
              <a:rPr lang="en-US" sz="2000" b="1" dirty="0">
                <a:solidFill>
                  <a:prstClr val="black"/>
                </a:solidFill>
                <a:latin typeface="Calibri" panose="020F0502020204030204"/>
              </a:rPr>
              <a:t>ii)</a:t>
            </a:r>
            <a:r>
              <a:rPr kumimoji="0" lang="en-US" sz="2000" b="1" u="none" strike="noStrike" kern="1200" cap="none" spc="0" normalizeH="0" baseline="0" noProof="0" dirty="0">
                <a:ln>
                  <a:noFill/>
                </a:ln>
                <a:solidFill>
                  <a:prstClr val="black"/>
                </a:solidFill>
                <a:effectLst/>
                <a:uLnTx/>
                <a:uFillTx/>
                <a:latin typeface="Calibri" panose="020F0502020204030204"/>
              </a:rPr>
              <a:t> </a:t>
            </a:r>
            <a:r>
              <a:rPr kumimoji="0" lang="en-US" sz="2000" b="0" u="none" strike="noStrike" kern="1200" cap="none" spc="0" normalizeH="0" baseline="0" noProof="0" dirty="0">
                <a:ln>
                  <a:noFill/>
                </a:ln>
                <a:solidFill>
                  <a:prstClr val="black"/>
                </a:solidFill>
                <a:effectLst/>
                <a:uLnTx/>
                <a:uFillTx/>
                <a:latin typeface="Calibri" panose="020F0502020204030204"/>
              </a:rPr>
              <a:t>They probably came from an established </a:t>
            </a:r>
            <a:r>
              <a:rPr kumimoji="0" lang="en-US" sz="2000" b="0" u="sng" strike="noStrike" kern="1200" cap="none" spc="0" normalizeH="0" baseline="0" noProof="0" dirty="0">
                <a:ln>
                  <a:noFill/>
                </a:ln>
                <a:solidFill>
                  <a:srgbClr val="00B050"/>
                </a:solidFill>
                <a:effectLst/>
                <a:uLnTx/>
                <a:uFillTx/>
                <a:latin typeface="Calibri" panose="020F0502020204030204"/>
              </a:rPr>
              <a:t>church</a:t>
            </a:r>
            <a:r>
              <a:rPr lang="en-US" sz="2000" dirty="0">
                <a:solidFill>
                  <a:prstClr val="black"/>
                </a:solidFill>
                <a:latin typeface="Calibri" panose="020F0502020204030204"/>
              </a:rPr>
              <a:t> </a:t>
            </a:r>
            <a:r>
              <a:rPr kumimoji="0" lang="en-US" sz="2000" b="0" u="none" strike="noStrike" kern="1200" cap="none" spc="0" normalizeH="0" baseline="0" noProof="0" dirty="0">
                <a:ln>
                  <a:noFill/>
                </a:ln>
                <a:solidFill>
                  <a:prstClr val="black"/>
                </a:solidFill>
                <a:effectLst/>
                <a:uLnTx/>
                <a:uFillTx/>
                <a:latin typeface="Calibri" panose="020F0502020204030204"/>
              </a:rPr>
              <a:t>in Rome.</a:t>
            </a:r>
            <a:endParaRPr kumimoji="0" lang="en-US" sz="2000" b="0" i="1"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010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16071</TotalTime>
  <Words>1605</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Bookman Old Style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2023-09-24T03:07:02Z</dcterms:modified>
</cp:coreProperties>
</file>