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62" r:id="rId2"/>
    <p:sldId id="345" r:id="rId3"/>
    <p:sldId id="349" r:id="rId4"/>
    <p:sldId id="353" r:id="rId5"/>
    <p:sldId id="354" r:id="rId6"/>
    <p:sldId id="355" r:id="rId7"/>
    <p:sldId id="352" r:id="rId8"/>
    <p:sldId id="356" r:id="rId9"/>
    <p:sldId id="358" r:id="rId10"/>
    <p:sldId id="357" r:id="rId11"/>
    <p:sldId id="3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C0995-B8D1-4799-BBC0-4C60D9305CD3}" v="1662" dt="2023-10-29T22:02:02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48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Decker" userId="b8f6e2a6a2a75148" providerId="LiveId" clId="{2F0CC0C1-F783-46E0-A0A2-DA1CE8CEE67C}"/>
    <pc:docChg chg="modSld">
      <pc:chgData name="Richard Decker" userId="b8f6e2a6a2a75148" providerId="LiveId" clId="{2F0CC0C1-F783-46E0-A0A2-DA1CE8CEE67C}" dt="2023-08-06T13:18:08.631" v="0"/>
      <pc:docMkLst>
        <pc:docMk/>
      </pc:docMkLst>
      <pc:sldChg chg="modAnim">
        <pc:chgData name="Richard Decker" userId="b8f6e2a6a2a75148" providerId="LiveId" clId="{2F0CC0C1-F783-46E0-A0A2-DA1CE8CEE67C}" dt="2023-08-06T13:18:08.631" v="0"/>
        <pc:sldMkLst>
          <pc:docMk/>
          <pc:sldMk cId="19911266" sldId="345"/>
        </pc:sldMkLst>
      </pc:sldChg>
    </pc:docChg>
  </pc:docChgLst>
  <pc:docChgLst>
    <pc:chgData name="Richard Decker" userId="b8f6e2a6a2a75148" providerId="LiveId" clId="{AB0C0995-B8D1-4799-BBC0-4C60D9305CD3}"/>
    <pc:docChg chg="undo custSel delSld modSld">
      <pc:chgData name="Richard Decker" userId="b8f6e2a6a2a75148" providerId="LiveId" clId="{AB0C0995-B8D1-4799-BBC0-4C60D9305CD3}" dt="2023-10-29T22:02:02.020" v="4282" actId="20577"/>
      <pc:docMkLst>
        <pc:docMk/>
      </pc:docMkLst>
      <pc:sldChg chg="modSp mod setBg">
        <pc:chgData name="Richard Decker" userId="b8f6e2a6a2a75148" providerId="LiveId" clId="{AB0C0995-B8D1-4799-BBC0-4C60D9305CD3}" dt="2023-10-28T22:06:24.898" v="4232" actId="20577"/>
        <pc:sldMkLst>
          <pc:docMk/>
          <pc:sldMk cId="1744375188" sldId="262"/>
        </pc:sldMkLst>
        <pc:spChg chg="mod">
          <ac:chgData name="Richard Decker" userId="b8f6e2a6a2a75148" providerId="LiveId" clId="{AB0C0995-B8D1-4799-BBC0-4C60D9305CD3}" dt="2023-10-28T22:06:24.898" v="4232" actId="20577"/>
          <ac:spMkLst>
            <pc:docMk/>
            <pc:sldMk cId="1744375188" sldId="262"/>
            <ac:spMk id="4" creationId="{71D98E05-015C-9C0A-6AD5-FDC1B87C8BEB}"/>
          </ac:spMkLst>
        </pc:spChg>
        <pc:picChg chg="mod">
          <ac:chgData name="Richard Decker" userId="b8f6e2a6a2a75148" providerId="LiveId" clId="{AB0C0995-B8D1-4799-BBC0-4C60D9305CD3}" dt="2023-10-27T21:38:08.443" v="29" actId="14100"/>
          <ac:picMkLst>
            <pc:docMk/>
            <pc:sldMk cId="1744375188" sldId="262"/>
            <ac:picMk id="5" creationId="{2AD6B732-6966-F848-9ECA-AD1AC9782E66}"/>
          </ac:picMkLst>
        </pc:picChg>
      </pc:sldChg>
      <pc:sldChg chg="addSp delSp modSp mod setBg modAnim">
        <pc:chgData name="Richard Decker" userId="b8f6e2a6a2a75148" providerId="LiveId" clId="{AB0C0995-B8D1-4799-BBC0-4C60D9305CD3}" dt="2023-10-28T22:08:21.623" v="4239"/>
        <pc:sldMkLst>
          <pc:docMk/>
          <pc:sldMk cId="19911266" sldId="345"/>
        </pc:sldMkLst>
        <pc:spChg chg="del mod">
          <ac:chgData name="Richard Decker" userId="b8f6e2a6a2a75148" providerId="LiveId" clId="{AB0C0995-B8D1-4799-BBC0-4C60D9305CD3}" dt="2023-10-28T21:21:56.434" v="1712" actId="478"/>
          <ac:spMkLst>
            <pc:docMk/>
            <pc:sldMk cId="19911266" sldId="345"/>
            <ac:spMk id="2" creationId="{FB361F60-4632-BB9E-92C8-D4622D2BEBB8}"/>
          </ac:spMkLst>
        </pc:spChg>
        <pc:spChg chg="mod">
          <ac:chgData name="Richard Decker" userId="b8f6e2a6a2a75148" providerId="LiveId" clId="{AB0C0995-B8D1-4799-BBC0-4C60D9305CD3}" dt="2023-10-28T21:16:47.682" v="1706" actId="20577"/>
          <ac:spMkLst>
            <pc:docMk/>
            <pc:sldMk cId="19911266" sldId="345"/>
            <ac:spMk id="3" creationId="{0017FEDA-CF2C-CB33-FBEA-27DFA959DDE7}"/>
          </ac:spMkLst>
        </pc:spChg>
        <pc:spChg chg="mod">
          <ac:chgData name="Richard Decker" userId="b8f6e2a6a2a75148" providerId="LiveId" clId="{AB0C0995-B8D1-4799-BBC0-4C60D9305CD3}" dt="2023-10-28T22:07:18.290" v="4233" actId="1076"/>
          <ac:spMkLst>
            <pc:docMk/>
            <pc:sldMk cId="19911266" sldId="345"/>
            <ac:spMk id="4" creationId="{78F39146-FF83-C08B-8FD8-67E8038C5E38}"/>
          </ac:spMkLst>
        </pc:spChg>
        <pc:spChg chg="del">
          <ac:chgData name="Richard Decker" userId="b8f6e2a6a2a75148" providerId="LiveId" clId="{AB0C0995-B8D1-4799-BBC0-4C60D9305CD3}" dt="2023-10-28T21:22:00.450" v="1713" actId="478"/>
          <ac:spMkLst>
            <pc:docMk/>
            <pc:sldMk cId="19911266" sldId="345"/>
            <ac:spMk id="5" creationId="{71592AA6-366C-684C-9A3C-E379889F2BB9}"/>
          </ac:spMkLst>
        </pc:spChg>
        <pc:spChg chg="mod">
          <ac:chgData name="Richard Decker" userId="b8f6e2a6a2a75148" providerId="LiveId" clId="{AB0C0995-B8D1-4799-BBC0-4C60D9305CD3}" dt="2023-10-28T21:19:36.304" v="1711" actId="207"/>
          <ac:spMkLst>
            <pc:docMk/>
            <pc:sldMk cId="19911266" sldId="345"/>
            <ac:spMk id="6" creationId="{15586F1E-C986-EE7E-AF38-6E752D66B8D9}"/>
          </ac:spMkLst>
        </pc:spChg>
        <pc:spChg chg="add mod">
          <ac:chgData name="Richard Decker" userId="b8f6e2a6a2a75148" providerId="LiveId" clId="{AB0C0995-B8D1-4799-BBC0-4C60D9305CD3}" dt="2023-10-28T21:22:21.970" v="1718" actId="1076"/>
          <ac:spMkLst>
            <pc:docMk/>
            <pc:sldMk cId="19911266" sldId="345"/>
            <ac:spMk id="7" creationId="{302B8AD1-BD59-8D31-ACE1-58BB6269BAF1}"/>
          </ac:spMkLst>
        </pc:spChg>
        <pc:spChg chg="add mod">
          <ac:chgData name="Richard Decker" userId="b8f6e2a6a2a75148" providerId="LiveId" clId="{AB0C0995-B8D1-4799-BBC0-4C60D9305CD3}" dt="2023-10-28T21:22:30.664" v="1720" actId="1076"/>
          <ac:spMkLst>
            <pc:docMk/>
            <pc:sldMk cId="19911266" sldId="345"/>
            <ac:spMk id="8" creationId="{69E37DFB-8695-E125-BF5B-32B75C3AE510}"/>
          </ac:spMkLst>
        </pc:spChg>
      </pc:sldChg>
      <pc:sldChg chg="del">
        <pc:chgData name="Richard Decker" userId="b8f6e2a6a2a75148" providerId="LiveId" clId="{AB0C0995-B8D1-4799-BBC0-4C60D9305CD3}" dt="2023-10-27T21:41:49.308" v="272" actId="47"/>
        <pc:sldMkLst>
          <pc:docMk/>
          <pc:sldMk cId="104237024" sldId="346"/>
        </pc:sldMkLst>
      </pc:sldChg>
      <pc:sldChg chg="del">
        <pc:chgData name="Richard Decker" userId="b8f6e2a6a2a75148" providerId="LiveId" clId="{AB0C0995-B8D1-4799-BBC0-4C60D9305CD3}" dt="2023-10-27T21:41:51.077" v="273" actId="47"/>
        <pc:sldMkLst>
          <pc:docMk/>
          <pc:sldMk cId="944430942" sldId="347"/>
        </pc:sldMkLst>
      </pc:sldChg>
      <pc:sldChg chg="del">
        <pc:chgData name="Richard Decker" userId="b8f6e2a6a2a75148" providerId="LiveId" clId="{AB0C0995-B8D1-4799-BBC0-4C60D9305CD3}" dt="2023-10-27T21:58:28.638" v="1483" actId="47"/>
        <pc:sldMkLst>
          <pc:docMk/>
          <pc:sldMk cId="1669869431" sldId="348"/>
        </pc:sldMkLst>
      </pc:sldChg>
      <pc:sldChg chg="delSp modSp mod setBg modAnim">
        <pc:chgData name="Richard Decker" userId="b8f6e2a6a2a75148" providerId="LiveId" clId="{AB0C0995-B8D1-4799-BBC0-4C60D9305CD3}" dt="2023-10-28T22:09:36.911" v="4244"/>
        <pc:sldMkLst>
          <pc:docMk/>
          <pc:sldMk cId="1841683173" sldId="349"/>
        </pc:sldMkLst>
        <pc:spChg chg="del">
          <ac:chgData name="Richard Decker" userId="b8f6e2a6a2a75148" providerId="LiveId" clId="{AB0C0995-B8D1-4799-BBC0-4C60D9305CD3}" dt="2023-10-28T21:23:54.790" v="1730" actId="478"/>
          <ac:spMkLst>
            <pc:docMk/>
            <pc:sldMk cId="1841683173" sldId="349"/>
            <ac:spMk id="2" creationId="{FB361F60-4632-BB9E-92C8-D4622D2BEBB8}"/>
          </ac:spMkLst>
        </pc:spChg>
        <pc:spChg chg="mod">
          <ac:chgData name="Richard Decker" userId="b8f6e2a6a2a75148" providerId="LiveId" clId="{AB0C0995-B8D1-4799-BBC0-4C60D9305CD3}" dt="2023-10-28T21:16:43.230" v="1704" actId="20577"/>
          <ac:spMkLst>
            <pc:docMk/>
            <pc:sldMk cId="1841683173" sldId="349"/>
            <ac:spMk id="3" creationId="{0017FEDA-CF2C-CB33-FBEA-27DFA959DDE7}"/>
          </ac:spMkLst>
        </pc:spChg>
        <pc:spChg chg="mod">
          <ac:chgData name="Richard Decker" userId="b8f6e2a6a2a75148" providerId="LiveId" clId="{AB0C0995-B8D1-4799-BBC0-4C60D9305CD3}" dt="2023-10-28T21:44:25.400" v="3633" actId="1076"/>
          <ac:spMkLst>
            <pc:docMk/>
            <pc:sldMk cId="1841683173" sldId="349"/>
            <ac:spMk id="4" creationId="{78F39146-FF83-C08B-8FD8-67E8038C5E38}"/>
          </ac:spMkLst>
        </pc:spChg>
        <pc:spChg chg="del">
          <ac:chgData name="Richard Decker" userId="b8f6e2a6a2a75148" providerId="LiveId" clId="{AB0C0995-B8D1-4799-BBC0-4C60D9305CD3}" dt="2023-10-28T21:23:56.768" v="1731" actId="478"/>
          <ac:spMkLst>
            <pc:docMk/>
            <pc:sldMk cId="1841683173" sldId="349"/>
            <ac:spMk id="5" creationId="{71592AA6-366C-684C-9A3C-E379889F2BB9}"/>
          </ac:spMkLst>
        </pc:spChg>
        <pc:spChg chg="mod">
          <ac:chgData name="Richard Decker" userId="b8f6e2a6a2a75148" providerId="LiveId" clId="{AB0C0995-B8D1-4799-BBC0-4C60D9305CD3}" dt="2023-10-28T21:24:01.103" v="1732" actId="207"/>
          <ac:spMkLst>
            <pc:docMk/>
            <pc:sldMk cId="1841683173" sldId="349"/>
            <ac:spMk id="6" creationId="{15586F1E-C986-EE7E-AF38-6E752D66B8D9}"/>
          </ac:spMkLst>
        </pc:spChg>
        <pc:spChg chg="del mod">
          <ac:chgData name="Richard Decker" userId="b8f6e2a6a2a75148" providerId="LiveId" clId="{AB0C0995-B8D1-4799-BBC0-4C60D9305CD3}" dt="2023-10-28T21:23:50.392" v="1727" actId="478"/>
          <ac:spMkLst>
            <pc:docMk/>
            <pc:sldMk cId="1841683173" sldId="349"/>
            <ac:spMk id="7" creationId="{302B8AD1-BD59-8D31-ACE1-58BB6269BAF1}"/>
          </ac:spMkLst>
        </pc:spChg>
        <pc:spChg chg="del mod">
          <ac:chgData name="Richard Decker" userId="b8f6e2a6a2a75148" providerId="LiveId" clId="{AB0C0995-B8D1-4799-BBC0-4C60D9305CD3}" dt="2023-10-28T21:23:52.862" v="1729" actId="478"/>
          <ac:spMkLst>
            <pc:docMk/>
            <pc:sldMk cId="1841683173" sldId="349"/>
            <ac:spMk id="8" creationId="{69E37DFB-8695-E125-BF5B-32B75C3AE510}"/>
          </ac:spMkLst>
        </pc:spChg>
      </pc:sldChg>
      <pc:sldChg chg="del">
        <pc:chgData name="Richard Decker" userId="b8f6e2a6a2a75148" providerId="LiveId" clId="{AB0C0995-B8D1-4799-BBC0-4C60D9305CD3}" dt="2023-10-27T21:41:51.888" v="274" actId="47"/>
        <pc:sldMkLst>
          <pc:docMk/>
          <pc:sldMk cId="3128167485" sldId="349"/>
        </pc:sldMkLst>
      </pc:sldChg>
      <pc:sldChg chg="addSp delSp modSp del mod addAnim delAnim modAnim">
        <pc:chgData name="Richard Decker" userId="b8f6e2a6a2a75148" providerId="LiveId" clId="{AB0C0995-B8D1-4799-BBC0-4C60D9305CD3}" dt="2023-10-28T21:16:30.067" v="1698" actId="47"/>
        <pc:sldMkLst>
          <pc:docMk/>
          <pc:sldMk cId="2036380928" sldId="350"/>
        </pc:sldMkLst>
        <pc:spChg chg="mod">
          <ac:chgData name="Richard Decker" userId="b8f6e2a6a2a75148" providerId="LiveId" clId="{AB0C0995-B8D1-4799-BBC0-4C60D9305CD3}" dt="2023-10-27T21:53:26.718" v="1162" actId="1076"/>
          <ac:spMkLst>
            <pc:docMk/>
            <pc:sldMk cId="2036380928" sldId="350"/>
            <ac:spMk id="2" creationId="{FB361F60-4632-BB9E-92C8-D4622D2BEBB8}"/>
          </ac:spMkLst>
        </pc:spChg>
        <pc:spChg chg="mod">
          <ac:chgData name="Richard Decker" userId="b8f6e2a6a2a75148" providerId="LiveId" clId="{AB0C0995-B8D1-4799-BBC0-4C60D9305CD3}" dt="2023-10-27T21:44:57.752" v="538" actId="20577"/>
          <ac:spMkLst>
            <pc:docMk/>
            <pc:sldMk cId="2036380928" sldId="350"/>
            <ac:spMk id="3" creationId="{0017FEDA-CF2C-CB33-FBEA-27DFA959DDE7}"/>
          </ac:spMkLst>
        </pc:spChg>
        <pc:spChg chg="mod">
          <ac:chgData name="Richard Decker" userId="b8f6e2a6a2a75148" providerId="LiveId" clId="{AB0C0995-B8D1-4799-BBC0-4C60D9305CD3}" dt="2023-10-27T21:46:47.894" v="614" actId="20577"/>
          <ac:spMkLst>
            <pc:docMk/>
            <pc:sldMk cId="2036380928" sldId="350"/>
            <ac:spMk id="4" creationId="{78F39146-FF83-C08B-8FD8-67E8038C5E38}"/>
          </ac:spMkLst>
        </pc:spChg>
        <pc:spChg chg="mod">
          <ac:chgData name="Richard Decker" userId="b8f6e2a6a2a75148" providerId="LiveId" clId="{AB0C0995-B8D1-4799-BBC0-4C60D9305CD3}" dt="2023-10-27T21:53:19.621" v="1159" actId="1076"/>
          <ac:spMkLst>
            <pc:docMk/>
            <pc:sldMk cId="2036380928" sldId="350"/>
            <ac:spMk id="5" creationId="{71592AA6-366C-684C-9A3C-E379889F2BB9}"/>
          </ac:spMkLst>
        </pc:spChg>
        <pc:spChg chg="mod">
          <ac:chgData name="Richard Decker" userId="b8f6e2a6a2a75148" providerId="LiveId" clId="{AB0C0995-B8D1-4799-BBC0-4C60D9305CD3}" dt="2023-10-27T21:45:13.709" v="574" actId="115"/>
          <ac:spMkLst>
            <pc:docMk/>
            <pc:sldMk cId="2036380928" sldId="350"/>
            <ac:spMk id="6" creationId="{15586F1E-C986-EE7E-AF38-6E752D66B8D9}"/>
          </ac:spMkLst>
        </pc:spChg>
        <pc:spChg chg="mod">
          <ac:chgData name="Richard Decker" userId="b8f6e2a6a2a75148" providerId="LiveId" clId="{AB0C0995-B8D1-4799-BBC0-4C60D9305CD3}" dt="2023-10-27T21:47:52.452" v="693" actId="115"/>
          <ac:spMkLst>
            <pc:docMk/>
            <pc:sldMk cId="2036380928" sldId="350"/>
            <ac:spMk id="7" creationId="{302B8AD1-BD59-8D31-ACE1-58BB6269BAF1}"/>
          </ac:spMkLst>
        </pc:spChg>
        <pc:spChg chg="mod">
          <ac:chgData name="Richard Decker" userId="b8f6e2a6a2a75148" providerId="LiveId" clId="{AB0C0995-B8D1-4799-BBC0-4C60D9305CD3}" dt="2023-10-27T21:53:14.120" v="1158" actId="207"/>
          <ac:spMkLst>
            <pc:docMk/>
            <pc:sldMk cId="2036380928" sldId="350"/>
            <ac:spMk id="8" creationId="{69E37DFB-8695-E125-BF5B-32B75C3AE510}"/>
          </ac:spMkLst>
        </pc:spChg>
        <pc:spChg chg="add mod">
          <ac:chgData name="Richard Decker" userId="b8f6e2a6a2a75148" providerId="LiveId" clId="{AB0C0995-B8D1-4799-BBC0-4C60D9305CD3}" dt="2023-10-27T21:48:24.735" v="734" actId="20577"/>
          <ac:spMkLst>
            <pc:docMk/>
            <pc:sldMk cId="2036380928" sldId="350"/>
            <ac:spMk id="9" creationId="{48B3250E-E7CE-80CA-EB43-6471B2261594}"/>
          </ac:spMkLst>
        </pc:spChg>
        <pc:spChg chg="add del mod">
          <ac:chgData name="Richard Decker" userId="b8f6e2a6a2a75148" providerId="LiveId" clId="{AB0C0995-B8D1-4799-BBC0-4C60D9305CD3}" dt="2023-10-27T21:50:05.317" v="853" actId="21"/>
          <ac:spMkLst>
            <pc:docMk/>
            <pc:sldMk cId="2036380928" sldId="350"/>
            <ac:spMk id="10" creationId="{67D62152-20DA-B4DF-A57A-E7725C8EA7BC}"/>
          </ac:spMkLst>
        </pc:spChg>
        <pc:spChg chg="add mod">
          <ac:chgData name="Richard Decker" userId="b8f6e2a6a2a75148" providerId="LiveId" clId="{AB0C0995-B8D1-4799-BBC0-4C60D9305CD3}" dt="2023-10-27T21:51:03.017" v="911" actId="20577"/>
          <ac:spMkLst>
            <pc:docMk/>
            <pc:sldMk cId="2036380928" sldId="350"/>
            <ac:spMk id="11" creationId="{F82E4601-D88B-A343-C5C3-95AA896E6776}"/>
          </ac:spMkLst>
        </pc:spChg>
        <pc:spChg chg="add mod">
          <ac:chgData name="Richard Decker" userId="b8f6e2a6a2a75148" providerId="LiveId" clId="{AB0C0995-B8D1-4799-BBC0-4C60D9305CD3}" dt="2023-10-27T21:51:38.280" v="972" actId="207"/>
          <ac:spMkLst>
            <pc:docMk/>
            <pc:sldMk cId="2036380928" sldId="350"/>
            <ac:spMk id="12" creationId="{0AF233FE-22DA-6AC4-1B34-3F316E7FA688}"/>
          </ac:spMkLst>
        </pc:spChg>
      </pc:sldChg>
      <pc:sldChg chg="delSp modSp del mod modAnim">
        <pc:chgData name="Richard Decker" userId="b8f6e2a6a2a75148" providerId="LiveId" clId="{AB0C0995-B8D1-4799-BBC0-4C60D9305CD3}" dt="2023-10-28T21:16:32.590" v="1699" actId="47"/>
        <pc:sldMkLst>
          <pc:docMk/>
          <pc:sldMk cId="301407602" sldId="351"/>
        </pc:sldMkLst>
        <pc:spChg chg="mod">
          <ac:chgData name="Richard Decker" userId="b8f6e2a6a2a75148" providerId="LiveId" clId="{AB0C0995-B8D1-4799-BBC0-4C60D9305CD3}" dt="2023-10-27T21:55:47.703" v="1252" actId="20577"/>
          <ac:spMkLst>
            <pc:docMk/>
            <pc:sldMk cId="301407602" sldId="351"/>
            <ac:spMk id="4" creationId="{78F39146-FF83-C08B-8FD8-67E8038C5E38}"/>
          </ac:spMkLst>
        </pc:spChg>
        <pc:spChg chg="mod">
          <ac:chgData name="Richard Decker" userId="b8f6e2a6a2a75148" providerId="LiveId" clId="{AB0C0995-B8D1-4799-BBC0-4C60D9305CD3}" dt="2023-10-27T21:54:47.728" v="1195" actId="20577"/>
          <ac:spMkLst>
            <pc:docMk/>
            <pc:sldMk cId="301407602" sldId="351"/>
            <ac:spMk id="6" creationId="{15586F1E-C986-EE7E-AF38-6E752D66B8D9}"/>
          </ac:spMkLst>
        </pc:spChg>
        <pc:spChg chg="del">
          <ac:chgData name="Richard Decker" userId="b8f6e2a6a2a75148" providerId="LiveId" clId="{AB0C0995-B8D1-4799-BBC0-4C60D9305CD3}" dt="2023-10-27T21:54:58.359" v="1196" actId="478"/>
          <ac:spMkLst>
            <pc:docMk/>
            <pc:sldMk cId="301407602" sldId="351"/>
            <ac:spMk id="7" creationId="{302B8AD1-BD59-8D31-ACE1-58BB6269BAF1}"/>
          </ac:spMkLst>
        </pc:spChg>
        <pc:spChg chg="mod">
          <ac:chgData name="Richard Decker" userId="b8f6e2a6a2a75148" providerId="LiveId" clId="{AB0C0995-B8D1-4799-BBC0-4C60D9305CD3}" dt="2023-10-27T21:57:20.044" v="1409" actId="114"/>
          <ac:spMkLst>
            <pc:docMk/>
            <pc:sldMk cId="301407602" sldId="351"/>
            <ac:spMk id="8" creationId="{69E37DFB-8695-E125-BF5B-32B75C3AE510}"/>
          </ac:spMkLst>
        </pc:spChg>
        <pc:spChg chg="del">
          <ac:chgData name="Richard Decker" userId="b8f6e2a6a2a75148" providerId="LiveId" clId="{AB0C0995-B8D1-4799-BBC0-4C60D9305CD3}" dt="2023-10-27T21:54:59.555" v="1197" actId="478"/>
          <ac:spMkLst>
            <pc:docMk/>
            <pc:sldMk cId="301407602" sldId="351"/>
            <ac:spMk id="9" creationId="{48B3250E-E7CE-80CA-EB43-6471B2261594}"/>
          </ac:spMkLst>
        </pc:spChg>
        <pc:spChg chg="del">
          <ac:chgData name="Richard Decker" userId="b8f6e2a6a2a75148" providerId="LiveId" clId="{AB0C0995-B8D1-4799-BBC0-4C60D9305CD3}" dt="2023-10-27T21:55:00.840" v="1198" actId="478"/>
          <ac:spMkLst>
            <pc:docMk/>
            <pc:sldMk cId="301407602" sldId="351"/>
            <ac:spMk id="10" creationId="{67D62152-20DA-B4DF-A57A-E7725C8EA7BC}"/>
          </ac:spMkLst>
        </pc:spChg>
        <pc:spChg chg="del">
          <ac:chgData name="Richard Decker" userId="b8f6e2a6a2a75148" providerId="LiveId" clId="{AB0C0995-B8D1-4799-BBC0-4C60D9305CD3}" dt="2023-10-27T21:55:02.369" v="1199" actId="478"/>
          <ac:spMkLst>
            <pc:docMk/>
            <pc:sldMk cId="301407602" sldId="351"/>
            <ac:spMk id="11" creationId="{F82E4601-D88B-A343-C5C3-95AA896E6776}"/>
          </ac:spMkLst>
        </pc:spChg>
        <pc:spChg chg="mod">
          <ac:chgData name="Richard Decker" userId="b8f6e2a6a2a75148" providerId="LiveId" clId="{AB0C0995-B8D1-4799-BBC0-4C60D9305CD3}" dt="2023-10-27T21:58:10.705" v="1482" actId="20577"/>
          <ac:spMkLst>
            <pc:docMk/>
            <pc:sldMk cId="301407602" sldId="351"/>
            <ac:spMk id="12" creationId="{0AF233FE-22DA-6AC4-1B34-3F316E7FA688}"/>
          </ac:spMkLst>
        </pc:spChg>
      </pc:sldChg>
      <pc:sldChg chg="addSp delSp modSp mod setBg modAnim">
        <pc:chgData name="Richard Decker" userId="b8f6e2a6a2a75148" providerId="LiveId" clId="{AB0C0995-B8D1-4799-BBC0-4C60D9305CD3}" dt="2023-10-29T22:02:02.020" v="4282" actId="20577"/>
        <pc:sldMkLst>
          <pc:docMk/>
          <pc:sldMk cId="3807949657" sldId="352"/>
        </pc:sldMkLst>
        <pc:spChg chg="del">
          <ac:chgData name="Richard Decker" userId="b8f6e2a6a2a75148" providerId="LiveId" clId="{AB0C0995-B8D1-4799-BBC0-4C60D9305CD3}" dt="2023-10-28T21:49:01.325" v="3797" actId="21"/>
          <ac:spMkLst>
            <pc:docMk/>
            <pc:sldMk cId="3807949657" sldId="352"/>
            <ac:spMk id="2" creationId="{FB361F60-4632-BB9E-92C8-D4622D2BEBB8}"/>
          </ac:spMkLst>
        </pc:spChg>
        <pc:spChg chg="mod">
          <ac:chgData name="Richard Decker" userId="b8f6e2a6a2a75148" providerId="LiveId" clId="{AB0C0995-B8D1-4799-BBC0-4C60D9305CD3}" dt="2023-10-28T21:16:38.482" v="1702" actId="20577"/>
          <ac:spMkLst>
            <pc:docMk/>
            <pc:sldMk cId="3807949657" sldId="352"/>
            <ac:spMk id="3" creationId="{0017FEDA-CF2C-CB33-FBEA-27DFA959DDE7}"/>
          </ac:spMkLst>
        </pc:spChg>
        <pc:spChg chg="del">
          <ac:chgData name="Richard Decker" userId="b8f6e2a6a2a75148" providerId="LiveId" clId="{AB0C0995-B8D1-4799-BBC0-4C60D9305CD3}" dt="2023-10-27T21:58:53.197" v="1497" actId="478"/>
          <ac:spMkLst>
            <pc:docMk/>
            <pc:sldMk cId="3807949657" sldId="352"/>
            <ac:spMk id="4" creationId="{78F39146-FF83-C08B-8FD8-67E8038C5E38}"/>
          </ac:spMkLst>
        </pc:spChg>
        <pc:spChg chg="mod">
          <ac:chgData name="Richard Decker" userId="b8f6e2a6a2a75148" providerId="LiveId" clId="{AB0C0995-B8D1-4799-BBC0-4C60D9305CD3}" dt="2023-10-29T22:02:02.020" v="4282" actId="20577"/>
          <ac:spMkLst>
            <pc:docMk/>
            <pc:sldMk cId="3807949657" sldId="352"/>
            <ac:spMk id="5" creationId="{71592AA6-366C-684C-9A3C-E379889F2BB9}"/>
          </ac:spMkLst>
        </pc:spChg>
        <pc:spChg chg="mod">
          <ac:chgData name="Richard Decker" userId="b8f6e2a6a2a75148" providerId="LiveId" clId="{AB0C0995-B8D1-4799-BBC0-4C60D9305CD3}" dt="2023-10-27T21:59:39.909" v="1635" actId="207"/>
          <ac:spMkLst>
            <pc:docMk/>
            <pc:sldMk cId="3807949657" sldId="352"/>
            <ac:spMk id="6" creationId="{15586F1E-C986-EE7E-AF38-6E752D66B8D9}"/>
          </ac:spMkLst>
        </pc:spChg>
        <pc:spChg chg="add del mod">
          <ac:chgData name="Richard Decker" userId="b8f6e2a6a2a75148" providerId="LiveId" clId="{AB0C0995-B8D1-4799-BBC0-4C60D9305CD3}" dt="2023-10-28T21:55:45.964" v="3935" actId="478"/>
          <ac:spMkLst>
            <pc:docMk/>
            <pc:sldMk cId="3807949657" sldId="352"/>
            <ac:spMk id="7" creationId="{02F439AC-E111-CFB0-5454-1EBAD6752DAF}"/>
          </ac:spMkLst>
        </pc:spChg>
        <pc:spChg chg="del">
          <ac:chgData name="Richard Decker" userId="b8f6e2a6a2a75148" providerId="LiveId" clId="{AB0C0995-B8D1-4799-BBC0-4C60D9305CD3}" dt="2023-10-27T21:58:55.340" v="1498" actId="478"/>
          <ac:spMkLst>
            <pc:docMk/>
            <pc:sldMk cId="3807949657" sldId="352"/>
            <ac:spMk id="8" creationId="{69E37DFB-8695-E125-BF5B-32B75C3AE510}"/>
          </ac:spMkLst>
        </pc:spChg>
        <pc:spChg chg="add del mod">
          <ac:chgData name="Richard Decker" userId="b8f6e2a6a2a75148" providerId="LiveId" clId="{AB0C0995-B8D1-4799-BBC0-4C60D9305CD3}" dt="2023-10-28T21:48:42.848" v="3796" actId="478"/>
          <ac:spMkLst>
            <pc:docMk/>
            <pc:sldMk cId="3807949657" sldId="352"/>
            <ac:spMk id="9" creationId="{42AFC560-3286-AE7A-06C9-6E3C859B90CD}"/>
          </ac:spMkLst>
        </pc:spChg>
        <pc:spChg chg="del">
          <ac:chgData name="Richard Decker" userId="b8f6e2a6a2a75148" providerId="LiveId" clId="{AB0C0995-B8D1-4799-BBC0-4C60D9305CD3}" dt="2023-10-27T21:58:56.772" v="1499" actId="478"/>
          <ac:spMkLst>
            <pc:docMk/>
            <pc:sldMk cId="3807949657" sldId="352"/>
            <ac:spMk id="12" creationId="{0AF233FE-22DA-6AC4-1B34-3F316E7FA688}"/>
          </ac:spMkLst>
        </pc:spChg>
      </pc:sldChg>
      <pc:sldChg chg="addSp delSp modSp mod modAnim">
        <pc:chgData name="Richard Decker" userId="b8f6e2a6a2a75148" providerId="LiveId" clId="{AB0C0995-B8D1-4799-BBC0-4C60D9305CD3}" dt="2023-10-28T22:21:33.570" v="4280" actId="20577"/>
        <pc:sldMkLst>
          <pc:docMk/>
          <pc:sldMk cId="1195003792" sldId="353"/>
        </pc:sldMkLst>
        <pc:spChg chg="mod">
          <ac:chgData name="Richard Decker" userId="b8f6e2a6a2a75148" providerId="LiveId" clId="{AB0C0995-B8D1-4799-BBC0-4C60D9305CD3}" dt="2023-10-28T21:42:37.966" v="3612" actId="1076"/>
          <ac:spMkLst>
            <pc:docMk/>
            <pc:sldMk cId="1195003792" sldId="353"/>
            <ac:spMk id="2" creationId="{FB361F60-4632-BB9E-92C8-D4622D2BEBB8}"/>
          </ac:spMkLst>
        </pc:spChg>
        <pc:spChg chg="del">
          <ac:chgData name="Richard Decker" userId="b8f6e2a6a2a75148" providerId="LiveId" clId="{AB0C0995-B8D1-4799-BBC0-4C60D9305CD3}" dt="2023-10-28T21:24:40.938" v="1736" actId="478"/>
          <ac:spMkLst>
            <pc:docMk/>
            <pc:sldMk cId="1195003792" sldId="353"/>
            <ac:spMk id="4" creationId="{78F39146-FF83-C08B-8FD8-67E8038C5E38}"/>
          </ac:spMkLst>
        </pc:spChg>
        <pc:spChg chg="del">
          <ac:chgData name="Richard Decker" userId="b8f6e2a6a2a75148" providerId="LiveId" clId="{AB0C0995-B8D1-4799-BBC0-4C60D9305CD3}" dt="2023-10-28T21:27:07.030" v="1771" actId="478"/>
          <ac:spMkLst>
            <pc:docMk/>
            <pc:sldMk cId="1195003792" sldId="353"/>
            <ac:spMk id="5" creationId="{71592AA6-366C-684C-9A3C-E379889F2BB9}"/>
          </ac:spMkLst>
        </pc:spChg>
        <pc:spChg chg="mod">
          <ac:chgData name="Richard Decker" userId="b8f6e2a6a2a75148" providerId="LiveId" clId="{AB0C0995-B8D1-4799-BBC0-4C60D9305CD3}" dt="2023-10-28T21:24:06.306" v="1733" actId="207"/>
          <ac:spMkLst>
            <pc:docMk/>
            <pc:sldMk cId="1195003792" sldId="353"/>
            <ac:spMk id="6" creationId="{15586F1E-C986-EE7E-AF38-6E752D66B8D9}"/>
          </ac:spMkLst>
        </pc:spChg>
        <pc:spChg chg="mod">
          <ac:chgData name="Richard Decker" userId="b8f6e2a6a2a75148" providerId="LiveId" clId="{AB0C0995-B8D1-4799-BBC0-4C60D9305CD3}" dt="2023-10-28T21:45:12.775" v="3681" actId="20577"/>
          <ac:spMkLst>
            <pc:docMk/>
            <pc:sldMk cId="1195003792" sldId="353"/>
            <ac:spMk id="7" creationId="{302B8AD1-BD59-8D31-ACE1-58BB6269BAF1}"/>
          </ac:spMkLst>
        </pc:spChg>
        <pc:spChg chg="del">
          <ac:chgData name="Richard Decker" userId="b8f6e2a6a2a75148" providerId="LiveId" clId="{AB0C0995-B8D1-4799-BBC0-4C60D9305CD3}" dt="2023-10-28T21:24:52.462" v="1738" actId="478"/>
          <ac:spMkLst>
            <pc:docMk/>
            <pc:sldMk cId="1195003792" sldId="353"/>
            <ac:spMk id="8" creationId="{69E37DFB-8695-E125-BF5B-32B75C3AE510}"/>
          </ac:spMkLst>
        </pc:spChg>
        <pc:spChg chg="add mod">
          <ac:chgData name="Richard Decker" userId="b8f6e2a6a2a75148" providerId="LiveId" clId="{AB0C0995-B8D1-4799-BBC0-4C60D9305CD3}" dt="2023-10-28T21:42:40.570" v="3613" actId="1076"/>
          <ac:spMkLst>
            <pc:docMk/>
            <pc:sldMk cId="1195003792" sldId="353"/>
            <ac:spMk id="9" creationId="{487148F3-97BE-2881-688C-1033F7678925}"/>
          </ac:spMkLst>
        </pc:spChg>
        <pc:spChg chg="add mod">
          <ac:chgData name="Richard Decker" userId="b8f6e2a6a2a75148" providerId="LiveId" clId="{AB0C0995-B8D1-4799-BBC0-4C60D9305CD3}" dt="2023-10-28T22:21:33.570" v="4280" actId="20577"/>
          <ac:spMkLst>
            <pc:docMk/>
            <pc:sldMk cId="1195003792" sldId="353"/>
            <ac:spMk id="10" creationId="{A42677D6-D1A8-8C6B-3BCC-72CF3E3F8030}"/>
          </ac:spMkLst>
        </pc:spChg>
        <pc:spChg chg="add mod">
          <ac:chgData name="Richard Decker" userId="b8f6e2a6a2a75148" providerId="LiveId" clId="{AB0C0995-B8D1-4799-BBC0-4C60D9305CD3}" dt="2023-10-28T21:43:06.119" v="3627" actId="113"/>
          <ac:spMkLst>
            <pc:docMk/>
            <pc:sldMk cId="1195003792" sldId="353"/>
            <ac:spMk id="11" creationId="{0CFD95C2-3F05-400C-5A86-8978722C1303}"/>
          </ac:spMkLst>
        </pc:spChg>
      </pc:sldChg>
      <pc:sldChg chg="addSp delSp modSp mod modAnim">
        <pc:chgData name="Richard Decker" userId="b8f6e2a6a2a75148" providerId="LiveId" clId="{AB0C0995-B8D1-4799-BBC0-4C60D9305CD3}" dt="2023-10-28T22:12:09.002" v="4256"/>
        <pc:sldMkLst>
          <pc:docMk/>
          <pc:sldMk cId="1316768193" sldId="354"/>
        </pc:sldMkLst>
        <pc:spChg chg="del">
          <ac:chgData name="Richard Decker" userId="b8f6e2a6a2a75148" providerId="LiveId" clId="{AB0C0995-B8D1-4799-BBC0-4C60D9305CD3}" dt="2023-10-28T21:45:28.786" v="3682" actId="478"/>
          <ac:spMkLst>
            <pc:docMk/>
            <pc:sldMk cId="1316768193" sldId="354"/>
            <ac:spMk id="2" creationId="{FB361F60-4632-BB9E-92C8-D4622D2BEBB8}"/>
          </ac:spMkLst>
        </pc:spChg>
        <pc:spChg chg="del">
          <ac:chgData name="Richard Decker" userId="b8f6e2a6a2a75148" providerId="LiveId" clId="{AB0C0995-B8D1-4799-BBC0-4C60D9305CD3}" dt="2023-10-28T21:43:58.204" v="3631" actId="478"/>
          <ac:spMkLst>
            <pc:docMk/>
            <pc:sldMk cId="1316768193" sldId="354"/>
            <ac:spMk id="4" creationId="{78F39146-FF83-C08B-8FD8-67E8038C5E38}"/>
          </ac:spMkLst>
        </pc:spChg>
        <pc:spChg chg="del">
          <ac:chgData name="Richard Decker" userId="b8f6e2a6a2a75148" providerId="LiveId" clId="{AB0C0995-B8D1-4799-BBC0-4C60D9305CD3}" dt="2023-10-28T21:45:32.010" v="3683" actId="478"/>
          <ac:spMkLst>
            <pc:docMk/>
            <pc:sldMk cId="1316768193" sldId="354"/>
            <ac:spMk id="5" creationId="{71592AA6-366C-684C-9A3C-E379889F2BB9}"/>
          </ac:spMkLst>
        </pc:spChg>
        <pc:spChg chg="mod">
          <ac:chgData name="Richard Decker" userId="b8f6e2a6a2a75148" providerId="LiveId" clId="{AB0C0995-B8D1-4799-BBC0-4C60D9305CD3}" dt="2023-10-28T21:24:10.720" v="1734" actId="207"/>
          <ac:spMkLst>
            <pc:docMk/>
            <pc:sldMk cId="1316768193" sldId="354"/>
            <ac:spMk id="6" creationId="{15586F1E-C986-EE7E-AF38-6E752D66B8D9}"/>
          </ac:spMkLst>
        </pc:spChg>
        <pc:spChg chg="mod">
          <ac:chgData name="Richard Decker" userId="b8f6e2a6a2a75148" providerId="LiveId" clId="{AB0C0995-B8D1-4799-BBC0-4C60D9305CD3}" dt="2023-10-28T22:11:50.246" v="4253" actId="1076"/>
          <ac:spMkLst>
            <pc:docMk/>
            <pc:sldMk cId="1316768193" sldId="354"/>
            <ac:spMk id="7" creationId="{302B8AD1-BD59-8D31-ACE1-58BB6269BAF1}"/>
          </ac:spMkLst>
        </pc:spChg>
        <pc:spChg chg="del">
          <ac:chgData name="Richard Decker" userId="b8f6e2a6a2a75148" providerId="LiveId" clId="{AB0C0995-B8D1-4799-BBC0-4C60D9305CD3}" dt="2023-10-28T21:43:50.504" v="3628" actId="478"/>
          <ac:spMkLst>
            <pc:docMk/>
            <pc:sldMk cId="1316768193" sldId="354"/>
            <ac:spMk id="8" creationId="{69E37DFB-8695-E125-BF5B-32B75C3AE510}"/>
          </ac:spMkLst>
        </pc:spChg>
        <pc:picChg chg="add mod">
          <ac:chgData name="Richard Decker" userId="b8f6e2a6a2a75148" providerId="LiveId" clId="{AB0C0995-B8D1-4799-BBC0-4C60D9305CD3}" dt="2023-10-28T21:46:10.017" v="3686" actId="1076"/>
          <ac:picMkLst>
            <pc:docMk/>
            <pc:sldMk cId="1316768193" sldId="354"/>
            <ac:picMk id="10" creationId="{834E94CE-932A-E6D7-407D-03CA0A407A57}"/>
          </ac:picMkLst>
        </pc:picChg>
      </pc:sldChg>
      <pc:sldChg chg="addSp delSp modSp mod modAnim">
        <pc:chgData name="Richard Decker" userId="b8f6e2a6a2a75148" providerId="LiveId" clId="{AB0C0995-B8D1-4799-BBC0-4C60D9305CD3}" dt="2023-10-28T22:12:55.972" v="4262"/>
        <pc:sldMkLst>
          <pc:docMk/>
          <pc:sldMk cId="599613184" sldId="355"/>
        </pc:sldMkLst>
        <pc:spChg chg="add mod">
          <ac:chgData name="Richard Decker" userId="b8f6e2a6a2a75148" providerId="LiveId" clId="{AB0C0995-B8D1-4799-BBC0-4C60D9305CD3}" dt="2023-10-28T21:53:43.994" v="3931" actId="208"/>
          <ac:spMkLst>
            <pc:docMk/>
            <pc:sldMk cId="599613184" sldId="355"/>
            <ac:spMk id="5" creationId="{95447AE2-F132-C790-9F6D-757DB4184909}"/>
          </ac:spMkLst>
        </pc:spChg>
        <pc:spChg chg="mod">
          <ac:chgData name="Richard Decker" userId="b8f6e2a6a2a75148" providerId="LiveId" clId="{AB0C0995-B8D1-4799-BBC0-4C60D9305CD3}" dt="2023-10-28T22:12:42.150" v="4258" actId="1076"/>
          <ac:spMkLst>
            <pc:docMk/>
            <pc:sldMk cId="599613184" sldId="355"/>
            <ac:spMk id="7" creationId="{302B8AD1-BD59-8D31-ACE1-58BB6269BAF1}"/>
          </ac:spMkLst>
        </pc:spChg>
        <pc:picChg chg="add del mod">
          <ac:chgData name="Richard Decker" userId="b8f6e2a6a2a75148" providerId="LiveId" clId="{AB0C0995-B8D1-4799-BBC0-4C60D9305CD3}" dt="2023-10-28T21:47:29.186" v="3689" actId="478"/>
          <ac:picMkLst>
            <pc:docMk/>
            <pc:sldMk cId="599613184" sldId="355"/>
            <ac:picMk id="4" creationId="{04E90961-2785-C093-584E-E8E08DBA9B28}"/>
          </ac:picMkLst>
        </pc:picChg>
        <pc:picChg chg="del">
          <ac:chgData name="Richard Decker" userId="b8f6e2a6a2a75148" providerId="LiveId" clId="{AB0C0995-B8D1-4799-BBC0-4C60D9305CD3}" dt="2023-10-28T21:46:57.931" v="3687" actId="478"/>
          <ac:picMkLst>
            <pc:docMk/>
            <pc:sldMk cId="599613184" sldId="355"/>
            <ac:picMk id="10" creationId="{834E94CE-932A-E6D7-407D-03CA0A407A57}"/>
          </ac:picMkLst>
        </pc:picChg>
      </pc:sldChg>
      <pc:sldChg chg="delSp modSp mod modAnim">
        <pc:chgData name="Richard Decker" userId="b8f6e2a6a2a75148" providerId="LiveId" clId="{AB0C0995-B8D1-4799-BBC0-4C60D9305CD3}" dt="2023-10-28T22:13:40.753" v="4268"/>
        <pc:sldMkLst>
          <pc:docMk/>
          <pc:sldMk cId="1919735311" sldId="356"/>
        </pc:sldMkLst>
        <pc:spChg chg="mod">
          <ac:chgData name="Richard Decker" userId="b8f6e2a6a2a75148" providerId="LiveId" clId="{AB0C0995-B8D1-4799-BBC0-4C60D9305CD3}" dt="2023-10-28T22:13:25.618" v="4266" actId="208"/>
          <ac:spMkLst>
            <pc:docMk/>
            <pc:sldMk cId="1919735311" sldId="356"/>
            <ac:spMk id="5" creationId="{71592AA6-366C-684C-9A3C-E379889F2BB9}"/>
          </ac:spMkLst>
        </pc:spChg>
        <pc:spChg chg="del">
          <ac:chgData name="Richard Decker" userId="b8f6e2a6a2a75148" providerId="LiveId" clId="{AB0C0995-B8D1-4799-BBC0-4C60D9305CD3}" dt="2023-10-28T22:03:42.168" v="4026" actId="478"/>
          <ac:spMkLst>
            <pc:docMk/>
            <pc:sldMk cId="1919735311" sldId="356"/>
            <ac:spMk id="7" creationId="{02F439AC-E111-CFB0-5454-1EBAD6752DAF}"/>
          </ac:spMkLst>
        </pc:spChg>
      </pc:sldChg>
      <pc:sldChg chg="delSp modSp mod modAnim">
        <pc:chgData name="Richard Decker" userId="b8f6e2a6a2a75148" providerId="LiveId" clId="{AB0C0995-B8D1-4799-BBC0-4C60D9305CD3}" dt="2023-10-28T22:14:21.222" v="4273"/>
        <pc:sldMkLst>
          <pc:docMk/>
          <pc:sldMk cId="2658332512" sldId="357"/>
        </pc:sldMkLst>
        <pc:spChg chg="mod">
          <ac:chgData name="Richard Decker" userId="b8f6e2a6a2a75148" providerId="LiveId" clId="{AB0C0995-B8D1-4799-BBC0-4C60D9305CD3}" dt="2023-10-28T22:02:32.393" v="4024" actId="208"/>
          <ac:spMkLst>
            <pc:docMk/>
            <pc:sldMk cId="2658332512" sldId="357"/>
            <ac:spMk id="5" creationId="{71592AA6-366C-684C-9A3C-E379889F2BB9}"/>
          </ac:spMkLst>
        </pc:spChg>
        <pc:spChg chg="del">
          <ac:chgData name="Richard Decker" userId="b8f6e2a6a2a75148" providerId="LiveId" clId="{AB0C0995-B8D1-4799-BBC0-4C60D9305CD3}" dt="2023-10-28T22:00:49.841" v="3994" actId="478"/>
          <ac:spMkLst>
            <pc:docMk/>
            <pc:sldMk cId="2658332512" sldId="357"/>
            <ac:spMk id="6" creationId="{15586F1E-C986-EE7E-AF38-6E752D66B8D9}"/>
          </ac:spMkLst>
        </pc:spChg>
        <pc:spChg chg="mod">
          <ac:chgData name="Richard Decker" userId="b8f6e2a6a2a75148" providerId="LiveId" clId="{AB0C0995-B8D1-4799-BBC0-4C60D9305CD3}" dt="2023-10-28T22:00:53.397" v="3995" actId="1076"/>
          <ac:spMkLst>
            <pc:docMk/>
            <pc:sldMk cId="2658332512" sldId="357"/>
            <ac:spMk id="7" creationId="{02F439AC-E111-CFB0-5454-1EBAD6752DAF}"/>
          </ac:spMkLst>
        </pc:spChg>
      </pc:sldChg>
      <pc:sldChg chg="delSp modSp mod">
        <pc:chgData name="Richard Decker" userId="b8f6e2a6a2a75148" providerId="LiveId" clId="{AB0C0995-B8D1-4799-BBC0-4C60D9305CD3}" dt="2023-10-28T22:13:50.119" v="4269" actId="208"/>
        <pc:sldMkLst>
          <pc:docMk/>
          <pc:sldMk cId="1584714287" sldId="358"/>
        </pc:sldMkLst>
        <pc:spChg chg="mod">
          <ac:chgData name="Richard Decker" userId="b8f6e2a6a2a75148" providerId="LiveId" clId="{AB0C0995-B8D1-4799-BBC0-4C60D9305CD3}" dt="2023-10-28T22:13:50.119" v="4269" actId="208"/>
          <ac:spMkLst>
            <pc:docMk/>
            <pc:sldMk cId="1584714287" sldId="358"/>
            <ac:spMk id="5" creationId="{71592AA6-366C-684C-9A3C-E379889F2BB9}"/>
          </ac:spMkLst>
        </pc:spChg>
        <pc:spChg chg="del">
          <ac:chgData name="Richard Decker" userId="b8f6e2a6a2a75148" providerId="LiveId" clId="{AB0C0995-B8D1-4799-BBC0-4C60D9305CD3}" dt="2023-10-28T22:03:49.379" v="4027" actId="478"/>
          <ac:spMkLst>
            <pc:docMk/>
            <pc:sldMk cId="1584714287" sldId="358"/>
            <ac:spMk id="7" creationId="{02F439AC-E111-CFB0-5454-1EBAD6752DAF}"/>
          </ac:spMkLst>
        </pc:spChg>
      </pc:sldChg>
      <pc:sldChg chg="addSp delSp modSp mod">
        <pc:chgData name="Richard Decker" userId="b8f6e2a6a2a75148" providerId="LiveId" clId="{AB0C0995-B8D1-4799-BBC0-4C60D9305CD3}" dt="2023-10-28T22:05:25.964" v="4210" actId="115"/>
        <pc:sldMkLst>
          <pc:docMk/>
          <pc:sldMk cId="714736470" sldId="359"/>
        </pc:sldMkLst>
        <pc:spChg chg="add mod">
          <ac:chgData name="Richard Decker" userId="b8f6e2a6a2a75148" providerId="LiveId" clId="{AB0C0995-B8D1-4799-BBC0-4C60D9305CD3}" dt="2023-10-28T22:04:13.886" v="4031" actId="1076"/>
          <ac:spMkLst>
            <pc:docMk/>
            <pc:sldMk cId="714736470" sldId="359"/>
            <ac:spMk id="2" creationId="{CEC4F75C-5B46-D816-F38D-9220F4FEE59F}"/>
          </ac:spMkLst>
        </pc:spChg>
        <pc:spChg chg="add mod">
          <ac:chgData name="Richard Decker" userId="b8f6e2a6a2a75148" providerId="LiveId" clId="{AB0C0995-B8D1-4799-BBC0-4C60D9305CD3}" dt="2023-10-28T22:05:25.964" v="4210" actId="115"/>
          <ac:spMkLst>
            <pc:docMk/>
            <pc:sldMk cId="714736470" sldId="359"/>
            <ac:spMk id="4" creationId="{F1C91B18-0228-63B8-7D12-AE4C54F67B2F}"/>
          </ac:spMkLst>
        </pc:spChg>
        <pc:spChg chg="del">
          <ac:chgData name="Richard Decker" userId="b8f6e2a6a2a75148" providerId="LiveId" clId="{AB0C0995-B8D1-4799-BBC0-4C60D9305CD3}" dt="2023-10-28T22:03:26.143" v="4025" actId="478"/>
          <ac:spMkLst>
            <pc:docMk/>
            <pc:sldMk cId="714736470" sldId="359"/>
            <ac:spMk id="5" creationId="{71592AA6-366C-684C-9A3C-E379889F2BB9}"/>
          </ac:spMkLst>
        </pc:spChg>
        <pc:spChg chg="mod">
          <ac:chgData name="Richard Decker" userId="b8f6e2a6a2a75148" providerId="LiveId" clId="{AB0C0995-B8D1-4799-BBC0-4C60D9305CD3}" dt="2023-10-28T22:04:16.987" v="4032" actId="1076"/>
          <ac:spMkLst>
            <pc:docMk/>
            <pc:sldMk cId="714736470" sldId="359"/>
            <ac:spMk id="7" creationId="{02F439AC-E111-CFB0-5454-1EBAD6752DAF}"/>
          </ac:spMkLst>
        </pc:spChg>
      </pc:sldChg>
    </pc:docChg>
  </pc:docChgLst>
  <pc:docChgLst>
    <pc:chgData name="Richard Decker" userId="b8f6e2a6a2a75148" providerId="LiveId" clId="{AC504DE7-12EF-48DE-A99D-25517485CB60}"/>
    <pc:docChg chg="custSel delSld modSld">
      <pc:chgData name="Richard Decker" userId="b8f6e2a6a2a75148" providerId="LiveId" clId="{AC504DE7-12EF-48DE-A99D-25517485CB60}" dt="2023-10-05T16:40:36.362" v="335" actId="207"/>
      <pc:docMkLst>
        <pc:docMk/>
      </pc:docMkLst>
      <pc:sldChg chg="modSp mod">
        <pc:chgData name="Richard Decker" userId="b8f6e2a6a2a75148" providerId="LiveId" clId="{AC504DE7-12EF-48DE-A99D-25517485CB60}" dt="2023-10-05T16:29:36.881" v="30" actId="20577"/>
        <pc:sldMkLst>
          <pc:docMk/>
          <pc:sldMk cId="1744375188" sldId="262"/>
        </pc:sldMkLst>
        <pc:spChg chg="mod">
          <ac:chgData name="Richard Decker" userId="b8f6e2a6a2a75148" providerId="LiveId" clId="{AC504DE7-12EF-48DE-A99D-25517485CB60}" dt="2023-10-05T16:29:36.881" v="30" actId="20577"/>
          <ac:spMkLst>
            <pc:docMk/>
            <pc:sldMk cId="1744375188" sldId="262"/>
            <ac:spMk id="4" creationId="{71D98E05-015C-9C0A-6AD5-FDC1B87C8BEB}"/>
          </ac:spMkLst>
        </pc:spChg>
      </pc:sldChg>
      <pc:sldChg chg="modSp mod modAnim">
        <pc:chgData name="Richard Decker" userId="b8f6e2a6a2a75148" providerId="LiveId" clId="{AC504DE7-12EF-48DE-A99D-25517485CB60}" dt="2023-10-05T16:36:59.483" v="204" actId="115"/>
        <pc:sldMkLst>
          <pc:docMk/>
          <pc:sldMk cId="19911266" sldId="345"/>
        </pc:sldMkLst>
        <pc:spChg chg="mod">
          <ac:chgData name="Richard Decker" userId="b8f6e2a6a2a75148" providerId="LiveId" clId="{AC504DE7-12EF-48DE-A99D-25517485CB60}" dt="2023-10-05T16:30:37.775" v="35" actId="6549"/>
          <ac:spMkLst>
            <pc:docMk/>
            <pc:sldMk cId="19911266" sldId="345"/>
            <ac:spMk id="2" creationId="{FB361F60-4632-BB9E-92C8-D4622D2BEBB8}"/>
          </ac:spMkLst>
        </pc:spChg>
        <pc:spChg chg="mod">
          <ac:chgData name="Richard Decker" userId="b8f6e2a6a2a75148" providerId="LiveId" clId="{AC504DE7-12EF-48DE-A99D-25517485CB60}" dt="2023-10-05T16:32:27.667" v="139" actId="20577"/>
          <ac:spMkLst>
            <pc:docMk/>
            <pc:sldMk cId="19911266" sldId="345"/>
            <ac:spMk id="3" creationId="{0017FEDA-CF2C-CB33-FBEA-27DFA959DDE7}"/>
          </ac:spMkLst>
        </pc:spChg>
        <pc:spChg chg="mod">
          <ac:chgData name="Richard Decker" userId="b8f6e2a6a2a75148" providerId="LiveId" clId="{AC504DE7-12EF-48DE-A99D-25517485CB60}" dt="2023-10-05T16:30:52.936" v="37" actId="6549"/>
          <ac:spMkLst>
            <pc:docMk/>
            <pc:sldMk cId="19911266" sldId="345"/>
            <ac:spMk id="5" creationId="{71592AA6-366C-684C-9A3C-E379889F2BB9}"/>
          </ac:spMkLst>
        </pc:spChg>
        <pc:spChg chg="mod">
          <ac:chgData name="Richard Decker" userId="b8f6e2a6a2a75148" providerId="LiveId" clId="{AC504DE7-12EF-48DE-A99D-25517485CB60}" dt="2023-10-05T16:36:59.483" v="204" actId="115"/>
          <ac:spMkLst>
            <pc:docMk/>
            <pc:sldMk cId="19911266" sldId="345"/>
            <ac:spMk id="6" creationId="{15586F1E-C986-EE7E-AF38-6E752D66B8D9}"/>
          </ac:spMkLst>
        </pc:spChg>
      </pc:sldChg>
      <pc:sldChg chg="modSp modAnim">
        <pc:chgData name="Richard Decker" userId="b8f6e2a6a2a75148" providerId="LiveId" clId="{AC504DE7-12EF-48DE-A99D-25517485CB60}" dt="2023-10-05T16:40:36.362" v="335" actId="207"/>
        <pc:sldMkLst>
          <pc:docMk/>
          <pc:sldMk cId="104237024" sldId="346"/>
        </pc:sldMkLst>
        <pc:spChg chg="mod">
          <ac:chgData name="Richard Decker" userId="b8f6e2a6a2a75148" providerId="LiveId" clId="{AC504DE7-12EF-48DE-A99D-25517485CB60}" dt="2023-10-05T16:40:36.362" v="335" actId="207"/>
          <ac:spMkLst>
            <pc:docMk/>
            <pc:sldMk cId="104237024" sldId="346"/>
            <ac:spMk id="3" creationId="{0017FEDA-CF2C-CB33-FBEA-27DFA959DDE7}"/>
          </ac:spMkLst>
        </pc:spChg>
        <pc:spChg chg="mod">
          <ac:chgData name="Richard Decker" userId="b8f6e2a6a2a75148" providerId="LiveId" clId="{AC504DE7-12EF-48DE-A99D-25517485CB60}" dt="2023-10-05T16:36:45.266" v="202" actId="20577"/>
          <ac:spMkLst>
            <pc:docMk/>
            <pc:sldMk cId="104237024" sldId="346"/>
            <ac:spMk id="6" creationId="{15586F1E-C986-EE7E-AF38-6E752D66B8D9}"/>
          </ac:spMkLst>
        </pc:spChg>
      </pc:sldChg>
      <pc:sldChg chg="del modAnim">
        <pc:chgData name="Richard Decker" userId="b8f6e2a6a2a75148" providerId="LiveId" clId="{AC504DE7-12EF-48DE-A99D-25517485CB60}" dt="2023-10-05T16:36:06.418" v="187" actId="47"/>
        <pc:sldMkLst>
          <pc:docMk/>
          <pc:sldMk cId="1398346254" sldId="346"/>
        </pc:sldMkLst>
      </pc:sldChg>
      <pc:sldChg chg="del">
        <pc:chgData name="Richard Decker" userId="b8f6e2a6a2a75148" providerId="LiveId" clId="{AC504DE7-12EF-48DE-A99D-25517485CB60}" dt="2023-10-05T16:30:14.290" v="31" actId="47"/>
        <pc:sldMkLst>
          <pc:docMk/>
          <pc:sldMk cId="1965911823" sldId="346"/>
        </pc:sldMkLst>
      </pc:sldChg>
      <pc:sldChg chg="del">
        <pc:chgData name="Richard Decker" userId="b8f6e2a6a2a75148" providerId="LiveId" clId="{AC504DE7-12EF-48DE-A99D-25517485CB60}" dt="2023-10-05T16:31:04.392" v="38" actId="47"/>
        <pc:sldMkLst>
          <pc:docMk/>
          <pc:sldMk cId="454343430" sldId="347"/>
        </pc:sldMkLst>
      </pc:sldChg>
      <pc:sldChg chg="modSp mod">
        <pc:chgData name="Richard Decker" userId="b8f6e2a6a2a75148" providerId="LiveId" clId="{AC504DE7-12EF-48DE-A99D-25517485CB60}" dt="2023-10-05T16:40:30.713" v="333" actId="207"/>
        <pc:sldMkLst>
          <pc:docMk/>
          <pc:sldMk cId="944430942" sldId="347"/>
        </pc:sldMkLst>
        <pc:spChg chg="mod">
          <ac:chgData name="Richard Decker" userId="b8f6e2a6a2a75148" providerId="LiveId" clId="{AC504DE7-12EF-48DE-A99D-25517485CB60}" dt="2023-10-05T16:40:30.713" v="333" actId="207"/>
          <ac:spMkLst>
            <pc:docMk/>
            <pc:sldMk cId="944430942" sldId="347"/>
            <ac:spMk id="3" creationId="{0017FEDA-CF2C-CB33-FBEA-27DFA959DDE7}"/>
          </ac:spMkLst>
        </pc:spChg>
        <pc:spChg chg="mod">
          <ac:chgData name="Richard Decker" userId="b8f6e2a6a2a75148" providerId="LiveId" clId="{AC504DE7-12EF-48DE-A99D-25517485CB60}" dt="2023-10-05T16:37:55.722" v="218" actId="20577"/>
          <ac:spMkLst>
            <pc:docMk/>
            <pc:sldMk cId="944430942" sldId="347"/>
            <ac:spMk id="6" creationId="{15586F1E-C986-EE7E-AF38-6E752D66B8D9}"/>
          </ac:spMkLst>
        </pc:spChg>
      </pc:sldChg>
      <pc:sldChg chg="modSp mod">
        <pc:chgData name="Richard Decker" userId="b8f6e2a6a2a75148" providerId="LiveId" clId="{AC504DE7-12EF-48DE-A99D-25517485CB60}" dt="2023-10-05T16:40:23.664" v="331" actId="207"/>
        <pc:sldMkLst>
          <pc:docMk/>
          <pc:sldMk cId="1669869431" sldId="348"/>
        </pc:sldMkLst>
        <pc:spChg chg="mod">
          <ac:chgData name="Richard Decker" userId="b8f6e2a6a2a75148" providerId="LiveId" clId="{AC504DE7-12EF-48DE-A99D-25517485CB60}" dt="2023-10-05T16:40:23.664" v="331" actId="207"/>
          <ac:spMkLst>
            <pc:docMk/>
            <pc:sldMk cId="1669869431" sldId="348"/>
            <ac:spMk id="3" creationId="{0017FEDA-CF2C-CB33-FBEA-27DFA959DDE7}"/>
          </ac:spMkLst>
        </pc:spChg>
        <pc:spChg chg="mod">
          <ac:chgData name="Richard Decker" userId="b8f6e2a6a2a75148" providerId="LiveId" clId="{AC504DE7-12EF-48DE-A99D-25517485CB60}" dt="2023-10-05T16:38:59.344" v="290" actId="6549"/>
          <ac:spMkLst>
            <pc:docMk/>
            <pc:sldMk cId="1669869431" sldId="348"/>
            <ac:spMk id="6" creationId="{15586F1E-C986-EE7E-AF38-6E752D66B8D9}"/>
          </ac:spMkLst>
        </pc:spChg>
      </pc:sldChg>
      <pc:sldChg chg="del">
        <pc:chgData name="Richard Decker" userId="b8f6e2a6a2a75148" providerId="LiveId" clId="{AC504DE7-12EF-48DE-A99D-25517485CB60}" dt="2023-10-05T16:31:05.409" v="39" actId="47"/>
        <pc:sldMkLst>
          <pc:docMk/>
          <pc:sldMk cId="4196013337" sldId="348"/>
        </pc:sldMkLst>
      </pc:sldChg>
      <pc:sldChg chg="del">
        <pc:chgData name="Richard Decker" userId="b8f6e2a6a2a75148" providerId="LiveId" clId="{AC504DE7-12EF-48DE-A99D-25517485CB60}" dt="2023-10-05T16:31:06.348" v="40" actId="47"/>
        <pc:sldMkLst>
          <pc:docMk/>
          <pc:sldMk cId="2809220553" sldId="349"/>
        </pc:sldMkLst>
      </pc:sldChg>
      <pc:sldChg chg="delSp modSp mod delAnim">
        <pc:chgData name="Richard Decker" userId="b8f6e2a6a2a75148" providerId="LiveId" clId="{AC504DE7-12EF-48DE-A99D-25517485CB60}" dt="2023-10-05T16:40:07.333" v="329" actId="478"/>
        <pc:sldMkLst>
          <pc:docMk/>
          <pc:sldMk cId="3128167485" sldId="349"/>
        </pc:sldMkLst>
        <pc:spChg chg="mod">
          <ac:chgData name="Richard Decker" userId="b8f6e2a6a2a75148" providerId="LiveId" clId="{AC504DE7-12EF-48DE-A99D-25517485CB60}" dt="2023-10-05T16:39:59.682" v="328" actId="207"/>
          <ac:spMkLst>
            <pc:docMk/>
            <pc:sldMk cId="3128167485" sldId="349"/>
            <ac:spMk id="3" creationId="{0017FEDA-CF2C-CB33-FBEA-27DFA959DDE7}"/>
          </ac:spMkLst>
        </pc:spChg>
        <pc:spChg chg="del">
          <ac:chgData name="Richard Decker" userId="b8f6e2a6a2a75148" providerId="LiveId" clId="{AC504DE7-12EF-48DE-A99D-25517485CB60}" dt="2023-10-05T16:40:07.333" v="329" actId="478"/>
          <ac:spMkLst>
            <pc:docMk/>
            <pc:sldMk cId="3128167485" sldId="349"/>
            <ac:spMk id="6" creationId="{15586F1E-C986-EE7E-AF38-6E752D66B8D9}"/>
          </ac:spMkLst>
        </pc:spChg>
      </pc:sldChg>
      <pc:sldChg chg="del">
        <pc:chgData name="Richard Decker" userId="b8f6e2a6a2a75148" providerId="LiveId" clId="{AC504DE7-12EF-48DE-A99D-25517485CB60}" dt="2023-10-05T16:31:07.281" v="41" actId="47"/>
        <pc:sldMkLst>
          <pc:docMk/>
          <pc:sldMk cId="1548597114" sldId="350"/>
        </pc:sldMkLst>
      </pc:sldChg>
      <pc:sldChg chg="del">
        <pc:chgData name="Richard Decker" userId="b8f6e2a6a2a75148" providerId="LiveId" clId="{AC504DE7-12EF-48DE-A99D-25517485CB60}" dt="2023-10-05T16:31:08.264" v="42" actId="47"/>
        <pc:sldMkLst>
          <pc:docMk/>
          <pc:sldMk cId="992881336" sldId="353"/>
        </pc:sldMkLst>
      </pc:sldChg>
      <pc:sldChg chg="del">
        <pc:chgData name="Richard Decker" userId="b8f6e2a6a2a75148" providerId="LiveId" clId="{AC504DE7-12EF-48DE-A99D-25517485CB60}" dt="2023-10-05T16:31:09.289" v="43" actId="47"/>
        <pc:sldMkLst>
          <pc:docMk/>
          <pc:sldMk cId="3766086919" sldId="354"/>
        </pc:sldMkLst>
      </pc:sldChg>
      <pc:sldChg chg="del">
        <pc:chgData name="Richard Decker" userId="b8f6e2a6a2a75148" providerId="LiveId" clId="{AC504DE7-12EF-48DE-A99D-25517485CB60}" dt="2023-10-05T16:30:23.290" v="32" actId="47"/>
        <pc:sldMkLst>
          <pc:docMk/>
          <pc:sldMk cId="1229849130" sldId="355"/>
        </pc:sldMkLst>
      </pc:sldChg>
    </pc:docChg>
  </pc:docChgLst>
  <pc:docChgLst>
    <pc:chgData name="Richard Decker" userId="b8f6e2a6a2a75148" providerId="LiveId" clId="{82597A1B-7886-43ED-B694-613F4F2F8548}"/>
    <pc:docChg chg="modSld">
      <pc:chgData name="Richard Decker" userId="b8f6e2a6a2a75148" providerId="LiveId" clId="{82597A1B-7886-43ED-B694-613F4F2F8548}" dt="2023-08-13T13:57:40.969" v="9" actId="20577"/>
      <pc:docMkLst>
        <pc:docMk/>
      </pc:docMkLst>
      <pc:sldChg chg="modSp">
        <pc:chgData name="Richard Decker" userId="b8f6e2a6a2a75148" providerId="LiveId" clId="{82597A1B-7886-43ED-B694-613F4F2F8548}" dt="2023-08-13T13:57:40.969" v="9" actId="20577"/>
        <pc:sldMkLst>
          <pc:docMk/>
          <pc:sldMk cId="3382471233" sldId="346"/>
        </pc:sldMkLst>
        <pc:spChg chg="mod">
          <ac:chgData name="Richard Decker" userId="b8f6e2a6a2a75148" providerId="LiveId" clId="{82597A1B-7886-43ED-B694-613F4F2F8548}" dt="2023-08-13T13:57:40.969" v="9" actId="20577"/>
          <ac:spMkLst>
            <pc:docMk/>
            <pc:sldMk cId="3382471233" sldId="346"/>
            <ac:spMk id="4" creationId="{78F39146-FF83-C08B-8FD8-67E8038C5E38}"/>
          </ac:spMkLst>
        </pc:spChg>
      </pc:sldChg>
    </pc:docChg>
  </pc:docChgLst>
  <pc:docChgLst>
    <pc:chgData name="Richard Decker" userId="b8f6e2a6a2a75148" providerId="LiveId" clId="{FAC57377-E9A9-452E-8FC4-ED50818193AF}"/>
    <pc:docChg chg="custSel delSld modSld sldOrd">
      <pc:chgData name="Richard Decker" userId="b8f6e2a6a2a75148" providerId="LiveId" clId="{FAC57377-E9A9-452E-8FC4-ED50818193AF}" dt="2023-09-17T01:24:54.823" v="1641" actId="1076"/>
      <pc:docMkLst>
        <pc:docMk/>
      </pc:docMkLst>
      <pc:sldChg chg="modSp mod">
        <pc:chgData name="Richard Decker" userId="b8f6e2a6a2a75148" providerId="LiveId" clId="{FAC57377-E9A9-452E-8FC4-ED50818193AF}" dt="2023-09-16T23:44:37.340" v="42" actId="1076"/>
        <pc:sldMkLst>
          <pc:docMk/>
          <pc:sldMk cId="1744375188" sldId="262"/>
        </pc:sldMkLst>
        <pc:spChg chg="mod">
          <ac:chgData name="Richard Decker" userId="b8f6e2a6a2a75148" providerId="LiveId" clId="{FAC57377-E9A9-452E-8FC4-ED50818193AF}" dt="2023-09-16T23:44:37.340" v="42" actId="1076"/>
          <ac:spMkLst>
            <pc:docMk/>
            <pc:sldMk cId="1744375188" sldId="262"/>
            <ac:spMk id="4" creationId="{71D98E05-015C-9C0A-6AD5-FDC1B87C8BEB}"/>
          </ac:spMkLst>
        </pc:spChg>
      </pc:sldChg>
      <pc:sldChg chg="del">
        <pc:chgData name="Richard Decker" userId="b8f6e2a6a2a75148" providerId="LiveId" clId="{FAC57377-E9A9-452E-8FC4-ED50818193AF}" dt="2023-09-17T00:01:44.415" v="102" actId="47"/>
        <pc:sldMkLst>
          <pc:docMk/>
          <pc:sldMk cId="820778474" sldId="331"/>
        </pc:sldMkLst>
      </pc:sldChg>
      <pc:sldChg chg="del">
        <pc:chgData name="Richard Decker" userId="b8f6e2a6a2a75148" providerId="LiveId" clId="{FAC57377-E9A9-452E-8FC4-ED50818193AF}" dt="2023-09-17T00:01:46.360" v="104" actId="47"/>
        <pc:sldMkLst>
          <pc:docMk/>
          <pc:sldMk cId="2379690445" sldId="342"/>
        </pc:sldMkLst>
      </pc:sldChg>
      <pc:sldChg chg="del">
        <pc:chgData name="Richard Decker" userId="b8f6e2a6a2a75148" providerId="LiveId" clId="{FAC57377-E9A9-452E-8FC4-ED50818193AF}" dt="2023-09-17T00:01:45.550" v="103" actId="47"/>
        <pc:sldMkLst>
          <pc:docMk/>
          <pc:sldMk cId="1523683096" sldId="344"/>
        </pc:sldMkLst>
      </pc:sldChg>
      <pc:sldChg chg="addSp modSp mod modAnim">
        <pc:chgData name="Richard Decker" userId="b8f6e2a6a2a75148" providerId="LiveId" clId="{FAC57377-E9A9-452E-8FC4-ED50818193AF}" dt="2023-09-17T00:45:38.616" v="1339" actId="13926"/>
        <pc:sldMkLst>
          <pc:docMk/>
          <pc:sldMk cId="19911266" sldId="345"/>
        </pc:sldMkLst>
        <pc:spChg chg="mod">
          <ac:chgData name="Richard Decker" userId="b8f6e2a6a2a75148" providerId="LiveId" clId="{FAC57377-E9A9-452E-8FC4-ED50818193AF}" dt="2023-09-17T00:44:08.290" v="1325" actId="1076"/>
          <ac:spMkLst>
            <pc:docMk/>
            <pc:sldMk cId="19911266" sldId="345"/>
            <ac:spMk id="2" creationId="{FB361F60-4632-BB9E-92C8-D4622D2BEBB8}"/>
          </ac:spMkLst>
        </pc:spChg>
        <pc:spChg chg="mod">
          <ac:chgData name="Richard Decker" userId="b8f6e2a6a2a75148" providerId="LiveId" clId="{FAC57377-E9A9-452E-8FC4-ED50818193AF}" dt="2023-09-17T00:03:25.840" v="205" actId="115"/>
          <ac:spMkLst>
            <pc:docMk/>
            <pc:sldMk cId="19911266" sldId="345"/>
            <ac:spMk id="3" creationId="{0017FEDA-CF2C-CB33-FBEA-27DFA959DDE7}"/>
          </ac:spMkLst>
        </pc:spChg>
        <pc:spChg chg="mod">
          <ac:chgData name="Richard Decker" userId="b8f6e2a6a2a75148" providerId="LiveId" clId="{FAC57377-E9A9-452E-8FC4-ED50818193AF}" dt="2023-09-17T00:44:05.189" v="1324" actId="1076"/>
          <ac:spMkLst>
            <pc:docMk/>
            <pc:sldMk cId="19911266" sldId="345"/>
            <ac:spMk id="4" creationId="{78F39146-FF83-C08B-8FD8-67E8038C5E38}"/>
          </ac:spMkLst>
        </pc:spChg>
        <pc:spChg chg="add mod">
          <ac:chgData name="Richard Decker" userId="b8f6e2a6a2a75148" providerId="LiveId" clId="{FAC57377-E9A9-452E-8FC4-ED50818193AF}" dt="2023-09-17T00:45:38.616" v="1339" actId="13926"/>
          <ac:spMkLst>
            <pc:docMk/>
            <pc:sldMk cId="19911266" sldId="345"/>
            <ac:spMk id="5" creationId="{71592AA6-366C-684C-9A3C-E379889F2BB9}"/>
          </ac:spMkLst>
        </pc:spChg>
        <pc:spChg chg="mod">
          <ac:chgData name="Richard Decker" userId="b8f6e2a6a2a75148" providerId="LiveId" clId="{FAC57377-E9A9-452E-8FC4-ED50818193AF}" dt="2023-09-17T00:44:02.501" v="1323" actId="1076"/>
          <ac:spMkLst>
            <pc:docMk/>
            <pc:sldMk cId="19911266" sldId="345"/>
            <ac:spMk id="6" creationId="{15586F1E-C986-EE7E-AF38-6E752D66B8D9}"/>
          </ac:spMkLst>
        </pc:spChg>
      </pc:sldChg>
      <pc:sldChg chg="addSp modSp mod ord modAnim">
        <pc:chgData name="Richard Decker" userId="b8f6e2a6a2a75148" providerId="LiveId" clId="{FAC57377-E9A9-452E-8FC4-ED50818193AF}" dt="2023-09-17T00:28:29.251" v="1059" actId="20577"/>
        <pc:sldMkLst>
          <pc:docMk/>
          <pc:sldMk cId="1965911823" sldId="346"/>
        </pc:sldMkLst>
        <pc:spChg chg="mod">
          <ac:chgData name="Richard Decker" userId="b8f6e2a6a2a75148" providerId="LiveId" clId="{FAC57377-E9A9-452E-8FC4-ED50818193AF}" dt="2023-09-17T00:25:23.109" v="984" actId="1076"/>
          <ac:spMkLst>
            <pc:docMk/>
            <pc:sldMk cId="1965911823" sldId="346"/>
            <ac:spMk id="2" creationId="{FB361F60-4632-BB9E-92C8-D4622D2BEBB8}"/>
          </ac:spMkLst>
        </pc:spChg>
        <pc:spChg chg="mod">
          <ac:chgData name="Richard Decker" userId="b8f6e2a6a2a75148" providerId="LiveId" clId="{FAC57377-E9A9-452E-8FC4-ED50818193AF}" dt="2023-09-17T00:28:29.251" v="1059" actId="20577"/>
          <ac:spMkLst>
            <pc:docMk/>
            <pc:sldMk cId="1965911823" sldId="346"/>
            <ac:spMk id="4" creationId="{78F39146-FF83-C08B-8FD8-67E8038C5E38}"/>
          </ac:spMkLst>
        </pc:spChg>
        <pc:spChg chg="mod">
          <ac:chgData name="Richard Decker" userId="b8f6e2a6a2a75148" providerId="LiveId" clId="{FAC57377-E9A9-452E-8FC4-ED50818193AF}" dt="2023-09-17T00:16:54.327" v="777" actId="13926"/>
          <ac:spMkLst>
            <pc:docMk/>
            <pc:sldMk cId="1965911823" sldId="346"/>
            <ac:spMk id="6" creationId="{15586F1E-C986-EE7E-AF38-6E752D66B8D9}"/>
          </ac:spMkLst>
        </pc:spChg>
        <pc:inkChg chg="add">
          <ac:chgData name="Richard Decker" userId="b8f6e2a6a2a75148" providerId="LiveId" clId="{FAC57377-E9A9-452E-8FC4-ED50818193AF}" dt="2023-09-17T00:17:31.828" v="778" actId="9405"/>
          <ac:inkMkLst>
            <pc:docMk/>
            <pc:sldMk cId="1965911823" sldId="346"/>
            <ac:inkMk id="5" creationId="{AF88AC88-F39B-F3A6-4A6E-3C21C425744D}"/>
          </ac:inkMkLst>
        </pc:inkChg>
        <pc:inkChg chg="add">
          <ac:chgData name="Richard Decker" userId="b8f6e2a6a2a75148" providerId="LiveId" clId="{FAC57377-E9A9-452E-8FC4-ED50818193AF}" dt="2023-09-17T00:17:36.852" v="779" actId="9405"/>
          <ac:inkMkLst>
            <pc:docMk/>
            <pc:sldMk cId="1965911823" sldId="346"/>
            <ac:inkMk id="7" creationId="{1C8B6A3F-324C-5BD6-E6E9-787ACDD286C2}"/>
          </ac:inkMkLst>
        </pc:inkChg>
      </pc:sldChg>
      <pc:sldChg chg="del">
        <pc:chgData name="Richard Decker" userId="b8f6e2a6a2a75148" providerId="LiveId" clId="{FAC57377-E9A9-452E-8FC4-ED50818193AF}" dt="2023-09-17T00:01:47.109" v="105" actId="47"/>
        <pc:sldMkLst>
          <pc:docMk/>
          <pc:sldMk cId="3382471233" sldId="346"/>
        </pc:sldMkLst>
      </pc:sldChg>
      <pc:sldChg chg="del">
        <pc:chgData name="Richard Decker" userId="b8f6e2a6a2a75148" providerId="LiveId" clId="{FAC57377-E9A9-452E-8FC4-ED50818193AF}" dt="2023-09-17T00:01:47.971" v="106" actId="47"/>
        <pc:sldMkLst>
          <pc:docMk/>
          <pc:sldMk cId="125252769" sldId="347"/>
        </pc:sldMkLst>
      </pc:sldChg>
      <pc:sldChg chg="delSp modSp mod delAnim">
        <pc:chgData name="Richard Decker" userId="b8f6e2a6a2a75148" providerId="LiveId" clId="{FAC57377-E9A9-452E-8FC4-ED50818193AF}" dt="2023-09-17T00:51:10.007" v="1364" actId="1076"/>
        <pc:sldMkLst>
          <pc:docMk/>
          <pc:sldMk cId="454343430" sldId="347"/>
        </pc:sldMkLst>
        <pc:spChg chg="del">
          <ac:chgData name="Richard Decker" userId="b8f6e2a6a2a75148" providerId="LiveId" clId="{FAC57377-E9A9-452E-8FC4-ED50818193AF}" dt="2023-09-17T00:50:55.536" v="1361" actId="478"/>
          <ac:spMkLst>
            <pc:docMk/>
            <pc:sldMk cId="454343430" sldId="347"/>
            <ac:spMk id="2" creationId="{FB361F60-4632-BB9E-92C8-D4622D2BEBB8}"/>
          </ac:spMkLst>
        </pc:spChg>
        <pc:spChg chg="mod">
          <ac:chgData name="Richard Decker" userId="b8f6e2a6a2a75148" providerId="LiveId" clId="{FAC57377-E9A9-452E-8FC4-ED50818193AF}" dt="2023-09-17T00:04:16.675" v="254" actId="20577"/>
          <ac:spMkLst>
            <pc:docMk/>
            <pc:sldMk cId="454343430" sldId="347"/>
            <ac:spMk id="3" creationId="{0017FEDA-CF2C-CB33-FBEA-27DFA959DDE7}"/>
          </ac:spMkLst>
        </pc:spChg>
        <pc:spChg chg="del">
          <ac:chgData name="Richard Decker" userId="b8f6e2a6a2a75148" providerId="LiveId" clId="{FAC57377-E9A9-452E-8FC4-ED50818193AF}" dt="2023-09-17T00:50:52.871" v="1360" actId="478"/>
          <ac:spMkLst>
            <pc:docMk/>
            <pc:sldMk cId="454343430" sldId="347"/>
            <ac:spMk id="4" creationId="{78F39146-FF83-C08B-8FD8-67E8038C5E38}"/>
          </ac:spMkLst>
        </pc:spChg>
        <pc:spChg chg="mod">
          <ac:chgData name="Richard Decker" userId="b8f6e2a6a2a75148" providerId="LiveId" clId="{FAC57377-E9A9-452E-8FC4-ED50818193AF}" dt="2023-09-17T00:51:10.007" v="1364" actId="1076"/>
          <ac:spMkLst>
            <pc:docMk/>
            <pc:sldMk cId="454343430" sldId="347"/>
            <ac:spMk id="6" creationId="{15586F1E-C986-EE7E-AF38-6E752D66B8D9}"/>
          </ac:spMkLst>
        </pc:spChg>
      </pc:sldChg>
      <pc:sldChg chg="modSp mod modAnim">
        <pc:chgData name="Richard Decker" userId="b8f6e2a6a2a75148" providerId="LiveId" clId="{FAC57377-E9A9-452E-8FC4-ED50818193AF}" dt="2023-09-17T01:24:45.096" v="1640" actId="1076"/>
        <pc:sldMkLst>
          <pc:docMk/>
          <pc:sldMk cId="4196013337" sldId="348"/>
        </pc:sldMkLst>
        <pc:spChg chg="mod">
          <ac:chgData name="Richard Decker" userId="b8f6e2a6a2a75148" providerId="LiveId" clId="{FAC57377-E9A9-452E-8FC4-ED50818193AF}" dt="2023-09-17T01:24:36.347" v="1638" actId="1076"/>
          <ac:spMkLst>
            <pc:docMk/>
            <pc:sldMk cId="4196013337" sldId="348"/>
            <ac:spMk id="2" creationId="{FB361F60-4632-BB9E-92C8-D4622D2BEBB8}"/>
          </ac:spMkLst>
        </pc:spChg>
        <pc:spChg chg="mod">
          <ac:chgData name="Richard Decker" userId="b8f6e2a6a2a75148" providerId="LiveId" clId="{FAC57377-E9A9-452E-8FC4-ED50818193AF}" dt="2023-09-17T00:04:52.421" v="336" actId="20577"/>
          <ac:spMkLst>
            <pc:docMk/>
            <pc:sldMk cId="4196013337" sldId="348"/>
            <ac:spMk id="3" creationId="{0017FEDA-CF2C-CB33-FBEA-27DFA959DDE7}"/>
          </ac:spMkLst>
        </pc:spChg>
        <pc:spChg chg="mod">
          <ac:chgData name="Richard Decker" userId="b8f6e2a6a2a75148" providerId="LiveId" clId="{FAC57377-E9A9-452E-8FC4-ED50818193AF}" dt="2023-09-17T01:24:39.236" v="1639" actId="1076"/>
          <ac:spMkLst>
            <pc:docMk/>
            <pc:sldMk cId="4196013337" sldId="348"/>
            <ac:spMk id="4" creationId="{78F39146-FF83-C08B-8FD8-67E8038C5E38}"/>
          </ac:spMkLst>
        </pc:spChg>
        <pc:spChg chg="mod">
          <ac:chgData name="Richard Decker" userId="b8f6e2a6a2a75148" providerId="LiveId" clId="{FAC57377-E9A9-452E-8FC4-ED50818193AF}" dt="2023-09-17T01:24:45.096" v="1640" actId="1076"/>
          <ac:spMkLst>
            <pc:docMk/>
            <pc:sldMk cId="4196013337" sldId="348"/>
            <ac:spMk id="6" creationId="{15586F1E-C986-EE7E-AF38-6E752D66B8D9}"/>
          </ac:spMkLst>
        </pc:spChg>
      </pc:sldChg>
      <pc:sldChg chg="del">
        <pc:chgData name="Richard Decker" userId="b8f6e2a6a2a75148" providerId="LiveId" clId="{FAC57377-E9A9-452E-8FC4-ED50818193AF}" dt="2023-09-17T00:01:48.802" v="107" actId="47"/>
        <pc:sldMkLst>
          <pc:docMk/>
          <pc:sldMk cId="4286993716" sldId="348"/>
        </pc:sldMkLst>
      </pc:sldChg>
      <pc:sldChg chg="addSp modSp mod modAnim">
        <pc:chgData name="Richard Decker" userId="b8f6e2a6a2a75148" providerId="LiveId" clId="{FAC57377-E9A9-452E-8FC4-ED50818193AF}" dt="2023-09-17T01:24:54.823" v="1641" actId="1076"/>
        <pc:sldMkLst>
          <pc:docMk/>
          <pc:sldMk cId="2809220553" sldId="349"/>
        </pc:sldMkLst>
        <pc:spChg chg="mod">
          <ac:chgData name="Richard Decker" userId="b8f6e2a6a2a75148" providerId="LiveId" clId="{FAC57377-E9A9-452E-8FC4-ED50818193AF}" dt="2023-09-17T01:02:53.099" v="1467" actId="1076"/>
          <ac:spMkLst>
            <pc:docMk/>
            <pc:sldMk cId="2809220553" sldId="349"/>
            <ac:spMk id="2" creationId="{FB361F60-4632-BB9E-92C8-D4622D2BEBB8}"/>
          </ac:spMkLst>
        </pc:spChg>
        <pc:spChg chg="mod">
          <ac:chgData name="Richard Decker" userId="b8f6e2a6a2a75148" providerId="LiveId" clId="{FAC57377-E9A9-452E-8FC4-ED50818193AF}" dt="2023-09-17T00:05:34.428" v="396" actId="6549"/>
          <ac:spMkLst>
            <pc:docMk/>
            <pc:sldMk cId="2809220553" sldId="349"/>
            <ac:spMk id="3" creationId="{0017FEDA-CF2C-CB33-FBEA-27DFA959DDE7}"/>
          </ac:spMkLst>
        </pc:spChg>
        <pc:spChg chg="mod">
          <ac:chgData name="Richard Decker" userId="b8f6e2a6a2a75148" providerId="LiveId" clId="{FAC57377-E9A9-452E-8FC4-ED50818193AF}" dt="2023-09-17T01:02:30.899" v="1448" actId="13926"/>
          <ac:spMkLst>
            <pc:docMk/>
            <pc:sldMk cId="2809220553" sldId="349"/>
            <ac:spMk id="4" creationId="{78F39146-FF83-C08B-8FD8-67E8038C5E38}"/>
          </ac:spMkLst>
        </pc:spChg>
        <pc:spChg chg="add mod">
          <ac:chgData name="Richard Decker" userId="b8f6e2a6a2a75148" providerId="LiveId" clId="{FAC57377-E9A9-452E-8FC4-ED50818193AF}" dt="2023-09-17T01:24:54.823" v="1641" actId="1076"/>
          <ac:spMkLst>
            <pc:docMk/>
            <pc:sldMk cId="2809220553" sldId="349"/>
            <ac:spMk id="5" creationId="{0A8F8084-B0A2-578A-05EA-AC947491A607}"/>
          </ac:spMkLst>
        </pc:spChg>
        <pc:spChg chg="mod">
          <ac:chgData name="Richard Decker" userId="b8f6e2a6a2a75148" providerId="LiveId" clId="{FAC57377-E9A9-452E-8FC4-ED50818193AF}" dt="2023-09-17T01:02:07.632" v="1443" actId="1076"/>
          <ac:spMkLst>
            <pc:docMk/>
            <pc:sldMk cId="2809220553" sldId="349"/>
            <ac:spMk id="6" creationId="{15586F1E-C986-EE7E-AF38-6E752D66B8D9}"/>
          </ac:spMkLst>
        </pc:spChg>
      </pc:sldChg>
      <pc:sldChg chg="del">
        <pc:chgData name="Richard Decker" userId="b8f6e2a6a2a75148" providerId="LiveId" clId="{FAC57377-E9A9-452E-8FC4-ED50818193AF}" dt="2023-09-17T00:01:49.693" v="108" actId="47"/>
        <pc:sldMkLst>
          <pc:docMk/>
          <pc:sldMk cId="3743550024" sldId="349"/>
        </pc:sldMkLst>
      </pc:sldChg>
      <pc:sldChg chg="addSp delSp modSp mod modAnim">
        <pc:chgData name="Richard Decker" userId="b8f6e2a6a2a75148" providerId="LiveId" clId="{FAC57377-E9A9-452E-8FC4-ED50818193AF}" dt="2023-09-17T01:24:17.698" v="1633" actId="1076"/>
        <pc:sldMkLst>
          <pc:docMk/>
          <pc:sldMk cId="1548597114" sldId="350"/>
        </pc:sldMkLst>
        <pc:spChg chg="del">
          <ac:chgData name="Richard Decker" userId="b8f6e2a6a2a75148" providerId="LiveId" clId="{FAC57377-E9A9-452E-8FC4-ED50818193AF}" dt="2023-09-17T01:13:32.980" v="1532" actId="478"/>
          <ac:spMkLst>
            <pc:docMk/>
            <pc:sldMk cId="1548597114" sldId="350"/>
            <ac:spMk id="2" creationId="{FB361F60-4632-BB9E-92C8-D4622D2BEBB8}"/>
          </ac:spMkLst>
        </pc:spChg>
        <pc:spChg chg="mod">
          <ac:chgData name="Richard Decker" userId="b8f6e2a6a2a75148" providerId="LiveId" clId="{FAC57377-E9A9-452E-8FC4-ED50818193AF}" dt="2023-09-17T00:06:03.563" v="431" actId="207"/>
          <ac:spMkLst>
            <pc:docMk/>
            <pc:sldMk cId="1548597114" sldId="350"/>
            <ac:spMk id="3" creationId="{0017FEDA-CF2C-CB33-FBEA-27DFA959DDE7}"/>
          </ac:spMkLst>
        </pc:spChg>
        <pc:spChg chg="del mod">
          <ac:chgData name="Richard Decker" userId="b8f6e2a6a2a75148" providerId="LiveId" clId="{FAC57377-E9A9-452E-8FC4-ED50818193AF}" dt="2023-09-17T01:13:31.317" v="1531" actId="478"/>
          <ac:spMkLst>
            <pc:docMk/>
            <pc:sldMk cId="1548597114" sldId="350"/>
            <ac:spMk id="4" creationId="{78F39146-FF83-C08B-8FD8-67E8038C5E38}"/>
          </ac:spMkLst>
        </pc:spChg>
        <pc:spChg chg="add mod">
          <ac:chgData name="Richard Decker" userId="b8f6e2a6a2a75148" providerId="LiveId" clId="{FAC57377-E9A9-452E-8FC4-ED50818193AF}" dt="2023-09-17T00:07:21.903" v="517" actId="207"/>
          <ac:spMkLst>
            <pc:docMk/>
            <pc:sldMk cId="1548597114" sldId="350"/>
            <ac:spMk id="5" creationId="{0A925889-F066-28BB-37ED-2B208F52F196}"/>
          </ac:spMkLst>
        </pc:spChg>
        <pc:spChg chg="mod">
          <ac:chgData name="Richard Decker" userId="b8f6e2a6a2a75148" providerId="LiveId" clId="{FAC57377-E9A9-452E-8FC4-ED50818193AF}" dt="2023-09-17T01:24:17.698" v="1633" actId="1076"/>
          <ac:spMkLst>
            <pc:docMk/>
            <pc:sldMk cId="1548597114" sldId="350"/>
            <ac:spMk id="6" creationId="{15586F1E-C986-EE7E-AF38-6E752D66B8D9}"/>
          </ac:spMkLst>
        </pc:spChg>
      </pc:sldChg>
      <pc:sldChg chg="del">
        <pc:chgData name="Richard Decker" userId="b8f6e2a6a2a75148" providerId="LiveId" clId="{FAC57377-E9A9-452E-8FC4-ED50818193AF}" dt="2023-09-17T00:01:50.595" v="109" actId="47"/>
        <pc:sldMkLst>
          <pc:docMk/>
          <pc:sldMk cId="3297995080" sldId="350"/>
        </pc:sldMkLst>
      </pc:sldChg>
      <pc:sldChg chg="del">
        <pc:chgData name="Richard Decker" userId="b8f6e2a6a2a75148" providerId="LiveId" clId="{FAC57377-E9A9-452E-8FC4-ED50818193AF}" dt="2023-09-17T00:08:01.704" v="519" actId="47"/>
        <pc:sldMkLst>
          <pc:docMk/>
          <pc:sldMk cId="553334966" sldId="351"/>
        </pc:sldMkLst>
      </pc:sldChg>
      <pc:sldChg chg="del">
        <pc:chgData name="Richard Decker" userId="b8f6e2a6a2a75148" providerId="LiveId" clId="{FAC57377-E9A9-452E-8FC4-ED50818193AF}" dt="2023-09-17T00:01:51.535" v="110" actId="47"/>
        <pc:sldMkLst>
          <pc:docMk/>
          <pc:sldMk cId="3871650562" sldId="351"/>
        </pc:sldMkLst>
      </pc:sldChg>
      <pc:sldChg chg="del">
        <pc:chgData name="Richard Decker" userId="b8f6e2a6a2a75148" providerId="LiveId" clId="{FAC57377-E9A9-452E-8FC4-ED50818193AF}" dt="2023-09-17T00:08:05.761" v="520" actId="47"/>
        <pc:sldMkLst>
          <pc:docMk/>
          <pc:sldMk cId="3996018159" sldId="352"/>
        </pc:sldMkLst>
      </pc:sldChg>
      <pc:sldChg chg="del">
        <pc:chgData name="Richard Decker" userId="b8f6e2a6a2a75148" providerId="LiveId" clId="{FAC57377-E9A9-452E-8FC4-ED50818193AF}" dt="2023-09-17T00:01:53.325" v="112" actId="47"/>
        <pc:sldMkLst>
          <pc:docMk/>
          <pc:sldMk cId="4009799060" sldId="352"/>
        </pc:sldMkLst>
      </pc:sldChg>
      <pc:sldChg chg="addSp modSp mod modAnim">
        <pc:chgData name="Richard Decker" userId="b8f6e2a6a2a75148" providerId="LiveId" clId="{FAC57377-E9A9-452E-8FC4-ED50818193AF}" dt="2023-09-17T01:24:10.964" v="1632" actId="1076"/>
        <pc:sldMkLst>
          <pc:docMk/>
          <pc:sldMk cId="992881336" sldId="353"/>
        </pc:sldMkLst>
        <pc:spChg chg="mod">
          <ac:chgData name="Richard Decker" userId="b8f6e2a6a2a75148" providerId="LiveId" clId="{FAC57377-E9A9-452E-8FC4-ED50818193AF}" dt="2023-09-17T01:24:10.964" v="1632" actId="1076"/>
          <ac:spMkLst>
            <pc:docMk/>
            <pc:sldMk cId="992881336" sldId="353"/>
            <ac:spMk id="2" creationId="{FB361F60-4632-BB9E-92C8-D4622D2BEBB8}"/>
          </ac:spMkLst>
        </pc:spChg>
        <pc:spChg chg="mod">
          <ac:chgData name="Richard Decker" userId="b8f6e2a6a2a75148" providerId="LiveId" clId="{FAC57377-E9A9-452E-8FC4-ED50818193AF}" dt="2023-09-17T01:24:04.652" v="1631" actId="1076"/>
          <ac:spMkLst>
            <pc:docMk/>
            <pc:sldMk cId="992881336" sldId="353"/>
            <ac:spMk id="4" creationId="{78F39146-FF83-C08B-8FD8-67E8038C5E38}"/>
          </ac:spMkLst>
        </pc:spChg>
        <pc:spChg chg="mod">
          <ac:chgData name="Richard Decker" userId="b8f6e2a6a2a75148" providerId="LiveId" clId="{FAC57377-E9A9-452E-8FC4-ED50818193AF}" dt="2023-09-17T01:24:01.386" v="1630" actId="1076"/>
          <ac:spMkLst>
            <pc:docMk/>
            <pc:sldMk cId="992881336" sldId="353"/>
            <ac:spMk id="6" creationId="{15586F1E-C986-EE7E-AF38-6E752D66B8D9}"/>
          </ac:spMkLst>
        </pc:spChg>
        <pc:spChg chg="add mod">
          <ac:chgData name="Richard Decker" userId="b8f6e2a6a2a75148" providerId="LiveId" clId="{FAC57377-E9A9-452E-8FC4-ED50818193AF}" dt="2023-09-17T00:09:41.542" v="637" actId="115"/>
          <ac:spMkLst>
            <pc:docMk/>
            <pc:sldMk cId="992881336" sldId="353"/>
            <ac:spMk id="7" creationId="{D162E002-9DEF-6637-8CD3-903FFC95CDAE}"/>
          </ac:spMkLst>
        </pc:spChg>
      </pc:sldChg>
      <pc:sldChg chg="del">
        <pc:chgData name="Richard Decker" userId="b8f6e2a6a2a75148" providerId="LiveId" clId="{FAC57377-E9A9-452E-8FC4-ED50818193AF}" dt="2023-09-17T00:07:41.590" v="518" actId="47"/>
        <pc:sldMkLst>
          <pc:docMk/>
          <pc:sldMk cId="1414797689" sldId="353"/>
        </pc:sldMkLst>
      </pc:sldChg>
      <pc:sldChg chg="del">
        <pc:chgData name="Richard Decker" userId="b8f6e2a6a2a75148" providerId="LiveId" clId="{FAC57377-E9A9-452E-8FC4-ED50818193AF}" dt="2023-09-17T00:01:52.413" v="111" actId="47"/>
        <pc:sldMkLst>
          <pc:docMk/>
          <pc:sldMk cId="3053978195" sldId="353"/>
        </pc:sldMkLst>
      </pc:sldChg>
      <pc:sldChg chg="del">
        <pc:chgData name="Richard Decker" userId="b8f6e2a6a2a75148" providerId="LiveId" clId="{FAC57377-E9A9-452E-8FC4-ED50818193AF}" dt="2023-09-17T00:09:52.403" v="638" actId="47"/>
        <pc:sldMkLst>
          <pc:docMk/>
          <pc:sldMk cId="2561315642" sldId="354"/>
        </pc:sldMkLst>
      </pc:sldChg>
      <pc:sldChg chg="del">
        <pc:chgData name="Richard Decker" userId="b8f6e2a6a2a75148" providerId="LiveId" clId="{FAC57377-E9A9-452E-8FC4-ED50818193AF}" dt="2023-09-17T00:01:54.252" v="113" actId="47"/>
        <pc:sldMkLst>
          <pc:docMk/>
          <pc:sldMk cId="3461387269" sldId="354"/>
        </pc:sldMkLst>
      </pc:sldChg>
      <pc:sldChg chg="addSp delSp modSp mod modAnim">
        <pc:chgData name="Richard Decker" userId="b8f6e2a6a2a75148" providerId="LiveId" clId="{FAC57377-E9A9-452E-8FC4-ED50818193AF}" dt="2023-09-17T01:23:46.023" v="1628"/>
        <pc:sldMkLst>
          <pc:docMk/>
          <pc:sldMk cId="3766086919" sldId="354"/>
        </pc:sldMkLst>
        <pc:spChg chg="del">
          <ac:chgData name="Richard Decker" userId="b8f6e2a6a2a75148" providerId="LiveId" clId="{FAC57377-E9A9-452E-8FC4-ED50818193AF}" dt="2023-09-17T01:16:51.679" v="1593" actId="478"/>
          <ac:spMkLst>
            <pc:docMk/>
            <pc:sldMk cId="3766086919" sldId="354"/>
            <ac:spMk id="2" creationId="{FB361F60-4632-BB9E-92C8-D4622D2BEBB8}"/>
          </ac:spMkLst>
        </pc:spChg>
        <pc:spChg chg="del">
          <ac:chgData name="Richard Decker" userId="b8f6e2a6a2a75148" providerId="LiveId" clId="{FAC57377-E9A9-452E-8FC4-ED50818193AF}" dt="2023-09-17T01:16:49.927" v="1592" actId="478"/>
          <ac:spMkLst>
            <pc:docMk/>
            <pc:sldMk cId="3766086919" sldId="354"/>
            <ac:spMk id="4" creationId="{78F39146-FF83-C08B-8FD8-67E8038C5E38}"/>
          </ac:spMkLst>
        </pc:spChg>
        <pc:spChg chg="del">
          <ac:chgData name="Richard Decker" userId="b8f6e2a6a2a75148" providerId="LiveId" clId="{FAC57377-E9A9-452E-8FC4-ED50818193AF}" dt="2023-09-17T01:16:48.309" v="1591" actId="478"/>
          <ac:spMkLst>
            <pc:docMk/>
            <pc:sldMk cId="3766086919" sldId="354"/>
            <ac:spMk id="6" creationId="{15586F1E-C986-EE7E-AF38-6E752D66B8D9}"/>
          </ac:spMkLst>
        </pc:spChg>
        <pc:spChg chg="add mod">
          <ac:chgData name="Richard Decker" userId="b8f6e2a6a2a75148" providerId="LiveId" clId="{FAC57377-E9A9-452E-8FC4-ED50818193AF}" dt="2023-09-17T00:11:19.646" v="759" actId="115"/>
          <ac:spMkLst>
            <pc:docMk/>
            <pc:sldMk cId="3766086919" sldId="354"/>
            <ac:spMk id="8" creationId="{BA5790D8-45B9-8942-3945-4FDFBE452AC2}"/>
          </ac:spMkLst>
        </pc:spChg>
        <pc:spChg chg="add mod">
          <ac:chgData name="Richard Decker" userId="b8f6e2a6a2a75148" providerId="LiveId" clId="{FAC57377-E9A9-452E-8FC4-ED50818193AF}" dt="2023-09-17T01:19:40.801" v="1620" actId="403"/>
          <ac:spMkLst>
            <pc:docMk/>
            <pc:sldMk cId="3766086919" sldId="354"/>
            <ac:spMk id="9" creationId="{3A812D68-9661-C573-36DA-466853CC97A0}"/>
          </ac:spMkLst>
        </pc:spChg>
      </pc:sldChg>
      <pc:sldChg chg="delSp modSp mod delAnim modAnim">
        <pc:chgData name="Richard Decker" userId="b8f6e2a6a2a75148" providerId="LiveId" clId="{FAC57377-E9A9-452E-8FC4-ED50818193AF}" dt="2023-09-17T01:20:17.859" v="1621"/>
        <pc:sldMkLst>
          <pc:docMk/>
          <pc:sldMk cId="1229849130" sldId="355"/>
        </pc:sldMkLst>
        <pc:spChg chg="del mod">
          <ac:chgData name="Richard Decker" userId="b8f6e2a6a2a75148" providerId="LiveId" clId="{FAC57377-E9A9-452E-8FC4-ED50818193AF}" dt="2023-09-17T00:36:48.361" v="1160" actId="478"/>
          <ac:spMkLst>
            <pc:docMk/>
            <pc:sldMk cId="1229849130" sldId="355"/>
            <ac:spMk id="2" creationId="{FB361F60-4632-BB9E-92C8-D4622D2BEBB8}"/>
          </ac:spMkLst>
        </pc:spChg>
        <pc:spChg chg="mod">
          <ac:chgData name="Richard Decker" userId="b8f6e2a6a2a75148" providerId="LiveId" clId="{FAC57377-E9A9-452E-8FC4-ED50818193AF}" dt="2023-09-17T00:37:42.904" v="1236" actId="6549"/>
          <ac:spMkLst>
            <pc:docMk/>
            <pc:sldMk cId="1229849130" sldId="355"/>
            <ac:spMk id="4" creationId="{78F39146-FF83-C08B-8FD8-67E8038C5E38}"/>
          </ac:spMkLst>
        </pc:spChg>
        <pc:spChg chg="mod">
          <ac:chgData name="Richard Decker" userId="b8f6e2a6a2a75148" providerId="LiveId" clId="{FAC57377-E9A9-452E-8FC4-ED50818193AF}" dt="2023-09-17T00:37:07.832" v="1163" actId="1076"/>
          <ac:spMkLst>
            <pc:docMk/>
            <pc:sldMk cId="1229849130" sldId="355"/>
            <ac:spMk id="6" creationId="{15586F1E-C986-EE7E-AF38-6E752D66B8D9}"/>
          </ac:spMkLst>
        </pc:spChg>
        <pc:inkChg chg="del">
          <ac:chgData name="Richard Decker" userId="b8f6e2a6a2a75148" providerId="LiveId" clId="{FAC57377-E9A9-452E-8FC4-ED50818193AF}" dt="2023-09-17T00:27:04.680" v="1011" actId="478"/>
          <ac:inkMkLst>
            <pc:docMk/>
            <pc:sldMk cId="1229849130" sldId="355"/>
            <ac:inkMk id="5" creationId="{AF88AC88-F39B-F3A6-4A6E-3C21C425744D}"/>
          </ac:inkMkLst>
        </pc:inkChg>
        <pc:inkChg chg="del">
          <ac:chgData name="Richard Decker" userId="b8f6e2a6a2a75148" providerId="LiveId" clId="{FAC57377-E9A9-452E-8FC4-ED50818193AF}" dt="2023-09-17T00:27:05.616" v="1012" actId="478"/>
          <ac:inkMkLst>
            <pc:docMk/>
            <pc:sldMk cId="1229849130" sldId="355"/>
            <ac:inkMk id="7" creationId="{1C8B6A3F-324C-5BD6-E6E9-787ACDD286C2}"/>
          </ac:inkMkLst>
        </pc:inkChg>
      </pc:sldChg>
    </pc:docChg>
  </pc:docChgLst>
  <pc:docChgLst>
    <pc:chgData name="Richard Decker" userId="b8f6e2a6a2a75148" providerId="LiveId" clId="{25018BB0-9A18-41C6-8312-B1634F672166}"/>
    <pc:docChg chg="undo custSel delSld modSld sldOrd">
      <pc:chgData name="Richard Decker" userId="b8f6e2a6a2a75148" providerId="LiveId" clId="{25018BB0-9A18-41C6-8312-B1634F672166}" dt="2023-08-06T05:32:59.817" v="1475" actId="13926"/>
      <pc:docMkLst>
        <pc:docMk/>
      </pc:docMkLst>
      <pc:sldChg chg="delSp modSp mod">
        <pc:chgData name="Richard Decker" userId="b8f6e2a6a2a75148" providerId="LiveId" clId="{25018BB0-9A18-41C6-8312-B1634F672166}" dt="2023-08-06T02:46:48.137" v="39" actId="478"/>
        <pc:sldMkLst>
          <pc:docMk/>
          <pc:sldMk cId="1744375188" sldId="262"/>
        </pc:sldMkLst>
        <pc:spChg chg="del">
          <ac:chgData name="Richard Decker" userId="b8f6e2a6a2a75148" providerId="LiveId" clId="{25018BB0-9A18-41C6-8312-B1634F672166}" dt="2023-08-06T02:46:48.137" v="39" actId="478"/>
          <ac:spMkLst>
            <pc:docMk/>
            <pc:sldMk cId="1744375188" sldId="262"/>
            <ac:spMk id="3" creationId="{D6AA78F3-B47E-8D07-2758-07FA3E411A3B}"/>
          </ac:spMkLst>
        </pc:spChg>
        <pc:spChg chg="mod">
          <ac:chgData name="Richard Decker" userId="b8f6e2a6a2a75148" providerId="LiveId" clId="{25018BB0-9A18-41C6-8312-B1634F672166}" dt="2023-08-06T02:46:37.358" v="38" actId="20577"/>
          <ac:spMkLst>
            <pc:docMk/>
            <pc:sldMk cId="1744375188" sldId="262"/>
            <ac:spMk id="4" creationId="{71D98E05-015C-9C0A-6AD5-FDC1B87C8BEB}"/>
          </ac:spMkLst>
        </pc:spChg>
      </pc:sldChg>
      <pc:sldChg chg="addSp delSp modSp mod delAnim modAnim">
        <pc:chgData name="Richard Decker" userId="b8f6e2a6a2a75148" providerId="LiveId" clId="{25018BB0-9A18-41C6-8312-B1634F672166}" dt="2023-08-06T03:55:45.253" v="426"/>
        <pc:sldMkLst>
          <pc:docMk/>
          <pc:sldMk cId="820778474" sldId="331"/>
        </pc:sldMkLst>
        <pc:spChg chg="del">
          <ac:chgData name="Richard Decker" userId="b8f6e2a6a2a75148" providerId="LiveId" clId="{25018BB0-9A18-41C6-8312-B1634F672166}" dt="2023-08-06T03:30:51.087" v="258" actId="478"/>
          <ac:spMkLst>
            <pc:docMk/>
            <pc:sldMk cId="820778474" sldId="331"/>
            <ac:spMk id="2" creationId="{2500D48C-238D-92D3-99E2-37F8BA73CB74}"/>
          </ac:spMkLst>
        </pc:spChg>
        <pc:spChg chg="mod">
          <ac:chgData name="Richard Decker" userId="b8f6e2a6a2a75148" providerId="LiveId" clId="{25018BB0-9A18-41C6-8312-B1634F672166}" dt="2023-08-06T03:29:45.586" v="255" actId="20577"/>
          <ac:spMkLst>
            <pc:docMk/>
            <pc:sldMk cId="820778474" sldId="331"/>
            <ac:spMk id="3" creationId="{0017FEDA-CF2C-CB33-FBEA-27DFA959DDE7}"/>
          </ac:spMkLst>
        </pc:spChg>
        <pc:spChg chg="add mod">
          <ac:chgData name="Richard Decker" userId="b8f6e2a6a2a75148" providerId="LiveId" clId="{25018BB0-9A18-41C6-8312-B1634F672166}" dt="2023-08-06T03:36:46.958" v="320" actId="113"/>
          <ac:spMkLst>
            <pc:docMk/>
            <pc:sldMk cId="820778474" sldId="331"/>
            <ac:spMk id="4" creationId="{78F39146-FF83-C08B-8FD8-67E8038C5E38}"/>
          </ac:spMkLst>
        </pc:spChg>
        <pc:spChg chg="del">
          <ac:chgData name="Richard Decker" userId="b8f6e2a6a2a75148" providerId="LiveId" clId="{25018BB0-9A18-41C6-8312-B1634F672166}" dt="2023-08-06T03:30:48.257" v="256" actId="478"/>
          <ac:spMkLst>
            <pc:docMk/>
            <pc:sldMk cId="820778474" sldId="331"/>
            <ac:spMk id="5" creationId="{25B2D4B6-6526-B292-2B6D-ADE6258ABD74}"/>
          </ac:spMkLst>
        </pc:spChg>
        <pc:spChg chg="del">
          <ac:chgData name="Richard Decker" userId="b8f6e2a6a2a75148" providerId="LiveId" clId="{25018BB0-9A18-41C6-8312-B1634F672166}" dt="2023-08-06T03:30:49.954" v="257" actId="478"/>
          <ac:spMkLst>
            <pc:docMk/>
            <pc:sldMk cId="820778474" sldId="331"/>
            <ac:spMk id="6" creationId="{3FBC017F-186B-B939-E45F-B528411F0619}"/>
          </ac:spMkLst>
        </pc:spChg>
      </pc:sldChg>
      <pc:sldChg chg="delSp modSp del mod ord delAnim">
        <pc:chgData name="Richard Decker" userId="b8f6e2a6a2a75148" providerId="LiveId" clId="{25018BB0-9A18-41C6-8312-B1634F672166}" dt="2023-08-06T03:28:19.640" v="185" actId="47"/>
        <pc:sldMkLst>
          <pc:docMk/>
          <pc:sldMk cId="2825220993" sldId="339"/>
        </pc:sldMkLst>
        <pc:spChg chg="mod">
          <ac:chgData name="Richard Decker" userId="b8f6e2a6a2a75148" providerId="LiveId" clId="{25018BB0-9A18-41C6-8312-B1634F672166}" dt="2023-08-06T03:15:01.344" v="101" actId="1076"/>
          <ac:spMkLst>
            <pc:docMk/>
            <pc:sldMk cId="2825220993" sldId="339"/>
            <ac:spMk id="2" creationId="{2500D48C-238D-92D3-99E2-37F8BA73CB74}"/>
          </ac:spMkLst>
        </pc:spChg>
        <pc:spChg chg="del">
          <ac:chgData name="Richard Decker" userId="b8f6e2a6a2a75148" providerId="LiveId" clId="{25018BB0-9A18-41C6-8312-B1634F672166}" dt="2023-08-06T03:08:29.515" v="42" actId="478"/>
          <ac:spMkLst>
            <pc:docMk/>
            <pc:sldMk cId="2825220993" sldId="339"/>
            <ac:spMk id="3" creationId="{0017FEDA-CF2C-CB33-FBEA-27DFA959DDE7}"/>
          </ac:spMkLst>
        </pc:spChg>
        <pc:spChg chg="mod">
          <ac:chgData name="Richard Decker" userId="b8f6e2a6a2a75148" providerId="LiveId" clId="{25018BB0-9A18-41C6-8312-B1634F672166}" dt="2023-08-06T03:14:41.789" v="96" actId="1076"/>
          <ac:spMkLst>
            <pc:docMk/>
            <pc:sldMk cId="2825220993" sldId="339"/>
            <ac:spMk id="4" creationId="{DE428B99-4F98-1853-754E-3F6163AF7BCF}"/>
          </ac:spMkLst>
        </pc:spChg>
        <pc:spChg chg="mod">
          <ac:chgData name="Richard Decker" userId="b8f6e2a6a2a75148" providerId="LiveId" clId="{25018BB0-9A18-41C6-8312-B1634F672166}" dt="2023-08-06T03:14:49.539" v="98" actId="1076"/>
          <ac:spMkLst>
            <pc:docMk/>
            <pc:sldMk cId="2825220993" sldId="339"/>
            <ac:spMk id="7" creationId="{666E2DC2-7718-9A68-9A17-29A4BBC3B5B4}"/>
          </ac:spMkLst>
        </pc:spChg>
        <pc:spChg chg="del">
          <ac:chgData name="Richard Decker" userId="b8f6e2a6a2a75148" providerId="LiveId" clId="{25018BB0-9A18-41C6-8312-B1634F672166}" dt="2023-08-06T03:14:33.696" v="95" actId="478"/>
          <ac:spMkLst>
            <pc:docMk/>
            <pc:sldMk cId="2825220993" sldId="339"/>
            <ac:spMk id="8" creationId="{9E632B81-0E65-99DD-8807-ABF6FBC21265}"/>
          </ac:spMkLst>
        </pc:spChg>
      </pc:sldChg>
      <pc:sldChg chg="delSp modSp mod delAnim modAnim">
        <pc:chgData name="Richard Decker" userId="b8f6e2a6a2a75148" providerId="LiveId" clId="{25018BB0-9A18-41C6-8312-B1634F672166}" dt="2023-08-06T03:37:18.693" v="324"/>
        <pc:sldMkLst>
          <pc:docMk/>
          <pc:sldMk cId="1286394517" sldId="340"/>
        </pc:sldMkLst>
        <pc:spChg chg="del">
          <ac:chgData name="Richard Decker" userId="b8f6e2a6a2a75148" providerId="LiveId" clId="{25018BB0-9A18-41C6-8312-B1634F672166}" dt="2023-08-06T03:18:29.187" v="102" actId="478"/>
          <ac:spMkLst>
            <pc:docMk/>
            <pc:sldMk cId="1286394517" sldId="340"/>
            <ac:spMk id="2" creationId="{2500D48C-238D-92D3-99E2-37F8BA73CB74}"/>
          </ac:spMkLst>
        </pc:spChg>
        <pc:spChg chg="mod">
          <ac:chgData name="Richard Decker" userId="b8f6e2a6a2a75148" providerId="LiveId" clId="{25018BB0-9A18-41C6-8312-B1634F672166}" dt="2023-08-06T03:34:28.101" v="259" actId="1076"/>
          <ac:spMkLst>
            <pc:docMk/>
            <pc:sldMk cId="1286394517" sldId="340"/>
            <ac:spMk id="4" creationId="{DE428B99-4F98-1853-754E-3F6163AF7BCF}"/>
          </ac:spMkLst>
        </pc:spChg>
        <pc:spChg chg="mod">
          <ac:chgData name="Richard Decker" userId="b8f6e2a6a2a75148" providerId="LiveId" clId="{25018BB0-9A18-41C6-8312-B1634F672166}" dt="2023-08-06T03:36:36.833" v="319" actId="404"/>
          <ac:spMkLst>
            <pc:docMk/>
            <pc:sldMk cId="1286394517" sldId="340"/>
            <ac:spMk id="7" creationId="{666E2DC2-7718-9A68-9A17-29A4BBC3B5B4}"/>
          </ac:spMkLst>
        </pc:spChg>
      </pc:sldChg>
      <pc:sldChg chg="addSp delSp modSp mod delAnim modAnim">
        <pc:chgData name="Richard Decker" userId="b8f6e2a6a2a75148" providerId="LiveId" clId="{25018BB0-9A18-41C6-8312-B1634F672166}" dt="2023-08-06T04:08:55.524" v="693" actId="1076"/>
        <pc:sldMkLst>
          <pc:docMk/>
          <pc:sldMk cId="193630942" sldId="341"/>
        </pc:sldMkLst>
        <pc:spChg chg="mod">
          <ac:chgData name="Richard Decker" userId="b8f6e2a6a2a75148" providerId="LiveId" clId="{25018BB0-9A18-41C6-8312-B1634F672166}" dt="2023-08-06T04:07:28.320" v="677" actId="313"/>
          <ac:spMkLst>
            <pc:docMk/>
            <pc:sldMk cId="193630942" sldId="341"/>
            <ac:spMk id="2" creationId="{2500D48C-238D-92D3-99E2-37F8BA73CB74}"/>
          </ac:spMkLst>
        </pc:spChg>
        <pc:spChg chg="add mod">
          <ac:chgData name="Richard Decker" userId="b8f6e2a6a2a75148" providerId="LiveId" clId="{25018BB0-9A18-41C6-8312-B1634F672166}" dt="2023-08-06T04:08:55.524" v="693" actId="1076"/>
          <ac:spMkLst>
            <pc:docMk/>
            <pc:sldMk cId="193630942" sldId="341"/>
            <ac:spMk id="4" creationId="{6058F5F3-1391-5BE9-5D42-CB9AE08AA48C}"/>
          </ac:spMkLst>
        </pc:spChg>
        <pc:spChg chg="mod">
          <ac:chgData name="Richard Decker" userId="b8f6e2a6a2a75148" providerId="LiveId" clId="{25018BB0-9A18-41C6-8312-B1634F672166}" dt="2023-08-06T04:04:11.878" v="569" actId="115"/>
          <ac:spMkLst>
            <pc:docMk/>
            <pc:sldMk cId="193630942" sldId="341"/>
            <ac:spMk id="5" creationId="{25B2D4B6-6526-B292-2B6D-ADE6258ABD74}"/>
          </ac:spMkLst>
        </pc:spChg>
        <pc:spChg chg="del">
          <ac:chgData name="Richard Decker" userId="b8f6e2a6a2a75148" providerId="LiveId" clId="{25018BB0-9A18-41C6-8312-B1634F672166}" dt="2023-08-06T04:04:27.645" v="570" actId="478"/>
          <ac:spMkLst>
            <pc:docMk/>
            <pc:sldMk cId="193630942" sldId="341"/>
            <ac:spMk id="6" creationId="{3FBC017F-186B-B939-E45F-B528411F0619}"/>
          </ac:spMkLst>
        </pc:spChg>
      </pc:sldChg>
      <pc:sldChg chg="addSp delSp modSp mod delAnim">
        <pc:chgData name="Richard Decker" userId="b8f6e2a6a2a75148" providerId="LiveId" clId="{25018BB0-9A18-41C6-8312-B1634F672166}" dt="2023-08-06T03:55:57.415" v="429" actId="1076"/>
        <pc:sldMkLst>
          <pc:docMk/>
          <pc:sldMk cId="2379690445" sldId="342"/>
        </pc:sldMkLst>
        <pc:spChg chg="del">
          <ac:chgData name="Richard Decker" userId="b8f6e2a6a2a75148" providerId="LiveId" clId="{25018BB0-9A18-41C6-8312-B1634F672166}" dt="2023-08-06T03:55:54.478" v="428" actId="478"/>
          <ac:spMkLst>
            <pc:docMk/>
            <pc:sldMk cId="2379690445" sldId="342"/>
            <ac:spMk id="3" creationId="{0017FEDA-CF2C-CB33-FBEA-27DFA959DDE7}"/>
          </ac:spMkLst>
        </pc:spChg>
        <pc:spChg chg="del">
          <ac:chgData name="Richard Decker" userId="b8f6e2a6a2a75148" providerId="LiveId" clId="{25018BB0-9A18-41C6-8312-B1634F672166}" dt="2023-08-06T03:38:46.445" v="325" actId="478"/>
          <ac:spMkLst>
            <pc:docMk/>
            <pc:sldMk cId="2379690445" sldId="342"/>
            <ac:spMk id="4" creationId="{78F39146-FF83-C08B-8FD8-67E8038C5E38}"/>
          </ac:spMkLst>
        </pc:spChg>
        <pc:picChg chg="add del mod">
          <ac:chgData name="Richard Decker" userId="b8f6e2a6a2a75148" providerId="LiveId" clId="{25018BB0-9A18-41C6-8312-B1634F672166}" dt="2023-08-06T03:39:28.722" v="329" actId="478"/>
          <ac:picMkLst>
            <pc:docMk/>
            <pc:sldMk cId="2379690445" sldId="342"/>
            <ac:picMk id="5" creationId="{516AA639-4553-8AF7-3B96-E729EF69A037}"/>
          </ac:picMkLst>
        </pc:picChg>
        <pc:picChg chg="add mod">
          <ac:chgData name="Richard Decker" userId="b8f6e2a6a2a75148" providerId="LiveId" clId="{25018BB0-9A18-41C6-8312-B1634F672166}" dt="2023-08-06T03:55:57.415" v="429" actId="1076"/>
          <ac:picMkLst>
            <pc:docMk/>
            <pc:sldMk cId="2379690445" sldId="342"/>
            <ac:picMk id="7" creationId="{3F5713F7-8630-4FDF-BC8C-F769CD28C23A}"/>
          </ac:picMkLst>
        </pc:picChg>
      </pc:sldChg>
      <pc:sldChg chg="delSp modSp del mod">
        <pc:chgData name="Richard Decker" userId="b8f6e2a6a2a75148" providerId="LiveId" clId="{25018BB0-9A18-41C6-8312-B1634F672166}" dt="2023-08-06T03:43:05.142" v="344" actId="47"/>
        <pc:sldMkLst>
          <pc:docMk/>
          <pc:sldMk cId="4082075297" sldId="343"/>
        </pc:sldMkLst>
        <pc:spChg chg="del">
          <ac:chgData name="Richard Decker" userId="b8f6e2a6a2a75148" providerId="LiveId" clId="{25018BB0-9A18-41C6-8312-B1634F672166}" dt="2023-08-06T03:41:11.043" v="334" actId="478"/>
          <ac:spMkLst>
            <pc:docMk/>
            <pc:sldMk cId="4082075297" sldId="343"/>
            <ac:spMk id="3" creationId="{0017FEDA-CF2C-CB33-FBEA-27DFA959DDE7}"/>
          </ac:spMkLst>
        </pc:spChg>
        <pc:picChg chg="mod">
          <ac:chgData name="Richard Decker" userId="b8f6e2a6a2a75148" providerId="LiveId" clId="{25018BB0-9A18-41C6-8312-B1634F672166}" dt="2023-08-06T03:41:07.451" v="333" actId="1076"/>
          <ac:picMkLst>
            <pc:docMk/>
            <pc:sldMk cId="4082075297" sldId="343"/>
            <ac:picMk id="5" creationId="{516AA639-4553-8AF7-3B96-E729EF69A037}"/>
          </ac:picMkLst>
        </pc:picChg>
      </pc:sldChg>
      <pc:sldChg chg="addSp delSp modSp mod modAnim">
        <pc:chgData name="Richard Decker" userId="b8f6e2a6a2a75148" providerId="LiveId" clId="{25018BB0-9A18-41C6-8312-B1634F672166}" dt="2023-08-06T03:51:56.419" v="388"/>
        <pc:sldMkLst>
          <pc:docMk/>
          <pc:sldMk cId="1523683096" sldId="344"/>
        </pc:sldMkLst>
        <pc:spChg chg="add mod">
          <ac:chgData name="Richard Decker" userId="b8f6e2a6a2a75148" providerId="LiveId" clId="{25018BB0-9A18-41C6-8312-B1634F672166}" dt="2023-08-06T03:44:03.523" v="347" actId="208"/>
          <ac:spMkLst>
            <pc:docMk/>
            <pc:sldMk cId="1523683096" sldId="344"/>
            <ac:spMk id="9" creationId="{81116BBE-151D-4D56-3F21-387DDCF8667B}"/>
          </ac:spMkLst>
        </pc:spChg>
        <pc:spChg chg="add mod">
          <ac:chgData name="Richard Decker" userId="b8f6e2a6a2a75148" providerId="LiveId" clId="{25018BB0-9A18-41C6-8312-B1634F672166}" dt="2023-08-06T03:44:37.288" v="352" actId="14100"/>
          <ac:spMkLst>
            <pc:docMk/>
            <pc:sldMk cId="1523683096" sldId="344"/>
            <ac:spMk id="11" creationId="{93D5F56C-8E7B-87FF-4C30-131C102BC078}"/>
          </ac:spMkLst>
        </pc:spChg>
        <pc:spChg chg="add mod">
          <ac:chgData name="Richard Decker" userId="b8f6e2a6a2a75148" providerId="LiveId" clId="{25018BB0-9A18-41C6-8312-B1634F672166}" dt="2023-08-06T03:47:06.268" v="364" actId="14100"/>
          <ac:spMkLst>
            <pc:docMk/>
            <pc:sldMk cId="1523683096" sldId="344"/>
            <ac:spMk id="16" creationId="{FA9F5198-42F5-F256-47CE-EE01CECFBE15}"/>
          </ac:spMkLst>
        </pc:spChg>
        <pc:spChg chg="add mod">
          <ac:chgData name="Richard Decker" userId="b8f6e2a6a2a75148" providerId="LiveId" clId="{25018BB0-9A18-41C6-8312-B1634F672166}" dt="2023-08-06T03:47:50.420" v="368" actId="14100"/>
          <ac:spMkLst>
            <pc:docMk/>
            <pc:sldMk cId="1523683096" sldId="344"/>
            <ac:spMk id="19" creationId="{A7214CBC-B2AB-2EED-16C4-255104AEF416}"/>
          </ac:spMkLst>
        </pc:spChg>
        <pc:picChg chg="add del mod">
          <ac:chgData name="Richard Decker" userId="b8f6e2a6a2a75148" providerId="LiveId" clId="{25018BB0-9A18-41C6-8312-B1634F672166}" dt="2023-08-06T03:42:01.010" v="337" actId="478"/>
          <ac:picMkLst>
            <pc:docMk/>
            <pc:sldMk cId="1523683096" sldId="344"/>
            <ac:picMk id="3" creationId="{70253F7C-2EB6-EC20-3074-C1D724F0CEE1}"/>
          </ac:picMkLst>
        </pc:picChg>
        <pc:picChg chg="del">
          <ac:chgData name="Richard Decker" userId="b8f6e2a6a2a75148" providerId="LiveId" clId="{25018BB0-9A18-41C6-8312-B1634F672166}" dt="2023-08-06T03:41:45.613" v="335" actId="478"/>
          <ac:picMkLst>
            <pc:docMk/>
            <pc:sldMk cId="1523683096" sldId="344"/>
            <ac:picMk id="5" creationId="{516AA639-4553-8AF7-3B96-E729EF69A037}"/>
          </ac:picMkLst>
        </pc:picChg>
        <pc:picChg chg="add del mod">
          <ac:chgData name="Richard Decker" userId="b8f6e2a6a2a75148" providerId="LiveId" clId="{25018BB0-9A18-41C6-8312-B1634F672166}" dt="2023-08-06T03:42:19.987" v="339" actId="478"/>
          <ac:picMkLst>
            <pc:docMk/>
            <pc:sldMk cId="1523683096" sldId="344"/>
            <ac:picMk id="6" creationId="{11222EB3-4E79-40E1-1F32-6C936887DABF}"/>
          </ac:picMkLst>
        </pc:picChg>
        <pc:picChg chg="add mod">
          <ac:chgData name="Richard Decker" userId="b8f6e2a6a2a75148" providerId="LiveId" clId="{25018BB0-9A18-41C6-8312-B1634F672166}" dt="2023-08-06T03:42:56.547" v="343" actId="1076"/>
          <ac:picMkLst>
            <pc:docMk/>
            <pc:sldMk cId="1523683096" sldId="344"/>
            <ac:picMk id="8" creationId="{374F8A81-6F15-4076-BA4C-9C9E229F0384}"/>
          </ac:picMkLst>
        </pc:picChg>
        <pc:picChg chg="add del mod">
          <ac:chgData name="Richard Decker" userId="b8f6e2a6a2a75148" providerId="LiveId" clId="{25018BB0-9A18-41C6-8312-B1634F672166}" dt="2023-08-06T03:44:24.408" v="349"/>
          <ac:picMkLst>
            <pc:docMk/>
            <pc:sldMk cId="1523683096" sldId="344"/>
            <ac:picMk id="10" creationId="{36BA559D-3FF5-6427-175A-DEE64C093E88}"/>
          </ac:picMkLst>
        </pc:picChg>
        <pc:inkChg chg="add del">
          <ac:chgData name="Richard Decker" userId="b8f6e2a6a2a75148" providerId="LiveId" clId="{25018BB0-9A18-41C6-8312-B1634F672166}" dt="2023-08-06T03:44:59.750" v="354" actId="9405"/>
          <ac:inkMkLst>
            <pc:docMk/>
            <pc:sldMk cId="1523683096" sldId="344"/>
            <ac:inkMk id="12" creationId="{9521ED76-6F99-3217-4E46-4B148D356317}"/>
          </ac:inkMkLst>
        </pc:inkChg>
        <pc:inkChg chg="add">
          <ac:chgData name="Richard Decker" userId="b8f6e2a6a2a75148" providerId="LiveId" clId="{25018BB0-9A18-41C6-8312-B1634F672166}" dt="2023-08-06T03:45:10.820" v="355" actId="9405"/>
          <ac:inkMkLst>
            <pc:docMk/>
            <pc:sldMk cId="1523683096" sldId="344"/>
            <ac:inkMk id="13" creationId="{CFD782EF-089F-AAEF-795D-626A6C07B4DD}"/>
          </ac:inkMkLst>
        </pc:inkChg>
        <pc:inkChg chg="add">
          <ac:chgData name="Richard Decker" userId="b8f6e2a6a2a75148" providerId="LiveId" clId="{25018BB0-9A18-41C6-8312-B1634F672166}" dt="2023-08-06T03:45:38.973" v="356" actId="9405"/>
          <ac:inkMkLst>
            <pc:docMk/>
            <pc:sldMk cId="1523683096" sldId="344"/>
            <ac:inkMk id="14" creationId="{BF82128C-1C97-10B4-8753-3EDADE996795}"/>
          </ac:inkMkLst>
        </pc:inkChg>
        <pc:inkChg chg="add">
          <ac:chgData name="Richard Decker" userId="b8f6e2a6a2a75148" providerId="LiveId" clId="{25018BB0-9A18-41C6-8312-B1634F672166}" dt="2023-08-06T03:46:01.551" v="357" actId="9405"/>
          <ac:inkMkLst>
            <pc:docMk/>
            <pc:sldMk cId="1523683096" sldId="344"/>
            <ac:inkMk id="15" creationId="{7C0A9D12-A46D-F5B3-2DDD-A0343B7D59F6}"/>
          </ac:inkMkLst>
        </pc:inkChg>
        <pc:inkChg chg="add del">
          <ac:chgData name="Richard Decker" userId="b8f6e2a6a2a75148" providerId="LiveId" clId="{25018BB0-9A18-41C6-8312-B1634F672166}" dt="2023-08-06T03:46:53.737" v="362" actId="9405"/>
          <ac:inkMkLst>
            <pc:docMk/>
            <pc:sldMk cId="1523683096" sldId="344"/>
            <ac:inkMk id="17" creationId="{5F33EF6A-EFDC-463C-0B0E-A6040C826FBA}"/>
          </ac:inkMkLst>
        </pc:inkChg>
        <pc:inkChg chg="add mod">
          <ac:chgData name="Richard Decker" userId="b8f6e2a6a2a75148" providerId="LiveId" clId="{25018BB0-9A18-41C6-8312-B1634F672166}" dt="2023-08-06T03:50:05.115" v="377" actId="1076"/>
          <ac:inkMkLst>
            <pc:docMk/>
            <pc:sldMk cId="1523683096" sldId="344"/>
            <ac:inkMk id="18" creationId="{CDA892A9-AA67-297F-B6E3-792818E2565F}"/>
          </ac:inkMkLst>
        </pc:inkChg>
      </pc:sldChg>
      <pc:sldChg chg="addSp modSp mod modAnim">
        <pc:chgData name="Richard Decker" userId="b8f6e2a6a2a75148" providerId="LiveId" clId="{25018BB0-9A18-41C6-8312-B1634F672166}" dt="2023-08-06T05:29:54.039" v="1465"/>
        <pc:sldMkLst>
          <pc:docMk/>
          <pc:sldMk cId="19911266" sldId="345"/>
        </pc:sldMkLst>
        <pc:spChg chg="add mod">
          <ac:chgData name="Richard Decker" userId="b8f6e2a6a2a75148" providerId="LiveId" clId="{25018BB0-9A18-41C6-8312-B1634F672166}" dt="2023-08-06T04:02:29.449" v="523" actId="13926"/>
          <ac:spMkLst>
            <pc:docMk/>
            <pc:sldMk cId="19911266" sldId="345"/>
            <ac:spMk id="2" creationId="{FB361F60-4632-BB9E-92C8-D4622D2BEBB8}"/>
          </ac:spMkLst>
        </pc:spChg>
        <pc:spChg chg="mod">
          <ac:chgData name="Richard Decker" userId="b8f6e2a6a2a75148" providerId="LiveId" clId="{25018BB0-9A18-41C6-8312-B1634F672166}" dt="2023-08-06T04:02:17.574" v="522" actId="13926"/>
          <ac:spMkLst>
            <pc:docMk/>
            <pc:sldMk cId="19911266" sldId="345"/>
            <ac:spMk id="4" creationId="{78F39146-FF83-C08B-8FD8-67E8038C5E38}"/>
          </ac:spMkLst>
        </pc:spChg>
        <pc:spChg chg="add mod">
          <ac:chgData name="Richard Decker" userId="b8f6e2a6a2a75148" providerId="LiveId" clId="{25018BB0-9A18-41C6-8312-B1634F672166}" dt="2023-08-06T04:02:48.387" v="524" actId="13926"/>
          <ac:spMkLst>
            <pc:docMk/>
            <pc:sldMk cId="19911266" sldId="345"/>
            <ac:spMk id="5" creationId="{0184EE15-869A-D790-3AA9-C3D719B1203B}"/>
          </ac:spMkLst>
        </pc:spChg>
        <pc:spChg chg="add mod">
          <ac:chgData name="Richard Decker" userId="b8f6e2a6a2a75148" providerId="LiveId" clId="{25018BB0-9A18-41C6-8312-B1634F672166}" dt="2023-08-06T04:01:27.329" v="516" actId="20577"/>
          <ac:spMkLst>
            <pc:docMk/>
            <pc:sldMk cId="19911266" sldId="345"/>
            <ac:spMk id="6" creationId="{15586F1E-C986-EE7E-AF38-6E752D66B8D9}"/>
          </ac:spMkLst>
        </pc:spChg>
      </pc:sldChg>
      <pc:sldChg chg="addSp modSp mod modAnim">
        <pc:chgData name="Richard Decker" userId="b8f6e2a6a2a75148" providerId="LiveId" clId="{25018BB0-9A18-41C6-8312-B1634F672166}" dt="2023-08-06T04:25:10.918" v="911"/>
        <pc:sldMkLst>
          <pc:docMk/>
          <pc:sldMk cId="4218368223" sldId="346"/>
        </pc:sldMkLst>
        <pc:spChg chg="mod">
          <ac:chgData name="Richard Decker" userId="b8f6e2a6a2a75148" providerId="LiveId" clId="{25018BB0-9A18-41C6-8312-B1634F672166}" dt="2023-08-06T04:24:29.278" v="891"/>
          <ac:spMkLst>
            <pc:docMk/>
            <pc:sldMk cId="4218368223" sldId="346"/>
            <ac:spMk id="2" creationId="{2500D48C-238D-92D3-99E2-37F8BA73CB74}"/>
          </ac:spMkLst>
        </pc:spChg>
        <pc:spChg chg="add mod">
          <ac:chgData name="Richard Decker" userId="b8f6e2a6a2a75148" providerId="LiveId" clId="{25018BB0-9A18-41C6-8312-B1634F672166}" dt="2023-08-06T04:25:10.918" v="911"/>
          <ac:spMkLst>
            <pc:docMk/>
            <pc:sldMk cId="4218368223" sldId="346"/>
            <ac:spMk id="4" creationId="{78506856-85D8-204F-F702-17FCEA315622}"/>
          </ac:spMkLst>
        </pc:spChg>
        <pc:spChg chg="mod">
          <ac:chgData name="Richard Decker" userId="b8f6e2a6a2a75148" providerId="LiveId" clId="{25018BB0-9A18-41C6-8312-B1634F672166}" dt="2023-08-06T04:23:06.989" v="870" actId="20577"/>
          <ac:spMkLst>
            <pc:docMk/>
            <pc:sldMk cId="4218368223" sldId="346"/>
            <ac:spMk id="6" creationId="{3FBC017F-186B-B939-E45F-B528411F0619}"/>
          </ac:spMkLst>
        </pc:spChg>
      </pc:sldChg>
      <pc:sldChg chg="addSp modSp mod modAnim">
        <pc:chgData name="Richard Decker" userId="b8f6e2a6a2a75148" providerId="LiveId" clId="{25018BB0-9A18-41C6-8312-B1634F672166}" dt="2023-08-06T05:30:37.030" v="1469"/>
        <pc:sldMkLst>
          <pc:docMk/>
          <pc:sldMk cId="2663077344" sldId="347"/>
        </pc:sldMkLst>
        <pc:spChg chg="mod">
          <ac:chgData name="Richard Decker" userId="b8f6e2a6a2a75148" providerId="LiveId" clId="{25018BB0-9A18-41C6-8312-B1634F672166}" dt="2023-08-06T04:13:14.960" v="722" actId="13926"/>
          <ac:spMkLst>
            <pc:docMk/>
            <pc:sldMk cId="2663077344" sldId="347"/>
            <ac:spMk id="4" creationId="{6058F5F3-1391-5BE9-5D42-CB9AE08AA48C}"/>
          </ac:spMkLst>
        </pc:spChg>
        <pc:spChg chg="add mod">
          <ac:chgData name="Richard Decker" userId="b8f6e2a6a2a75148" providerId="LiveId" clId="{25018BB0-9A18-41C6-8312-B1634F672166}" dt="2023-08-06T04:15:20.123" v="771" actId="13926"/>
          <ac:spMkLst>
            <pc:docMk/>
            <pc:sldMk cId="2663077344" sldId="347"/>
            <ac:spMk id="6" creationId="{D70C13BC-12B9-0FC7-02C2-CAB8FA108CFA}"/>
          </ac:spMkLst>
        </pc:spChg>
        <pc:spChg chg="add mod">
          <ac:chgData name="Richard Decker" userId="b8f6e2a6a2a75148" providerId="LiveId" clId="{25018BB0-9A18-41C6-8312-B1634F672166}" dt="2023-08-06T04:15:26.469" v="772" actId="1076"/>
          <ac:spMkLst>
            <pc:docMk/>
            <pc:sldMk cId="2663077344" sldId="347"/>
            <ac:spMk id="7" creationId="{C9985074-E379-3355-4D82-00EE8AE5059D}"/>
          </ac:spMkLst>
        </pc:spChg>
      </pc:sldChg>
      <pc:sldChg chg="delSp modSp mod delAnim">
        <pc:chgData name="Richard Decker" userId="b8f6e2a6a2a75148" providerId="LiveId" clId="{25018BB0-9A18-41C6-8312-B1634F672166}" dt="2023-08-06T04:17:11.825" v="790" actId="478"/>
        <pc:sldMkLst>
          <pc:docMk/>
          <pc:sldMk cId="923392336" sldId="348"/>
        </pc:sldMkLst>
        <pc:spChg chg="mod">
          <ac:chgData name="Richard Decker" userId="b8f6e2a6a2a75148" providerId="LiveId" clId="{25018BB0-9A18-41C6-8312-B1634F672166}" dt="2023-08-06T04:16:32.838" v="788" actId="13926"/>
          <ac:spMkLst>
            <pc:docMk/>
            <pc:sldMk cId="923392336" sldId="348"/>
            <ac:spMk id="4" creationId="{6058F5F3-1391-5BE9-5D42-CB9AE08AA48C}"/>
          </ac:spMkLst>
        </pc:spChg>
        <pc:spChg chg="del">
          <ac:chgData name="Richard Decker" userId="b8f6e2a6a2a75148" providerId="LiveId" clId="{25018BB0-9A18-41C6-8312-B1634F672166}" dt="2023-08-06T04:17:11.825" v="790" actId="478"/>
          <ac:spMkLst>
            <pc:docMk/>
            <pc:sldMk cId="923392336" sldId="348"/>
            <ac:spMk id="6" creationId="{D70C13BC-12B9-0FC7-02C2-CAB8FA108CFA}"/>
          </ac:spMkLst>
        </pc:spChg>
        <pc:spChg chg="del">
          <ac:chgData name="Richard Decker" userId="b8f6e2a6a2a75148" providerId="LiveId" clId="{25018BB0-9A18-41C6-8312-B1634F672166}" dt="2023-08-06T04:17:10.027" v="789" actId="478"/>
          <ac:spMkLst>
            <pc:docMk/>
            <pc:sldMk cId="923392336" sldId="348"/>
            <ac:spMk id="7" creationId="{C9985074-E379-3355-4D82-00EE8AE5059D}"/>
          </ac:spMkLst>
        </pc:spChg>
      </pc:sldChg>
      <pc:sldChg chg="addSp modSp mod modAnim">
        <pc:chgData name="Richard Decker" userId="b8f6e2a6a2a75148" providerId="LiveId" clId="{25018BB0-9A18-41C6-8312-B1634F672166}" dt="2023-08-06T04:22:03.978" v="830"/>
        <pc:sldMkLst>
          <pc:docMk/>
          <pc:sldMk cId="669712143" sldId="349"/>
        </pc:sldMkLst>
        <pc:spChg chg="mod">
          <ac:chgData name="Richard Decker" userId="b8f6e2a6a2a75148" providerId="LiveId" clId="{25018BB0-9A18-41C6-8312-B1634F672166}" dt="2023-08-06T04:17:34.609" v="793" actId="13926"/>
          <ac:spMkLst>
            <pc:docMk/>
            <pc:sldMk cId="669712143" sldId="349"/>
            <ac:spMk id="4" creationId="{6058F5F3-1391-5BE9-5D42-CB9AE08AA48C}"/>
          </ac:spMkLst>
        </pc:spChg>
        <pc:spChg chg="mod">
          <ac:chgData name="Richard Decker" userId="b8f6e2a6a2a75148" providerId="LiveId" clId="{25018BB0-9A18-41C6-8312-B1634F672166}" dt="2023-08-06T04:20:23.142" v="823" actId="13926"/>
          <ac:spMkLst>
            <pc:docMk/>
            <pc:sldMk cId="669712143" sldId="349"/>
            <ac:spMk id="6" creationId="{D70C13BC-12B9-0FC7-02C2-CAB8FA108CFA}"/>
          </ac:spMkLst>
        </pc:spChg>
        <pc:spChg chg="mod">
          <ac:chgData name="Richard Decker" userId="b8f6e2a6a2a75148" providerId="LiveId" clId="{25018BB0-9A18-41C6-8312-B1634F672166}" dt="2023-08-06T04:21:07.750" v="824" actId="13926"/>
          <ac:spMkLst>
            <pc:docMk/>
            <pc:sldMk cId="669712143" sldId="349"/>
            <ac:spMk id="7" creationId="{C9985074-E379-3355-4D82-00EE8AE5059D}"/>
          </ac:spMkLst>
        </pc:spChg>
        <pc:inkChg chg="add">
          <ac:chgData name="Richard Decker" userId="b8f6e2a6a2a75148" providerId="LiveId" clId="{25018BB0-9A18-41C6-8312-B1634F672166}" dt="2023-08-06T04:21:47.329" v="829" actId="9405"/>
          <ac:inkMkLst>
            <pc:docMk/>
            <pc:sldMk cId="669712143" sldId="349"/>
            <ac:inkMk id="8" creationId="{87108BE8-32C7-FC81-F49C-16F506BAD2E3}"/>
          </ac:inkMkLst>
        </pc:inkChg>
      </pc:sldChg>
      <pc:sldChg chg="addSp delSp modSp mod modAnim">
        <pc:chgData name="Richard Decker" userId="b8f6e2a6a2a75148" providerId="LiveId" clId="{25018BB0-9A18-41C6-8312-B1634F672166}" dt="2023-08-06T04:38:45.491" v="994" actId="14100"/>
        <pc:sldMkLst>
          <pc:docMk/>
          <pc:sldMk cId="3669886827" sldId="350"/>
        </pc:sldMkLst>
        <pc:spChg chg="del">
          <ac:chgData name="Richard Decker" userId="b8f6e2a6a2a75148" providerId="LiveId" clId="{25018BB0-9A18-41C6-8312-B1634F672166}" dt="2023-08-06T04:35:11.206" v="923" actId="478"/>
          <ac:spMkLst>
            <pc:docMk/>
            <pc:sldMk cId="3669886827" sldId="350"/>
            <ac:spMk id="2" creationId="{2500D48C-238D-92D3-99E2-37F8BA73CB74}"/>
          </ac:spMkLst>
        </pc:spChg>
        <pc:spChg chg="del">
          <ac:chgData name="Richard Decker" userId="b8f6e2a6a2a75148" providerId="LiveId" clId="{25018BB0-9A18-41C6-8312-B1634F672166}" dt="2023-08-06T04:35:12.849" v="924" actId="478"/>
          <ac:spMkLst>
            <pc:docMk/>
            <pc:sldMk cId="3669886827" sldId="350"/>
            <ac:spMk id="4" creationId="{78506856-85D8-204F-F702-17FCEA315622}"/>
          </ac:spMkLst>
        </pc:spChg>
        <pc:spChg chg="add mod">
          <ac:chgData name="Richard Decker" userId="b8f6e2a6a2a75148" providerId="LiveId" clId="{25018BB0-9A18-41C6-8312-B1634F672166}" dt="2023-08-06T04:38:45.491" v="994" actId="14100"/>
          <ac:spMkLst>
            <pc:docMk/>
            <pc:sldMk cId="3669886827" sldId="350"/>
            <ac:spMk id="7" creationId="{A2CA4F79-BEFD-E0EE-6252-A8BD0009CA12}"/>
          </ac:spMkLst>
        </pc:spChg>
      </pc:sldChg>
      <pc:sldChg chg="addSp delSp modSp mod modAnim">
        <pc:chgData name="Richard Decker" userId="b8f6e2a6a2a75148" providerId="LiveId" clId="{25018BB0-9A18-41C6-8312-B1634F672166}" dt="2023-08-06T04:45:20.243" v="1057"/>
        <pc:sldMkLst>
          <pc:docMk/>
          <pc:sldMk cId="120784851" sldId="351"/>
        </pc:sldMkLst>
        <pc:spChg chg="mod">
          <ac:chgData name="Richard Decker" userId="b8f6e2a6a2a75148" providerId="LiveId" clId="{25018BB0-9A18-41C6-8312-B1634F672166}" dt="2023-08-06T04:39:01.244" v="996" actId="1076"/>
          <ac:spMkLst>
            <pc:docMk/>
            <pc:sldMk cId="120784851" sldId="351"/>
            <ac:spMk id="2" creationId="{2500D48C-238D-92D3-99E2-37F8BA73CB74}"/>
          </ac:spMkLst>
        </pc:spChg>
        <pc:spChg chg="del">
          <ac:chgData name="Richard Decker" userId="b8f6e2a6a2a75148" providerId="LiveId" clId="{25018BB0-9A18-41C6-8312-B1634F672166}" dt="2023-08-06T04:36:46.725" v="940" actId="478"/>
          <ac:spMkLst>
            <pc:docMk/>
            <pc:sldMk cId="120784851" sldId="351"/>
            <ac:spMk id="4" creationId="{78506856-85D8-204F-F702-17FCEA315622}"/>
          </ac:spMkLst>
        </pc:spChg>
        <pc:spChg chg="mod">
          <ac:chgData name="Richard Decker" userId="b8f6e2a6a2a75148" providerId="LiveId" clId="{25018BB0-9A18-41C6-8312-B1634F672166}" dt="2023-08-06T04:38:15.294" v="988" actId="14100"/>
          <ac:spMkLst>
            <pc:docMk/>
            <pc:sldMk cId="120784851" sldId="351"/>
            <ac:spMk id="7" creationId="{A2CA4F79-BEFD-E0EE-6252-A8BD0009CA12}"/>
          </ac:spMkLst>
        </pc:spChg>
        <pc:spChg chg="add mod">
          <ac:chgData name="Richard Decker" userId="b8f6e2a6a2a75148" providerId="LiveId" clId="{25018BB0-9A18-41C6-8312-B1634F672166}" dt="2023-08-06T04:38:20.217" v="989" actId="14100"/>
          <ac:spMkLst>
            <pc:docMk/>
            <pc:sldMk cId="120784851" sldId="351"/>
            <ac:spMk id="8" creationId="{CCBCC04F-E278-16A4-DBB4-B200C050B39E}"/>
          </ac:spMkLst>
        </pc:spChg>
      </pc:sldChg>
      <pc:sldChg chg="addSp modSp mod modAnim">
        <pc:chgData name="Richard Decker" userId="b8f6e2a6a2a75148" providerId="LiveId" clId="{25018BB0-9A18-41C6-8312-B1634F672166}" dt="2023-08-06T04:45:39.640" v="1061"/>
        <pc:sldMkLst>
          <pc:docMk/>
          <pc:sldMk cId="3157413978" sldId="352"/>
        </pc:sldMkLst>
        <pc:spChg chg="mod">
          <ac:chgData name="Richard Decker" userId="b8f6e2a6a2a75148" providerId="LiveId" clId="{25018BB0-9A18-41C6-8312-B1634F672166}" dt="2023-08-06T04:39:56.775" v="1021" actId="20577"/>
          <ac:spMkLst>
            <pc:docMk/>
            <pc:sldMk cId="3157413978" sldId="352"/>
            <ac:spMk id="2" creationId="{2500D48C-238D-92D3-99E2-37F8BA73CB74}"/>
          </ac:spMkLst>
        </pc:spChg>
        <pc:spChg chg="add mod">
          <ac:chgData name="Richard Decker" userId="b8f6e2a6a2a75148" providerId="LiveId" clId="{25018BB0-9A18-41C6-8312-B1634F672166}" dt="2023-08-06T04:41:56.478" v="1039" actId="1076"/>
          <ac:spMkLst>
            <pc:docMk/>
            <pc:sldMk cId="3157413978" sldId="352"/>
            <ac:spMk id="4" creationId="{5ED0C0E9-430C-2284-B467-4C07898FC37A}"/>
          </ac:spMkLst>
        </pc:spChg>
        <pc:spChg chg="add mod">
          <ac:chgData name="Richard Decker" userId="b8f6e2a6a2a75148" providerId="LiveId" clId="{25018BB0-9A18-41C6-8312-B1634F672166}" dt="2023-08-06T04:43:36.658" v="1056" actId="20577"/>
          <ac:spMkLst>
            <pc:docMk/>
            <pc:sldMk cId="3157413978" sldId="352"/>
            <ac:spMk id="9" creationId="{431AC4C5-9FA8-918E-AFA7-B6B031DC1A5D}"/>
          </ac:spMkLst>
        </pc:spChg>
      </pc:sldChg>
      <pc:sldChg chg="delSp modSp mod modAnim">
        <pc:chgData name="Richard Decker" userId="b8f6e2a6a2a75148" providerId="LiveId" clId="{25018BB0-9A18-41C6-8312-B1634F672166}" dt="2023-08-06T05:31:56.130" v="1471"/>
        <pc:sldMkLst>
          <pc:docMk/>
          <pc:sldMk cId="3985473366" sldId="353"/>
        </pc:sldMkLst>
        <pc:spChg chg="mod">
          <ac:chgData name="Richard Decker" userId="b8f6e2a6a2a75148" providerId="LiveId" clId="{25018BB0-9A18-41C6-8312-B1634F672166}" dt="2023-08-06T04:50:48.541" v="1240" actId="1076"/>
          <ac:spMkLst>
            <pc:docMk/>
            <pc:sldMk cId="3985473366" sldId="353"/>
            <ac:spMk id="2" creationId="{2500D48C-238D-92D3-99E2-37F8BA73CB74}"/>
          </ac:spMkLst>
        </pc:spChg>
        <pc:spChg chg="mod">
          <ac:chgData name="Richard Decker" userId="b8f6e2a6a2a75148" providerId="LiveId" clId="{25018BB0-9A18-41C6-8312-B1634F672166}" dt="2023-08-06T04:46:52.418" v="1159" actId="207"/>
          <ac:spMkLst>
            <pc:docMk/>
            <pc:sldMk cId="3985473366" sldId="353"/>
            <ac:spMk id="3" creationId="{0017FEDA-CF2C-CB33-FBEA-27DFA959DDE7}"/>
          </ac:spMkLst>
        </pc:spChg>
        <pc:spChg chg="mod">
          <ac:chgData name="Richard Decker" userId="b8f6e2a6a2a75148" providerId="LiveId" clId="{25018BB0-9A18-41C6-8312-B1634F672166}" dt="2023-08-06T04:53:35.713" v="1263" actId="13926"/>
          <ac:spMkLst>
            <pc:docMk/>
            <pc:sldMk cId="3985473366" sldId="353"/>
            <ac:spMk id="4" creationId="{5ED0C0E9-430C-2284-B467-4C07898FC37A}"/>
          </ac:spMkLst>
        </pc:spChg>
        <pc:spChg chg="mod">
          <ac:chgData name="Richard Decker" userId="b8f6e2a6a2a75148" providerId="LiveId" clId="{25018BB0-9A18-41C6-8312-B1634F672166}" dt="2023-08-06T04:47:54.389" v="1229" actId="6549"/>
          <ac:spMkLst>
            <pc:docMk/>
            <pc:sldMk cId="3985473366" sldId="353"/>
            <ac:spMk id="5" creationId="{25B2D4B6-6526-B292-2B6D-ADE6258ABD74}"/>
          </ac:spMkLst>
        </pc:spChg>
        <pc:spChg chg="del">
          <ac:chgData name="Richard Decker" userId="b8f6e2a6a2a75148" providerId="LiveId" clId="{25018BB0-9A18-41C6-8312-B1634F672166}" dt="2023-08-06T04:50:14.843" v="1230" actId="478"/>
          <ac:spMkLst>
            <pc:docMk/>
            <pc:sldMk cId="3985473366" sldId="353"/>
            <ac:spMk id="6" creationId="{3FBC017F-186B-B939-E45F-B528411F0619}"/>
          </ac:spMkLst>
        </pc:spChg>
        <pc:spChg chg="del">
          <ac:chgData name="Richard Decker" userId="b8f6e2a6a2a75148" providerId="LiveId" clId="{25018BB0-9A18-41C6-8312-B1634F672166}" dt="2023-08-06T04:50:16.126" v="1231" actId="478"/>
          <ac:spMkLst>
            <pc:docMk/>
            <pc:sldMk cId="3985473366" sldId="353"/>
            <ac:spMk id="7" creationId="{A2CA4F79-BEFD-E0EE-6252-A8BD0009CA12}"/>
          </ac:spMkLst>
        </pc:spChg>
        <pc:spChg chg="del">
          <ac:chgData name="Richard Decker" userId="b8f6e2a6a2a75148" providerId="LiveId" clId="{25018BB0-9A18-41C6-8312-B1634F672166}" dt="2023-08-06T04:50:17.379" v="1232" actId="478"/>
          <ac:spMkLst>
            <pc:docMk/>
            <pc:sldMk cId="3985473366" sldId="353"/>
            <ac:spMk id="8" creationId="{CCBCC04F-E278-16A4-DBB4-B200C050B39E}"/>
          </ac:spMkLst>
        </pc:spChg>
        <pc:spChg chg="mod">
          <ac:chgData name="Richard Decker" userId="b8f6e2a6a2a75148" providerId="LiveId" clId="{25018BB0-9A18-41C6-8312-B1634F672166}" dt="2023-08-06T04:54:56.471" v="1287" actId="13926"/>
          <ac:spMkLst>
            <pc:docMk/>
            <pc:sldMk cId="3985473366" sldId="353"/>
            <ac:spMk id="9" creationId="{431AC4C5-9FA8-918E-AFA7-B6B031DC1A5D}"/>
          </ac:spMkLst>
        </pc:spChg>
      </pc:sldChg>
      <pc:sldChg chg="delSp modSp mod modAnim">
        <pc:chgData name="Richard Decker" userId="b8f6e2a6a2a75148" providerId="LiveId" clId="{25018BB0-9A18-41C6-8312-B1634F672166}" dt="2023-08-06T05:03:00.164" v="1329"/>
        <pc:sldMkLst>
          <pc:docMk/>
          <pc:sldMk cId="3293446445" sldId="354"/>
        </pc:sldMkLst>
        <pc:spChg chg="mod">
          <ac:chgData name="Richard Decker" userId="b8f6e2a6a2a75148" providerId="LiveId" clId="{25018BB0-9A18-41C6-8312-B1634F672166}" dt="2023-08-06T05:02:45.524" v="1326" actId="1076"/>
          <ac:spMkLst>
            <pc:docMk/>
            <pc:sldMk cId="3293446445" sldId="354"/>
            <ac:spMk id="2" creationId="{2500D48C-238D-92D3-99E2-37F8BA73CB74}"/>
          </ac:spMkLst>
        </pc:spChg>
        <pc:spChg chg="del">
          <ac:chgData name="Richard Decker" userId="b8f6e2a6a2a75148" providerId="LiveId" clId="{25018BB0-9A18-41C6-8312-B1634F672166}" dt="2023-08-06T05:02:37.209" v="1323" actId="478"/>
          <ac:spMkLst>
            <pc:docMk/>
            <pc:sldMk cId="3293446445" sldId="354"/>
            <ac:spMk id="4" creationId="{5ED0C0E9-430C-2284-B467-4C07898FC37A}"/>
          </ac:spMkLst>
        </pc:spChg>
        <pc:spChg chg="del">
          <ac:chgData name="Richard Decker" userId="b8f6e2a6a2a75148" providerId="LiveId" clId="{25018BB0-9A18-41C6-8312-B1634F672166}" dt="2023-08-06T04:58:37.418" v="1295" actId="478"/>
          <ac:spMkLst>
            <pc:docMk/>
            <pc:sldMk cId="3293446445" sldId="354"/>
            <ac:spMk id="6" creationId="{3FBC017F-186B-B939-E45F-B528411F0619}"/>
          </ac:spMkLst>
        </pc:spChg>
        <pc:spChg chg="del">
          <ac:chgData name="Richard Decker" userId="b8f6e2a6a2a75148" providerId="LiveId" clId="{25018BB0-9A18-41C6-8312-B1634F672166}" dt="2023-08-06T04:58:35.845" v="1294" actId="478"/>
          <ac:spMkLst>
            <pc:docMk/>
            <pc:sldMk cId="3293446445" sldId="354"/>
            <ac:spMk id="7" creationId="{A2CA4F79-BEFD-E0EE-6252-A8BD0009CA12}"/>
          </ac:spMkLst>
        </pc:spChg>
        <pc:spChg chg="del">
          <ac:chgData name="Richard Decker" userId="b8f6e2a6a2a75148" providerId="LiveId" clId="{25018BB0-9A18-41C6-8312-B1634F672166}" dt="2023-08-06T04:58:34.140" v="1293" actId="478"/>
          <ac:spMkLst>
            <pc:docMk/>
            <pc:sldMk cId="3293446445" sldId="354"/>
            <ac:spMk id="8" creationId="{CCBCC04F-E278-16A4-DBB4-B200C050B39E}"/>
          </ac:spMkLst>
        </pc:spChg>
        <pc:spChg chg="del">
          <ac:chgData name="Richard Decker" userId="b8f6e2a6a2a75148" providerId="LiveId" clId="{25018BB0-9A18-41C6-8312-B1634F672166}" dt="2023-08-06T05:02:38.701" v="1324" actId="478"/>
          <ac:spMkLst>
            <pc:docMk/>
            <pc:sldMk cId="3293446445" sldId="354"/>
            <ac:spMk id="9" creationId="{431AC4C5-9FA8-918E-AFA7-B6B031DC1A5D}"/>
          </ac:spMkLst>
        </pc:spChg>
      </pc:sldChg>
      <pc:sldChg chg="addSp modSp mod modAnim">
        <pc:chgData name="Richard Decker" userId="b8f6e2a6a2a75148" providerId="LiveId" clId="{25018BB0-9A18-41C6-8312-B1634F672166}" dt="2023-08-06T05:17:04.958" v="1401"/>
        <pc:sldMkLst>
          <pc:docMk/>
          <pc:sldMk cId="1303956669" sldId="355"/>
        </pc:sldMkLst>
        <pc:spChg chg="mod">
          <ac:chgData name="Richard Decker" userId="b8f6e2a6a2a75148" providerId="LiveId" clId="{25018BB0-9A18-41C6-8312-B1634F672166}" dt="2023-08-06T05:16:48.868" v="1398" actId="1076"/>
          <ac:spMkLst>
            <pc:docMk/>
            <pc:sldMk cId="1303956669" sldId="355"/>
            <ac:spMk id="2" creationId="{2500D48C-238D-92D3-99E2-37F8BA73CB74}"/>
          </ac:spMkLst>
        </pc:spChg>
        <pc:spChg chg="add mod">
          <ac:chgData name="Richard Decker" userId="b8f6e2a6a2a75148" providerId="LiveId" clId="{25018BB0-9A18-41C6-8312-B1634F672166}" dt="2023-08-06T05:04:14.975" v="1373" actId="20577"/>
          <ac:spMkLst>
            <pc:docMk/>
            <pc:sldMk cId="1303956669" sldId="355"/>
            <ac:spMk id="4" creationId="{BDA53FA8-A013-47B9-E8F1-2D2F6C277DCA}"/>
          </ac:spMkLst>
        </pc:spChg>
      </pc:sldChg>
      <pc:sldChg chg="addSp modSp mod modAnim">
        <pc:chgData name="Richard Decker" userId="b8f6e2a6a2a75148" providerId="LiveId" clId="{25018BB0-9A18-41C6-8312-B1634F672166}" dt="2023-08-06T05:32:59.817" v="1475" actId="13926"/>
        <pc:sldMkLst>
          <pc:docMk/>
          <pc:sldMk cId="2036073730" sldId="356"/>
        </pc:sldMkLst>
        <pc:spChg chg="mod">
          <ac:chgData name="Richard Decker" userId="b8f6e2a6a2a75148" providerId="LiveId" clId="{25018BB0-9A18-41C6-8312-B1634F672166}" dt="2023-08-06T05:32:48.262" v="1474" actId="13926"/>
          <ac:spMkLst>
            <pc:docMk/>
            <pc:sldMk cId="2036073730" sldId="356"/>
            <ac:spMk id="2" creationId="{2500D48C-238D-92D3-99E2-37F8BA73CB74}"/>
          </ac:spMkLst>
        </pc:spChg>
        <pc:spChg chg="add mod">
          <ac:chgData name="Richard Decker" userId="b8f6e2a6a2a75148" providerId="LiveId" clId="{25018BB0-9A18-41C6-8312-B1634F672166}" dt="2023-08-06T05:32:59.817" v="1475" actId="13926"/>
          <ac:spMkLst>
            <pc:docMk/>
            <pc:sldMk cId="2036073730" sldId="356"/>
            <ac:spMk id="6" creationId="{18EDBF72-4F70-4356-D8B6-9D6CF00E2DF0}"/>
          </ac:spMkLst>
        </pc:spChg>
      </pc:sldChg>
      <pc:sldChg chg="delSp modSp mod modAnim">
        <pc:chgData name="Richard Decker" userId="b8f6e2a6a2a75148" providerId="LiveId" clId="{25018BB0-9A18-41C6-8312-B1634F672166}" dt="2023-08-06T05:29:08.687" v="1464" actId="478"/>
        <pc:sldMkLst>
          <pc:docMk/>
          <pc:sldMk cId="2458077474" sldId="357"/>
        </pc:sldMkLst>
        <pc:spChg chg="mod">
          <ac:chgData name="Richard Decker" userId="b8f6e2a6a2a75148" providerId="LiveId" clId="{25018BB0-9A18-41C6-8312-B1634F672166}" dt="2023-08-06T05:25:43.309" v="1463" actId="13926"/>
          <ac:spMkLst>
            <pc:docMk/>
            <pc:sldMk cId="2458077474" sldId="357"/>
            <ac:spMk id="2" creationId="{2500D48C-238D-92D3-99E2-37F8BA73CB74}"/>
          </ac:spMkLst>
        </pc:spChg>
        <pc:spChg chg="del">
          <ac:chgData name="Richard Decker" userId="b8f6e2a6a2a75148" providerId="LiveId" clId="{25018BB0-9A18-41C6-8312-B1634F672166}" dt="2023-08-06T05:29:08.687" v="1464" actId="478"/>
          <ac:spMkLst>
            <pc:docMk/>
            <pc:sldMk cId="2458077474" sldId="357"/>
            <ac:spMk id="6" creationId="{18EDBF72-4F70-4356-D8B6-9D6CF00E2DF0}"/>
          </ac:spMkLst>
        </pc:spChg>
      </pc:sldChg>
    </pc:docChg>
  </pc:docChgLst>
  <pc:docChgLst>
    <pc:chgData name="Richard Decker" userId="b8f6e2a6a2a75148" providerId="LiveId" clId="{860673FD-ED98-4054-BDD7-5C24CAED7B67}"/>
    <pc:docChg chg="undo custSel delSld modSld sldOrd">
      <pc:chgData name="Richard Decker" userId="b8f6e2a6a2a75148" providerId="LiveId" clId="{860673FD-ED98-4054-BDD7-5C24CAED7B67}" dt="2023-08-13T02:39:48.107" v="920"/>
      <pc:docMkLst>
        <pc:docMk/>
      </pc:docMkLst>
      <pc:sldChg chg="modSp mod">
        <pc:chgData name="Richard Decker" userId="b8f6e2a6a2a75148" providerId="LiveId" clId="{860673FD-ED98-4054-BDD7-5C24CAED7B67}" dt="2023-08-13T01:26:13.409" v="23" actId="20577"/>
        <pc:sldMkLst>
          <pc:docMk/>
          <pc:sldMk cId="1744375188" sldId="262"/>
        </pc:sldMkLst>
        <pc:spChg chg="mod">
          <ac:chgData name="Richard Decker" userId="b8f6e2a6a2a75148" providerId="LiveId" clId="{860673FD-ED98-4054-BDD7-5C24CAED7B67}" dt="2023-08-13T01:26:13.409" v="23" actId="20577"/>
          <ac:spMkLst>
            <pc:docMk/>
            <pc:sldMk cId="1744375188" sldId="262"/>
            <ac:spMk id="4" creationId="{71D98E05-015C-9C0A-6AD5-FDC1B87C8BEB}"/>
          </ac:spMkLst>
        </pc:spChg>
      </pc:sldChg>
      <pc:sldChg chg="modSp modAnim">
        <pc:chgData name="Richard Decker" userId="b8f6e2a6a2a75148" providerId="LiveId" clId="{860673FD-ED98-4054-BDD7-5C24CAED7B67}" dt="2023-08-13T02:29:20.175" v="868"/>
        <pc:sldMkLst>
          <pc:docMk/>
          <pc:sldMk cId="820778474" sldId="331"/>
        </pc:sldMkLst>
        <pc:spChg chg="mod">
          <ac:chgData name="Richard Decker" userId="b8f6e2a6a2a75148" providerId="LiveId" clId="{860673FD-ED98-4054-BDD7-5C24CAED7B67}" dt="2023-08-13T01:27:02.622" v="57" actId="115"/>
          <ac:spMkLst>
            <pc:docMk/>
            <pc:sldMk cId="820778474" sldId="331"/>
            <ac:spMk id="3" creationId="{0017FEDA-CF2C-CB33-FBEA-27DFA959DDE7}"/>
          </ac:spMkLst>
        </pc:spChg>
        <pc:spChg chg="mod">
          <ac:chgData name="Richard Decker" userId="b8f6e2a6a2a75148" providerId="LiveId" clId="{860673FD-ED98-4054-BDD7-5C24CAED7B67}" dt="2023-08-13T01:35:26.681" v="134" actId="13926"/>
          <ac:spMkLst>
            <pc:docMk/>
            <pc:sldMk cId="820778474" sldId="331"/>
            <ac:spMk id="4" creationId="{78F39146-FF83-C08B-8FD8-67E8038C5E38}"/>
          </ac:spMkLst>
        </pc:spChg>
      </pc:sldChg>
      <pc:sldChg chg="del">
        <pc:chgData name="Richard Decker" userId="b8f6e2a6a2a75148" providerId="LiveId" clId="{860673FD-ED98-4054-BDD7-5C24CAED7B67}" dt="2023-08-13T01:26:37.623" v="24" actId="47"/>
        <pc:sldMkLst>
          <pc:docMk/>
          <pc:sldMk cId="1286394517" sldId="340"/>
        </pc:sldMkLst>
      </pc:sldChg>
      <pc:sldChg chg="del">
        <pc:chgData name="Richard Decker" userId="b8f6e2a6a2a75148" providerId="LiveId" clId="{860673FD-ED98-4054-BDD7-5C24CAED7B67}" dt="2023-08-13T01:45:30.182" v="174" actId="47"/>
        <pc:sldMkLst>
          <pc:docMk/>
          <pc:sldMk cId="193630942" sldId="341"/>
        </pc:sldMkLst>
      </pc:sldChg>
      <pc:sldChg chg="addSp delSp modSp mod ord delAnim modAnim">
        <pc:chgData name="Richard Decker" userId="b8f6e2a6a2a75148" providerId="LiveId" clId="{860673FD-ED98-4054-BDD7-5C24CAED7B67}" dt="2023-08-13T02:37:44.934" v="918"/>
        <pc:sldMkLst>
          <pc:docMk/>
          <pc:sldMk cId="1523683096" sldId="344"/>
        </pc:sldMkLst>
        <pc:spChg chg="add del mod">
          <ac:chgData name="Richard Decker" userId="b8f6e2a6a2a75148" providerId="LiveId" clId="{860673FD-ED98-4054-BDD7-5C24CAED7B67}" dt="2023-08-13T01:39:47.676" v="152" actId="478"/>
          <ac:spMkLst>
            <pc:docMk/>
            <pc:sldMk cId="1523683096" sldId="344"/>
            <ac:spMk id="2" creationId="{8DB98359-485C-AFEA-AAD1-28AAA07EA4E1}"/>
          </ac:spMkLst>
        </pc:spChg>
        <pc:spChg chg="add mod">
          <ac:chgData name="Richard Decker" userId="b8f6e2a6a2a75148" providerId="LiveId" clId="{860673FD-ED98-4054-BDD7-5C24CAED7B67}" dt="2023-08-13T01:40:52.223" v="161" actId="208"/>
          <ac:spMkLst>
            <pc:docMk/>
            <pc:sldMk cId="1523683096" sldId="344"/>
            <ac:spMk id="5" creationId="{F40514E7-BBA2-2E48-9954-EF6F04525AC8}"/>
          </ac:spMkLst>
        </pc:spChg>
        <pc:spChg chg="del">
          <ac:chgData name="Richard Decker" userId="b8f6e2a6a2a75148" providerId="LiveId" clId="{860673FD-ED98-4054-BDD7-5C24CAED7B67}" dt="2023-08-13T01:37:17.533" v="140" actId="478"/>
          <ac:spMkLst>
            <pc:docMk/>
            <pc:sldMk cId="1523683096" sldId="344"/>
            <ac:spMk id="9" creationId="{81116BBE-151D-4D56-3F21-387DDCF8667B}"/>
          </ac:spMkLst>
        </pc:spChg>
        <pc:spChg chg="add mod">
          <ac:chgData name="Richard Decker" userId="b8f6e2a6a2a75148" providerId="LiveId" clId="{860673FD-ED98-4054-BDD7-5C24CAED7B67}" dt="2023-08-13T01:42:25.865" v="170" actId="14100"/>
          <ac:spMkLst>
            <pc:docMk/>
            <pc:sldMk cId="1523683096" sldId="344"/>
            <ac:spMk id="10" creationId="{3C20D27C-8448-7407-04AA-53EEE5AA19D2}"/>
          </ac:spMkLst>
        </pc:spChg>
        <pc:spChg chg="del">
          <ac:chgData name="Richard Decker" userId="b8f6e2a6a2a75148" providerId="LiveId" clId="{860673FD-ED98-4054-BDD7-5C24CAED7B67}" dt="2023-08-13T01:37:19.378" v="141" actId="478"/>
          <ac:spMkLst>
            <pc:docMk/>
            <pc:sldMk cId="1523683096" sldId="344"/>
            <ac:spMk id="11" creationId="{93D5F56C-8E7B-87FF-4C30-131C102BC078}"/>
          </ac:spMkLst>
        </pc:spChg>
        <pc:spChg chg="del">
          <ac:chgData name="Richard Decker" userId="b8f6e2a6a2a75148" providerId="LiveId" clId="{860673FD-ED98-4054-BDD7-5C24CAED7B67}" dt="2023-08-13T01:37:33.329" v="144" actId="478"/>
          <ac:spMkLst>
            <pc:docMk/>
            <pc:sldMk cId="1523683096" sldId="344"/>
            <ac:spMk id="16" creationId="{FA9F5198-42F5-F256-47CE-EE01CECFBE15}"/>
          </ac:spMkLst>
        </pc:spChg>
        <pc:spChg chg="del">
          <ac:chgData name="Richard Decker" userId="b8f6e2a6a2a75148" providerId="LiveId" clId="{860673FD-ED98-4054-BDD7-5C24CAED7B67}" dt="2023-08-13T01:39:48.613" v="153" actId="478"/>
          <ac:spMkLst>
            <pc:docMk/>
            <pc:sldMk cId="1523683096" sldId="344"/>
            <ac:spMk id="19" creationId="{A7214CBC-B2AB-2EED-16C4-255104AEF416}"/>
          </ac:spMkLst>
        </pc:spChg>
        <pc:picChg chg="add mod">
          <ac:chgData name="Richard Decker" userId="b8f6e2a6a2a75148" providerId="LiveId" clId="{860673FD-ED98-4054-BDD7-5C24CAED7B67}" dt="2023-08-13T01:40:02.301" v="157" actId="1076"/>
          <ac:picMkLst>
            <pc:docMk/>
            <pc:sldMk cId="1523683096" sldId="344"/>
            <ac:picMk id="4" creationId="{5A02E1D4-79A9-E945-89CE-4D8EFA5688AF}"/>
          </ac:picMkLst>
        </pc:picChg>
        <pc:picChg chg="add del mod">
          <ac:chgData name="Richard Decker" userId="b8f6e2a6a2a75148" providerId="LiveId" clId="{860673FD-ED98-4054-BDD7-5C24CAED7B67}" dt="2023-08-13T01:41:49.488" v="163"/>
          <ac:picMkLst>
            <pc:docMk/>
            <pc:sldMk cId="1523683096" sldId="344"/>
            <ac:picMk id="6" creationId="{3AC4E644-7105-C545-5572-6B2BDCA9E7FF}"/>
          </ac:picMkLst>
        </pc:picChg>
        <pc:picChg chg="add del mod">
          <ac:chgData name="Richard Decker" userId="b8f6e2a6a2a75148" providerId="LiveId" clId="{860673FD-ED98-4054-BDD7-5C24CAED7B67}" dt="2023-08-13T01:41:58.321" v="165"/>
          <ac:picMkLst>
            <pc:docMk/>
            <pc:sldMk cId="1523683096" sldId="344"/>
            <ac:picMk id="7" creationId="{EA662081-46B0-6188-1AF0-71E8F269ABB9}"/>
          </ac:picMkLst>
        </pc:picChg>
        <pc:picChg chg="add del mod">
          <ac:chgData name="Richard Decker" userId="b8f6e2a6a2a75148" providerId="LiveId" clId="{860673FD-ED98-4054-BDD7-5C24CAED7B67}" dt="2023-08-13T01:39:37.893" v="148" actId="478"/>
          <ac:picMkLst>
            <pc:docMk/>
            <pc:sldMk cId="1523683096" sldId="344"/>
            <ac:picMk id="8" creationId="{374F8A81-6F15-4076-BA4C-9C9E229F0384}"/>
          </ac:picMkLst>
        </pc:picChg>
        <pc:inkChg chg="del">
          <ac:chgData name="Richard Decker" userId="b8f6e2a6a2a75148" providerId="LiveId" clId="{860673FD-ED98-4054-BDD7-5C24CAED7B67}" dt="2023-08-13T01:37:10.219" v="137" actId="478"/>
          <ac:inkMkLst>
            <pc:docMk/>
            <pc:sldMk cId="1523683096" sldId="344"/>
            <ac:inkMk id="13" creationId="{CFD782EF-089F-AAEF-795D-626A6C07B4DD}"/>
          </ac:inkMkLst>
        </pc:inkChg>
        <pc:inkChg chg="del">
          <ac:chgData name="Richard Decker" userId="b8f6e2a6a2a75148" providerId="LiveId" clId="{860673FD-ED98-4054-BDD7-5C24CAED7B67}" dt="2023-08-13T01:37:21.416" v="142" actId="478"/>
          <ac:inkMkLst>
            <pc:docMk/>
            <pc:sldMk cId="1523683096" sldId="344"/>
            <ac:inkMk id="15" creationId="{7C0A9D12-A46D-F5B3-2DDD-A0343B7D59F6}"/>
          </ac:inkMkLst>
        </pc:inkChg>
        <pc:inkChg chg="del">
          <ac:chgData name="Richard Decker" userId="b8f6e2a6a2a75148" providerId="LiveId" clId="{860673FD-ED98-4054-BDD7-5C24CAED7B67}" dt="2023-08-13T01:37:24.075" v="143" actId="478"/>
          <ac:inkMkLst>
            <pc:docMk/>
            <pc:sldMk cId="1523683096" sldId="344"/>
            <ac:inkMk id="18" creationId="{CDA892A9-AA67-297F-B6E3-792818E2565F}"/>
          </ac:inkMkLst>
        </pc:inkChg>
      </pc:sldChg>
      <pc:sldChg chg="delSp modSp mod ord modAnim">
        <pc:chgData name="Richard Decker" userId="b8f6e2a6a2a75148" providerId="LiveId" clId="{860673FD-ED98-4054-BDD7-5C24CAED7B67}" dt="2023-08-13T02:29:05.194" v="866"/>
        <pc:sldMkLst>
          <pc:docMk/>
          <pc:sldMk cId="19911266" sldId="345"/>
        </pc:sldMkLst>
        <pc:spChg chg="mod">
          <ac:chgData name="Richard Decker" userId="b8f6e2a6a2a75148" providerId="LiveId" clId="{860673FD-ED98-4054-BDD7-5C24CAED7B67}" dt="2023-08-13T01:30:10.299" v="115" actId="1076"/>
          <ac:spMkLst>
            <pc:docMk/>
            <pc:sldMk cId="19911266" sldId="345"/>
            <ac:spMk id="2" creationId="{FB361F60-4632-BB9E-92C8-D4622D2BEBB8}"/>
          </ac:spMkLst>
        </pc:spChg>
        <pc:spChg chg="mod">
          <ac:chgData name="Richard Decker" userId="b8f6e2a6a2a75148" providerId="LiveId" clId="{860673FD-ED98-4054-BDD7-5C24CAED7B67}" dt="2023-08-13T01:27:59.887" v="97" actId="115"/>
          <ac:spMkLst>
            <pc:docMk/>
            <pc:sldMk cId="19911266" sldId="345"/>
            <ac:spMk id="3" creationId="{0017FEDA-CF2C-CB33-FBEA-27DFA959DDE7}"/>
          </ac:spMkLst>
        </pc:spChg>
        <pc:spChg chg="mod">
          <ac:chgData name="Richard Decker" userId="b8f6e2a6a2a75148" providerId="LiveId" clId="{860673FD-ED98-4054-BDD7-5C24CAED7B67}" dt="2023-08-13T01:29:16.396" v="108" actId="1076"/>
          <ac:spMkLst>
            <pc:docMk/>
            <pc:sldMk cId="19911266" sldId="345"/>
            <ac:spMk id="4" creationId="{78F39146-FF83-C08B-8FD8-67E8038C5E38}"/>
          </ac:spMkLst>
        </pc:spChg>
        <pc:spChg chg="del">
          <ac:chgData name="Richard Decker" userId="b8f6e2a6a2a75148" providerId="LiveId" clId="{860673FD-ED98-4054-BDD7-5C24CAED7B67}" dt="2023-08-13T01:29:12.320" v="107" actId="478"/>
          <ac:spMkLst>
            <pc:docMk/>
            <pc:sldMk cId="19911266" sldId="345"/>
            <ac:spMk id="5" creationId="{0184EE15-869A-D790-3AA9-C3D719B1203B}"/>
          </ac:spMkLst>
        </pc:spChg>
        <pc:spChg chg="mod">
          <ac:chgData name="Richard Decker" userId="b8f6e2a6a2a75148" providerId="LiveId" clId="{860673FD-ED98-4054-BDD7-5C24CAED7B67}" dt="2023-08-13T01:28:25.515" v="100" actId="14100"/>
          <ac:spMkLst>
            <pc:docMk/>
            <pc:sldMk cId="19911266" sldId="345"/>
            <ac:spMk id="6" creationId="{15586F1E-C986-EE7E-AF38-6E752D66B8D9}"/>
          </ac:spMkLst>
        </pc:spChg>
      </pc:sldChg>
      <pc:sldChg chg="delSp modSp mod modAnim">
        <pc:chgData name="Richard Decker" userId="b8f6e2a6a2a75148" providerId="LiveId" clId="{860673FD-ED98-4054-BDD7-5C24CAED7B67}" dt="2023-08-13T02:30:06.946" v="874" actId="1076"/>
        <pc:sldMkLst>
          <pc:docMk/>
          <pc:sldMk cId="3382471233" sldId="346"/>
        </pc:sldMkLst>
        <pc:spChg chg="del">
          <ac:chgData name="Richard Decker" userId="b8f6e2a6a2a75148" providerId="LiveId" clId="{860673FD-ED98-4054-BDD7-5C24CAED7B67}" dt="2023-08-13T01:49:02.797" v="221" actId="478"/>
          <ac:spMkLst>
            <pc:docMk/>
            <pc:sldMk cId="3382471233" sldId="346"/>
            <ac:spMk id="2" creationId="{FB361F60-4632-BB9E-92C8-D4622D2BEBB8}"/>
          </ac:spMkLst>
        </pc:spChg>
        <pc:spChg chg="mod">
          <ac:chgData name="Richard Decker" userId="b8f6e2a6a2a75148" providerId="LiveId" clId="{860673FD-ED98-4054-BDD7-5C24CAED7B67}" dt="2023-08-13T02:30:06.946" v="874" actId="1076"/>
          <ac:spMkLst>
            <pc:docMk/>
            <pc:sldMk cId="3382471233" sldId="346"/>
            <ac:spMk id="4" creationId="{78F39146-FF83-C08B-8FD8-67E8038C5E38}"/>
          </ac:spMkLst>
        </pc:spChg>
        <pc:spChg chg="mod">
          <ac:chgData name="Richard Decker" userId="b8f6e2a6a2a75148" providerId="LiveId" clId="{860673FD-ED98-4054-BDD7-5C24CAED7B67}" dt="2023-08-13T01:48:06.523" v="218" actId="14100"/>
          <ac:spMkLst>
            <pc:docMk/>
            <pc:sldMk cId="3382471233" sldId="346"/>
            <ac:spMk id="6" creationId="{15586F1E-C986-EE7E-AF38-6E752D66B8D9}"/>
          </ac:spMkLst>
        </pc:spChg>
      </pc:sldChg>
      <pc:sldChg chg="del">
        <pc:chgData name="Richard Decker" userId="b8f6e2a6a2a75148" providerId="LiveId" clId="{860673FD-ED98-4054-BDD7-5C24CAED7B67}" dt="2023-08-13T01:45:30.706" v="178" actId="47"/>
        <pc:sldMkLst>
          <pc:docMk/>
          <pc:sldMk cId="4218368223" sldId="346"/>
        </pc:sldMkLst>
      </pc:sldChg>
      <pc:sldChg chg="addSp modSp mod modAnim">
        <pc:chgData name="Richard Decker" userId="b8f6e2a6a2a75148" providerId="LiveId" clId="{860673FD-ED98-4054-BDD7-5C24CAED7B67}" dt="2023-08-13T02:31:08.894" v="879"/>
        <pc:sldMkLst>
          <pc:docMk/>
          <pc:sldMk cId="125252769" sldId="347"/>
        </pc:sldMkLst>
        <pc:spChg chg="add mod">
          <ac:chgData name="Richard Decker" userId="b8f6e2a6a2a75148" providerId="LiveId" clId="{860673FD-ED98-4054-BDD7-5C24CAED7B67}" dt="2023-08-13T01:53:53.324" v="311" actId="20577"/>
          <ac:spMkLst>
            <pc:docMk/>
            <pc:sldMk cId="125252769" sldId="347"/>
            <ac:spMk id="2" creationId="{0D89045A-2916-09EA-DA62-7DC5480D3396}"/>
          </ac:spMkLst>
        </pc:spChg>
        <pc:spChg chg="mod">
          <ac:chgData name="Richard Decker" userId="b8f6e2a6a2a75148" providerId="LiveId" clId="{860673FD-ED98-4054-BDD7-5C24CAED7B67}" dt="2023-08-13T01:49:31.666" v="228" actId="20577"/>
          <ac:spMkLst>
            <pc:docMk/>
            <pc:sldMk cId="125252769" sldId="347"/>
            <ac:spMk id="3" creationId="{0017FEDA-CF2C-CB33-FBEA-27DFA959DDE7}"/>
          </ac:spMkLst>
        </pc:spChg>
        <pc:spChg chg="mod">
          <ac:chgData name="Richard Decker" userId="b8f6e2a6a2a75148" providerId="LiveId" clId="{860673FD-ED98-4054-BDD7-5C24CAED7B67}" dt="2023-08-13T01:53:18.889" v="305" actId="1076"/>
          <ac:spMkLst>
            <pc:docMk/>
            <pc:sldMk cId="125252769" sldId="347"/>
            <ac:spMk id="4" creationId="{78F39146-FF83-C08B-8FD8-67E8038C5E38}"/>
          </ac:spMkLst>
        </pc:spChg>
        <pc:spChg chg="mod">
          <ac:chgData name="Richard Decker" userId="b8f6e2a6a2a75148" providerId="LiveId" clId="{860673FD-ED98-4054-BDD7-5C24CAED7B67}" dt="2023-08-13T01:53:34.750" v="308" actId="13926"/>
          <ac:spMkLst>
            <pc:docMk/>
            <pc:sldMk cId="125252769" sldId="347"/>
            <ac:spMk id="6" creationId="{15586F1E-C986-EE7E-AF38-6E752D66B8D9}"/>
          </ac:spMkLst>
        </pc:spChg>
      </pc:sldChg>
      <pc:sldChg chg="del">
        <pc:chgData name="Richard Decker" userId="b8f6e2a6a2a75148" providerId="LiveId" clId="{860673FD-ED98-4054-BDD7-5C24CAED7B67}" dt="2023-08-13T01:45:30.380" v="175" actId="47"/>
        <pc:sldMkLst>
          <pc:docMk/>
          <pc:sldMk cId="2663077344" sldId="347"/>
        </pc:sldMkLst>
      </pc:sldChg>
      <pc:sldChg chg="del">
        <pc:chgData name="Richard Decker" userId="b8f6e2a6a2a75148" providerId="LiveId" clId="{860673FD-ED98-4054-BDD7-5C24CAED7B67}" dt="2023-08-13T01:45:30.491" v="176" actId="47"/>
        <pc:sldMkLst>
          <pc:docMk/>
          <pc:sldMk cId="923392336" sldId="348"/>
        </pc:sldMkLst>
      </pc:sldChg>
      <pc:sldChg chg="addSp modSp mod modAnim">
        <pc:chgData name="Richard Decker" userId="b8f6e2a6a2a75148" providerId="LiveId" clId="{860673FD-ED98-4054-BDD7-5C24CAED7B67}" dt="2023-08-13T02:31:34.176" v="884"/>
        <pc:sldMkLst>
          <pc:docMk/>
          <pc:sldMk cId="4286993716" sldId="348"/>
        </pc:sldMkLst>
        <pc:spChg chg="mod">
          <ac:chgData name="Richard Decker" userId="b8f6e2a6a2a75148" providerId="LiveId" clId="{860673FD-ED98-4054-BDD7-5C24CAED7B67}" dt="2023-08-13T01:54:12.464" v="330" actId="20577"/>
          <ac:spMkLst>
            <pc:docMk/>
            <pc:sldMk cId="4286993716" sldId="348"/>
            <ac:spMk id="2" creationId="{0D89045A-2916-09EA-DA62-7DC5480D3396}"/>
          </ac:spMkLst>
        </pc:spChg>
        <pc:spChg chg="mod">
          <ac:chgData name="Richard Decker" userId="b8f6e2a6a2a75148" providerId="LiveId" clId="{860673FD-ED98-4054-BDD7-5C24CAED7B67}" dt="2023-08-13T01:58:05.740" v="405" actId="1076"/>
          <ac:spMkLst>
            <pc:docMk/>
            <pc:sldMk cId="4286993716" sldId="348"/>
            <ac:spMk id="4" creationId="{78F39146-FF83-C08B-8FD8-67E8038C5E38}"/>
          </ac:spMkLst>
        </pc:spChg>
        <pc:spChg chg="add mod">
          <ac:chgData name="Richard Decker" userId="b8f6e2a6a2a75148" providerId="LiveId" clId="{860673FD-ED98-4054-BDD7-5C24CAED7B67}" dt="2023-08-13T01:58:00.458" v="404" actId="1076"/>
          <ac:spMkLst>
            <pc:docMk/>
            <pc:sldMk cId="4286993716" sldId="348"/>
            <ac:spMk id="5" creationId="{531D775E-1443-638B-8EF9-6C80201E69AD}"/>
          </ac:spMkLst>
        </pc:spChg>
        <pc:spChg chg="mod">
          <ac:chgData name="Richard Decker" userId="b8f6e2a6a2a75148" providerId="LiveId" clId="{860673FD-ED98-4054-BDD7-5C24CAED7B67}" dt="2023-08-13T01:55:13.926" v="350" actId="1076"/>
          <ac:spMkLst>
            <pc:docMk/>
            <pc:sldMk cId="4286993716" sldId="348"/>
            <ac:spMk id="6" creationId="{15586F1E-C986-EE7E-AF38-6E752D66B8D9}"/>
          </ac:spMkLst>
        </pc:spChg>
      </pc:sldChg>
      <pc:sldChg chg="del">
        <pc:chgData name="Richard Decker" userId="b8f6e2a6a2a75148" providerId="LiveId" clId="{860673FD-ED98-4054-BDD7-5C24CAED7B67}" dt="2023-08-13T01:45:30.613" v="177" actId="47"/>
        <pc:sldMkLst>
          <pc:docMk/>
          <pc:sldMk cId="669712143" sldId="349"/>
        </pc:sldMkLst>
      </pc:sldChg>
      <pc:sldChg chg="delSp modSp mod modAnim">
        <pc:chgData name="Richard Decker" userId="b8f6e2a6a2a75148" providerId="LiveId" clId="{860673FD-ED98-4054-BDD7-5C24CAED7B67}" dt="2023-08-13T02:32:03.488" v="888"/>
        <pc:sldMkLst>
          <pc:docMk/>
          <pc:sldMk cId="3743550024" sldId="349"/>
        </pc:sldMkLst>
        <pc:spChg chg="mod">
          <ac:chgData name="Richard Decker" userId="b8f6e2a6a2a75148" providerId="LiveId" clId="{860673FD-ED98-4054-BDD7-5C24CAED7B67}" dt="2023-08-13T01:58:32.648" v="418" actId="20577"/>
          <ac:spMkLst>
            <pc:docMk/>
            <pc:sldMk cId="3743550024" sldId="349"/>
            <ac:spMk id="2" creationId="{0D89045A-2916-09EA-DA62-7DC5480D3396}"/>
          </ac:spMkLst>
        </pc:spChg>
        <pc:spChg chg="mod">
          <ac:chgData name="Richard Decker" userId="b8f6e2a6a2a75148" providerId="LiveId" clId="{860673FD-ED98-4054-BDD7-5C24CAED7B67}" dt="2023-08-13T02:01:49.031" v="467" actId="20577"/>
          <ac:spMkLst>
            <pc:docMk/>
            <pc:sldMk cId="3743550024" sldId="349"/>
            <ac:spMk id="4" creationId="{78F39146-FF83-C08B-8FD8-67E8038C5E38}"/>
          </ac:spMkLst>
        </pc:spChg>
        <pc:spChg chg="del">
          <ac:chgData name="Richard Decker" userId="b8f6e2a6a2a75148" providerId="LiveId" clId="{860673FD-ED98-4054-BDD7-5C24CAED7B67}" dt="2023-08-13T02:01:00.469" v="461" actId="478"/>
          <ac:spMkLst>
            <pc:docMk/>
            <pc:sldMk cId="3743550024" sldId="349"/>
            <ac:spMk id="5" creationId="{531D775E-1443-638B-8EF9-6C80201E69AD}"/>
          </ac:spMkLst>
        </pc:spChg>
        <pc:spChg chg="mod">
          <ac:chgData name="Richard Decker" userId="b8f6e2a6a2a75148" providerId="LiveId" clId="{860673FD-ED98-4054-BDD7-5C24CAED7B67}" dt="2023-08-13T02:01:38.012" v="466" actId="1076"/>
          <ac:spMkLst>
            <pc:docMk/>
            <pc:sldMk cId="3743550024" sldId="349"/>
            <ac:spMk id="6" creationId="{15586F1E-C986-EE7E-AF38-6E752D66B8D9}"/>
          </ac:spMkLst>
        </pc:spChg>
      </pc:sldChg>
      <pc:sldChg chg="modSp mod modAnim">
        <pc:chgData name="Richard Decker" userId="b8f6e2a6a2a75148" providerId="LiveId" clId="{860673FD-ED98-4054-BDD7-5C24CAED7B67}" dt="2023-08-13T02:32:43.048" v="894"/>
        <pc:sldMkLst>
          <pc:docMk/>
          <pc:sldMk cId="3297995080" sldId="350"/>
        </pc:sldMkLst>
        <pc:spChg chg="mod">
          <ac:chgData name="Richard Decker" userId="b8f6e2a6a2a75148" providerId="LiveId" clId="{860673FD-ED98-4054-BDD7-5C24CAED7B67}" dt="2023-08-13T02:02:41.588" v="486" actId="20577"/>
          <ac:spMkLst>
            <pc:docMk/>
            <pc:sldMk cId="3297995080" sldId="350"/>
            <ac:spMk id="2" creationId="{0D89045A-2916-09EA-DA62-7DC5480D3396}"/>
          </ac:spMkLst>
        </pc:spChg>
        <pc:spChg chg="mod">
          <ac:chgData name="Richard Decker" userId="b8f6e2a6a2a75148" providerId="LiveId" clId="{860673FD-ED98-4054-BDD7-5C24CAED7B67}" dt="2023-08-13T02:04:15.311" v="517" actId="13926"/>
          <ac:spMkLst>
            <pc:docMk/>
            <pc:sldMk cId="3297995080" sldId="350"/>
            <ac:spMk id="4" creationId="{78F39146-FF83-C08B-8FD8-67E8038C5E38}"/>
          </ac:spMkLst>
        </pc:spChg>
        <pc:spChg chg="mod">
          <ac:chgData name="Richard Decker" userId="b8f6e2a6a2a75148" providerId="LiveId" clId="{860673FD-ED98-4054-BDD7-5C24CAED7B67}" dt="2023-08-13T02:32:39.404" v="893" actId="1076"/>
          <ac:spMkLst>
            <pc:docMk/>
            <pc:sldMk cId="3297995080" sldId="350"/>
            <ac:spMk id="5" creationId="{531D775E-1443-638B-8EF9-6C80201E69AD}"/>
          </ac:spMkLst>
        </pc:spChg>
        <pc:spChg chg="mod">
          <ac:chgData name="Richard Decker" userId="b8f6e2a6a2a75148" providerId="LiveId" clId="{860673FD-ED98-4054-BDD7-5C24CAED7B67}" dt="2023-08-13T02:03:13.197" v="503" actId="20577"/>
          <ac:spMkLst>
            <pc:docMk/>
            <pc:sldMk cId="3297995080" sldId="350"/>
            <ac:spMk id="6" creationId="{15586F1E-C986-EE7E-AF38-6E752D66B8D9}"/>
          </ac:spMkLst>
        </pc:spChg>
      </pc:sldChg>
      <pc:sldChg chg="del">
        <pc:chgData name="Richard Decker" userId="b8f6e2a6a2a75148" providerId="LiveId" clId="{860673FD-ED98-4054-BDD7-5C24CAED7B67}" dt="2023-08-13T01:45:30.830" v="179" actId="47"/>
        <pc:sldMkLst>
          <pc:docMk/>
          <pc:sldMk cId="3669886827" sldId="350"/>
        </pc:sldMkLst>
      </pc:sldChg>
      <pc:sldChg chg="del">
        <pc:chgData name="Richard Decker" userId="b8f6e2a6a2a75148" providerId="LiveId" clId="{860673FD-ED98-4054-BDD7-5C24CAED7B67}" dt="2023-08-13T01:45:31.056" v="180" actId="47"/>
        <pc:sldMkLst>
          <pc:docMk/>
          <pc:sldMk cId="120784851" sldId="351"/>
        </pc:sldMkLst>
      </pc:sldChg>
      <pc:sldChg chg="addSp delSp modSp mod modAnim">
        <pc:chgData name="Richard Decker" userId="b8f6e2a6a2a75148" providerId="LiveId" clId="{860673FD-ED98-4054-BDD7-5C24CAED7B67}" dt="2023-08-13T02:34:42.935" v="904"/>
        <pc:sldMkLst>
          <pc:docMk/>
          <pc:sldMk cId="3871650562" sldId="351"/>
        </pc:sldMkLst>
        <pc:spChg chg="mod">
          <ac:chgData name="Richard Decker" userId="b8f6e2a6a2a75148" providerId="LiveId" clId="{860673FD-ED98-4054-BDD7-5C24CAED7B67}" dt="2023-08-13T02:06:42.714" v="595" actId="115"/>
          <ac:spMkLst>
            <pc:docMk/>
            <pc:sldMk cId="3871650562" sldId="351"/>
            <ac:spMk id="2" creationId="{0D89045A-2916-09EA-DA62-7DC5480D3396}"/>
          </ac:spMkLst>
        </pc:spChg>
        <pc:spChg chg="mod">
          <ac:chgData name="Richard Decker" userId="b8f6e2a6a2a75148" providerId="LiveId" clId="{860673FD-ED98-4054-BDD7-5C24CAED7B67}" dt="2023-08-13T02:05:49.580" v="542" actId="20577"/>
          <ac:spMkLst>
            <pc:docMk/>
            <pc:sldMk cId="3871650562" sldId="351"/>
            <ac:spMk id="3" creationId="{0017FEDA-CF2C-CB33-FBEA-27DFA959DDE7}"/>
          </ac:spMkLst>
        </pc:spChg>
        <pc:spChg chg="del">
          <ac:chgData name="Richard Decker" userId="b8f6e2a6a2a75148" providerId="LiveId" clId="{860673FD-ED98-4054-BDD7-5C24CAED7B67}" dt="2023-08-13T02:07:12.257" v="597" actId="478"/>
          <ac:spMkLst>
            <pc:docMk/>
            <pc:sldMk cId="3871650562" sldId="351"/>
            <ac:spMk id="4" creationId="{78F39146-FF83-C08B-8FD8-67E8038C5E38}"/>
          </ac:spMkLst>
        </pc:spChg>
        <pc:spChg chg="del">
          <ac:chgData name="Richard Decker" userId="b8f6e2a6a2a75148" providerId="LiveId" clId="{860673FD-ED98-4054-BDD7-5C24CAED7B67}" dt="2023-08-13T02:07:14.069" v="598" actId="478"/>
          <ac:spMkLst>
            <pc:docMk/>
            <pc:sldMk cId="3871650562" sldId="351"/>
            <ac:spMk id="5" creationId="{531D775E-1443-638B-8EF9-6C80201E69AD}"/>
          </ac:spMkLst>
        </pc:spChg>
        <pc:spChg chg="del">
          <ac:chgData name="Richard Decker" userId="b8f6e2a6a2a75148" providerId="LiveId" clId="{860673FD-ED98-4054-BDD7-5C24CAED7B67}" dt="2023-08-13T02:07:10.847" v="596" actId="478"/>
          <ac:spMkLst>
            <pc:docMk/>
            <pc:sldMk cId="3871650562" sldId="351"/>
            <ac:spMk id="6" creationId="{15586F1E-C986-EE7E-AF38-6E752D66B8D9}"/>
          </ac:spMkLst>
        </pc:spChg>
        <pc:spChg chg="add mod">
          <ac:chgData name="Richard Decker" userId="b8f6e2a6a2a75148" providerId="LiveId" clId="{860673FD-ED98-4054-BDD7-5C24CAED7B67}" dt="2023-08-13T02:11:06.513" v="685" actId="14100"/>
          <ac:spMkLst>
            <pc:docMk/>
            <pc:sldMk cId="3871650562" sldId="351"/>
            <ac:spMk id="9" creationId="{50A714AB-6462-AEF5-0556-6C6E05D83BC9}"/>
          </ac:spMkLst>
        </pc:spChg>
        <pc:picChg chg="add mod">
          <ac:chgData name="Richard Decker" userId="b8f6e2a6a2a75148" providerId="LiveId" clId="{860673FD-ED98-4054-BDD7-5C24CAED7B67}" dt="2023-08-13T02:10:08.461" v="678" actId="1076"/>
          <ac:picMkLst>
            <pc:docMk/>
            <pc:sldMk cId="3871650562" sldId="351"/>
            <ac:picMk id="7" creationId="{8FD0AA37-628B-0107-F7BB-7D4C944115FD}"/>
          </ac:picMkLst>
        </pc:picChg>
        <pc:picChg chg="add del mod">
          <ac:chgData name="Richard Decker" userId="b8f6e2a6a2a75148" providerId="LiveId" clId="{860673FD-ED98-4054-BDD7-5C24CAED7B67}" dt="2023-08-13T02:10:47.297" v="680"/>
          <ac:picMkLst>
            <pc:docMk/>
            <pc:sldMk cId="3871650562" sldId="351"/>
            <ac:picMk id="8" creationId="{9072DF1D-6A0B-BEC1-542A-01C3D7E66D1D}"/>
          </ac:picMkLst>
        </pc:picChg>
        <pc:inkChg chg="add">
          <ac:chgData name="Richard Decker" userId="b8f6e2a6a2a75148" providerId="LiveId" clId="{860673FD-ED98-4054-BDD7-5C24CAED7B67}" dt="2023-08-13T02:11:32.238" v="686" actId="9405"/>
          <ac:inkMkLst>
            <pc:docMk/>
            <pc:sldMk cId="3871650562" sldId="351"/>
            <ac:inkMk id="10" creationId="{E71C2658-A898-69B7-376F-FB3C9EA7206F}"/>
          </ac:inkMkLst>
        </pc:inkChg>
        <pc:inkChg chg="add">
          <ac:chgData name="Richard Decker" userId="b8f6e2a6a2a75148" providerId="LiveId" clId="{860673FD-ED98-4054-BDD7-5C24CAED7B67}" dt="2023-08-13T02:11:37.537" v="687" actId="9405"/>
          <ac:inkMkLst>
            <pc:docMk/>
            <pc:sldMk cId="3871650562" sldId="351"/>
            <ac:inkMk id="11" creationId="{9710CE39-485A-BFDB-9C93-722E5C6F4813}"/>
          </ac:inkMkLst>
        </pc:inkChg>
      </pc:sldChg>
      <pc:sldChg chg="del">
        <pc:chgData name="Richard Decker" userId="b8f6e2a6a2a75148" providerId="LiveId" clId="{860673FD-ED98-4054-BDD7-5C24CAED7B67}" dt="2023-08-13T01:45:31.206" v="181" actId="47"/>
        <pc:sldMkLst>
          <pc:docMk/>
          <pc:sldMk cId="3157413978" sldId="352"/>
        </pc:sldMkLst>
      </pc:sldChg>
      <pc:sldChg chg="addSp modSp mod modAnim">
        <pc:chgData name="Richard Decker" userId="b8f6e2a6a2a75148" providerId="LiveId" clId="{860673FD-ED98-4054-BDD7-5C24CAED7B67}" dt="2023-08-13T02:36:16.950" v="912"/>
        <pc:sldMkLst>
          <pc:docMk/>
          <pc:sldMk cId="4009799060" sldId="352"/>
        </pc:sldMkLst>
        <pc:spChg chg="mod">
          <ac:chgData name="Richard Decker" userId="b8f6e2a6a2a75148" providerId="LiveId" clId="{860673FD-ED98-4054-BDD7-5C24CAED7B67}" dt="2023-08-13T02:27:58.516" v="861" actId="115"/>
          <ac:spMkLst>
            <pc:docMk/>
            <pc:sldMk cId="4009799060" sldId="352"/>
            <ac:spMk id="2" creationId="{0D89045A-2916-09EA-DA62-7DC5480D3396}"/>
          </ac:spMkLst>
        </pc:spChg>
        <pc:spChg chg="mod">
          <ac:chgData name="Richard Decker" userId="b8f6e2a6a2a75148" providerId="LiveId" clId="{860673FD-ED98-4054-BDD7-5C24CAED7B67}" dt="2023-08-13T02:09:27.441" v="674" actId="13926"/>
          <ac:spMkLst>
            <pc:docMk/>
            <pc:sldMk cId="4009799060" sldId="352"/>
            <ac:spMk id="4" creationId="{78F39146-FF83-C08B-8FD8-67E8038C5E38}"/>
          </ac:spMkLst>
        </pc:spChg>
        <pc:spChg chg="mod">
          <ac:chgData name="Richard Decker" userId="b8f6e2a6a2a75148" providerId="LiveId" clId="{860673FD-ED98-4054-BDD7-5C24CAED7B67}" dt="2023-08-13T02:21:08.419" v="753" actId="13926"/>
          <ac:spMkLst>
            <pc:docMk/>
            <pc:sldMk cId="4009799060" sldId="352"/>
            <ac:spMk id="5" creationId="{531D775E-1443-638B-8EF9-6C80201E69AD}"/>
          </ac:spMkLst>
        </pc:spChg>
        <pc:spChg chg="mod">
          <ac:chgData name="Richard Decker" userId="b8f6e2a6a2a75148" providerId="LiveId" clId="{860673FD-ED98-4054-BDD7-5C24CAED7B67}" dt="2023-08-13T02:36:01.713" v="907" actId="1076"/>
          <ac:spMkLst>
            <pc:docMk/>
            <pc:sldMk cId="4009799060" sldId="352"/>
            <ac:spMk id="6" creationId="{15586F1E-C986-EE7E-AF38-6E752D66B8D9}"/>
          </ac:spMkLst>
        </pc:spChg>
        <pc:spChg chg="add mod">
          <ac:chgData name="Richard Decker" userId="b8f6e2a6a2a75148" providerId="LiveId" clId="{860673FD-ED98-4054-BDD7-5C24CAED7B67}" dt="2023-08-13T02:22:14.196" v="763" actId="13926"/>
          <ac:spMkLst>
            <pc:docMk/>
            <pc:sldMk cId="4009799060" sldId="352"/>
            <ac:spMk id="7" creationId="{07D9AB66-45AF-9DF3-C373-98C952B9C4E6}"/>
          </ac:spMkLst>
        </pc:spChg>
        <pc:spChg chg="add mod">
          <ac:chgData name="Richard Decker" userId="b8f6e2a6a2a75148" providerId="LiveId" clId="{860673FD-ED98-4054-BDD7-5C24CAED7B67}" dt="2023-08-13T02:23:58.831" v="784" actId="1076"/>
          <ac:spMkLst>
            <pc:docMk/>
            <pc:sldMk cId="4009799060" sldId="352"/>
            <ac:spMk id="8" creationId="{54670A44-F759-1DEE-7E41-1C3C35507056}"/>
          </ac:spMkLst>
        </pc:spChg>
      </pc:sldChg>
      <pc:sldChg chg="addSp delSp modSp mod modAnim">
        <pc:chgData name="Richard Decker" userId="b8f6e2a6a2a75148" providerId="LiveId" clId="{860673FD-ED98-4054-BDD7-5C24CAED7B67}" dt="2023-08-13T02:39:48.107" v="920"/>
        <pc:sldMkLst>
          <pc:docMk/>
          <pc:sldMk cId="3053978195" sldId="353"/>
        </pc:sldMkLst>
        <pc:spChg chg="del">
          <ac:chgData name="Richard Decker" userId="b8f6e2a6a2a75148" providerId="LiveId" clId="{860673FD-ED98-4054-BDD7-5C24CAED7B67}" dt="2023-08-13T02:16:35.038" v="693" actId="478"/>
          <ac:spMkLst>
            <pc:docMk/>
            <pc:sldMk cId="3053978195" sldId="353"/>
            <ac:spMk id="9" creationId="{50A714AB-6462-AEF5-0556-6C6E05D83BC9}"/>
          </ac:spMkLst>
        </pc:spChg>
        <pc:spChg chg="add mod">
          <ac:chgData name="Richard Decker" userId="b8f6e2a6a2a75148" providerId="LiveId" clId="{860673FD-ED98-4054-BDD7-5C24CAED7B67}" dt="2023-08-13T02:17:34.837" v="717" actId="1076"/>
          <ac:spMkLst>
            <pc:docMk/>
            <pc:sldMk cId="3053978195" sldId="353"/>
            <ac:spMk id="12" creationId="{12EBD22E-0C88-DB37-A7C1-977234DF8519}"/>
          </ac:spMkLst>
        </pc:spChg>
        <pc:spChg chg="add mod">
          <ac:chgData name="Richard Decker" userId="b8f6e2a6a2a75148" providerId="LiveId" clId="{860673FD-ED98-4054-BDD7-5C24CAED7B67}" dt="2023-08-13T02:18:28.587" v="723" actId="14100"/>
          <ac:spMkLst>
            <pc:docMk/>
            <pc:sldMk cId="3053978195" sldId="353"/>
            <ac:spMk id="13" creationId="{AEE83B4A-F866-9FC6-33A8-A686B7B79D65}"/>
          </ac:spMkLst>
        </pc:spChg>
        <pc:spChg chg="add mod">
          <ac:chgData name="Richard Decker" userId="b8f6e2a6a2a75148" providerId="LiveId" clId="{860673FD-ED98-4054-BDD7-5C24CAED7B67}" dt="2023-08-13T02:18:50.078" v="727" actId="14100"/>
          <ac:spMkLst>
            <pc:docMk/>
            <pc:sldMk cId="3053978195" sldId="353"/>
            <ac:spMk id="14" creationId="{3D746670-A8C1-8E9D-3051-C270F3F44078}"/>
          </ac:spMkLst>
        </pc:spChg>
        <pc:picChg chg="add del mod">
          <ac:chgData name="Richard Decker" userId="b8f6e2a6a2a75148" providerId="LiveId" clId="{860673FD-ED98-4054-BDD7-5C24CAED7B67}" dt="2023-08-13T02:12:56.240" v="690" actId="478"/>
          <ac:picMkLst>
            <pc:docMk/>
            <pc:sldMk cId="3053978195" sldId="353"/>
            <ac:picMk id="5" creationId="{D85B2874-FE98-16DB-1799-93EEEF4137BD}"/>
          </ac:picMkLst>
        </pc:picChg>
        <pc:picChg chg="del">
          <ac:chgData name="Richard Decker" userId="b8f6e2a6a2a75148" providerId="LiveId" clId="{860673FD-ED98-4054-BDD7-5C24CAED7B67}" dt="2023-08-13T02:16:32.790" v="691" actId="478"/>
          <ac:picMkLst>
            <pc:docMk/>
            <pc:sldMk cId="3053978195" sldId="353"/>
            <ac:picMk id="7" creationId="{8FD0AA37-628B-0107-F7BB-7D4C944115FD}"/>
          </ac:picMkLst>
        </pc:picChg>
        <pc:picChg chg="add mod">
          <ac:chgData name="Richard Decker" userId="b8f6e2a6a2a75148" providerId="LiveId" clId="{860673FD-ED98-4054-BDD7-5C24CAED7B67}" dt="2023-08-13T02:17:03.889" v="698" actId="1076"/>
          <ac:picMkLst>
            <pc:docMk/>
            <pc:sldMk cId="3053978195" sldId="353"/>
            <ac:picMk id="8" creationId="{45E6B836-D232-286E-9AB4-DD4D766E0910}"/>
          </ac:picMkLst>
        </pc:picChg>
        <pc:inkChg chg="del">
          <ac:chgData name="Richard Decker" userId="b8f6e2a6a2a75148" providerId="LiveId" clId="{860673FD-ED98-4054-BDD7-5C24CAED7B67}" dt="2023-08-13T02:16:33.976" v="692" actId="478"/>
          <ac:inkMkLst>
            <pc:docMk/>
            <pc:sldMk cId="3053978195" sldId="353"/>
            <ac:inkMk id="10" creationId="{E71C2658-A898-69B7-376F-FB3C9EA7206F}"/>
          </ac:inkMkLst>
        </pc:inkChg>
        <pc:inkChg chg="del">
          <ac:chgData name="Richard Decker" userId="b8f6e2a6a2a75148" providerId="LiveId" clId="{860673FD-ED98-4054-BDD7-5C24CAED7B67}" dt="2023-08-13T02:16:36.197" v="694" actId="478"/>
          <ac:inkMkLst>
            <pc:docMk/>
            <pc:sldMk cId="3053978195" sldId="353"/>
            <ac:inkMk id="11" creationId="{9710CE39-485A-BFDB-9C93-722E5C6F4813}"/>
          </ac:inkMkLst>
        </pc:inkChg>
      </pc:sldChg>
      <pc:sldChg chg="del">
        <pc:chgData name="Richard Decker" userId="b8f6e2a6a2a75148" providerId="LiveId" clId="{860673FD-ED98-4054-BDD7-5C24CAED7B67}" dt="2023-08-13T01:45:31.331" v="182" actId="47"/>
        <pc:sldMkLst>
          <pc:docMk/>
          <pc:sldMk cId="3985473366" sldId="353"/>
        </pc:sldMkLst>
      </pc:sldChg>
      <pc:sldChg chg="del">
        <pc:chgData name="Richard Decker" userId="b8f6e2a6a2a75148" providerId="LiveId" clId="{860673FD-ED98-4054-BDD7-5C24CAED7B67}" dt="2023-08-13T01:45:31.469" v="183" actId="47"/>
        <pc:sldMkLst>
          <pc:docMk/>
          <pc:sldMk cId="3293446445" sldId="354"/>
        </pc:sldMkLst>
      </pc:sldChg>
      <pc:sldChg chg="delSp modSp mod modAnim">
        <pc:chgData name="Richard Decker" userId="b8f6e2a6a2a75148" providerId="LiveId" clId="{860673FD-ED98-4054-BDD7-5C24CAED7B67}" dt="2023-08-13T02:36:38.105" v="916"/>
        <pc:sldMkLst>
          <pc:docMk/>
          <pc:sldMk cId="3461387269" sldId="354"/>
        </pc:sldMkLst>
        <pc:spChg chg="mod">
          <ac:chgData name="Richard Decker" userId="b8f6e2a6a2a75148" providerId="LiveId" clId="{860673FD-ED98-4054-BDD7-5C24CAED7B67}" dt="2023-08-13T02:27:47.086" v="858" actId="115"/>
          <ac:spMkLst>
            <pc:docMk/>
            <pc:sldMk cId="3461387269" sldId="354"/>
            <ac:spMk id="2" creationId="{0D89045A-2916-09EA-DA62-7DC5480D3396}"/>
          </ac:spMkLst>
        </pc:spChg>
        <pc:spChg chg="del">
          <ac:chgData name="Richard Decker" userId="b8f6e2a6a2a75148" providerId="LiveId" clId="{860673FD-ED98-4054-BDD7-5C24CAED7B67}" dt="2023-08-13T02:24:48.654" v="804" actId="478"/>
          <ac:spMkLst>
            <pc:docMk/>
            <pc:sldMk cId="3461387269" sldId="354"/>
            <ac:spMk id="4" creationId="{78F39146-FF83-C08B-8FD8-67E8038C5E38}"/>
          </ac:spMkLst>
        </pc:spChg>
        <pc:spChg chg="mod">
          <ac:chgData name="Richard Decker" userId="b8f6e2a6a2a75148" providerId="LiveId" clId="{860673FD-ED98-4054-BDD7-5C24CAED7B67}" dt="2023-08-13T02:25:37.211" v="825" actId="13926"/>
          <ac:spMkLst>
            <pc:docMk/>
            <pc:sldMk cId="3461387269" sldId="354"/>
            <ac:spMk id="5" creationId="{531D775E-1443-638B-8EF9-6C80201E69AD}"/>
          </ac:spMkLst>
        </pc:spChg>
        <pc:spChg chg="mod">
          <ac:chgData name="Richard Decker" userId="b8f6e2a6a2a75148" providerId="LiveId" clId="{860673FD-ED98-4054-BDD7-5C24CAED7B67}" dt="2023-08-13T02:24:44.109" v="803" actId="20577"/>
          <ac:spMkLst>
            <pc:docMk/>
            <pc:sldMk cId="3461387269" sldId="354"/>
            <ac:spMk id="6" creationId="{15586F1E-C986-EE7E-AF38-6E752D66B8D9}"/>
          </ac:spMkLst>
        </pc:spChg>
        <pc:spChg chg="mod">
          <ac:chgData name="Richard Decker" userId="b8f6e2a6a2a75148" providerId="LiveId" clId="{860673FD-ED98-4054-BDD7-5C24CAED7B67}" dt="2023-08-13T02:26:43.210" v="848" actId="13926"/>
          <ac:spMkLst>
            <pc:docMk/>
            <pc:sldMk cId="3461387269" sldId="354"/>
            <ac:spMk id="7" creationId="{07D9AB66-45AF-9DF3-C373-98C952B9C4E6}"/>
          </ac:spMkLst>
        </pc:spChg>
        <pc:spChg chg="del">
          <ac:chgData name="Richard Decker" userId="b8f6e2a6a2a75148" providerId="LiveId" clId="{860673FD-ED98-4054-BDD7-5C24CAED7B67}" dt="2023-08-13T02:26:59.842" v="849" actId="478"/>
          <ac:spMkLst>
            <pc:docMk/>
            <pc:sldMk cId="3461387269" sldId="354"/>
            <ac:spMk id="8" creationId="{54670A44-F759-1DEE-7E41-1C3C35507056}"/>
          </ac:spMkLst>
        </pc:spChg>
      </pc:sldChg>
      <pc:sldChg chg="del">
        <pc:chgData name="Richard Decker" userId="b8f6e2a6a2a75148" providerId="LiveId" clId="{860673FD-ED98-4054-BDD7-5C24CAED7B67}" dt="2023-08-13T01:45:31.585" v="184" actId="47"/>
        <pc:sldMkLst>
          <pc:docMk/>
          <pc:sldMk cId="1303956669" sldId="355"/>
        </pc:sldMkLst>
      </pc:sldChg>
      <pc:sldChg chg="del">
        <pc:chgData name="Richard Decker" userId="b8f6e2a6a2a75148" providerId="LiveId" clId="{860673FD-ED98-4054-BDD7-5C24CAED7B67}" dt="2023-08-13T01:45:31.718" v="185" actId="47"/>
        <pc:sldMkLst>
          <pc:docMk/>
          <pc:sldMk cId="2036073730" sldId="356"/>
        </pc:sldMkLst>
      </pc:sldChg>
      <pc:sldChg chg="del">
        <pc:chgData name="Richard Decker" userId="b8f6e2a6a2a75148" providerId="LiveId" clId="{860673FD-ED98-4054-BDD7-5C24CAED7B67}" dt="2023-08-13T01:45:31.903" v="186" actId="47"/>
        <pc:sldMkLst>
          <pc:docMk/>
          <pc:sldMk cId="2458077474" sldId="3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B15B-D307-BF4C-D394-811306534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4B8CC-8EBB-C99E-FF99-9A4CEB607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F8192-7385-1A23-473D-6FF945B3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102F9-FA4B-914D-2260-2C35E4B6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70784-E221-C67B-6949-F5543E9B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EC08-ECB7-8D10-7976-3E802E57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C988D-DAA2-B679-9C98-2F0BA4269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E2625-5235-943A-12FA-C1956E1E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1D34-E702-5E76-1678-608AA842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C5B5-6C21-C397-5291-F4BA9518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9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307BD3-A7B2-7B4B-29B6-9E55D74C8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CD0F7-41E3-50F3-9F06-4A0FD371A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71AB6-1EBA-0F5C-F08A-0DBD54FD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E9ED2-42CE-A581-C988-0360B2B3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6A96-F343-2269-3B5E-AE9D7CA5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9D46-A82A-DBCE-0752-1ED04C1B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EFD0-9531-65DC-E748-B0723860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B9F1-EDFD-F3B5-AACC-409373CE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63585-C6D3-EDB5-E50A-8923F2A3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92E3C-7BA7-64B8-1E22-A1913459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0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DE49-C3A0-86E0-CA87-86F9E951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ECDEF-D2AC-EB7E-E55D-80D55B073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82360-6B8B-3576-EF20-F18138CD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C7B1-2102-9EBC-287B-A1E6D8A0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B4E4-63E5-792C-CC8D-AD517343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0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1FFE-DEE9-1FB0-B43A-555E1C93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4E99-868E-BFE3-6472-C2D82F802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A6F46-E475-045D-664C-070B2C0F5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CF464-A92B-1FCA-8B48-4509C632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CDAA2-F7F3-6DFF-F782-58E7C68D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BA351-DE38-0583-84F9-82B482DC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6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B977-6A87-09FA-6528-98A30982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E8814-557F-ECFD-88EC-10703EEA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361E8-4399-E802-9F63-4924092F5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2A6C3-8D02-A155-2103-BB6243230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70178-3D67-55DF-6034-64BBA2579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09F00-4567-234D-C789-5411AB8D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962EA-7F4A-2E4F-2485-3CF47338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ACEE5-2092-0F8F-42E6-CD795A02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0AB7-0456-646C-4A9E-AE829502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D9C2D-A014-C815-0FC9-2AFE8564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6E2C1-0DEE-B1F8-D90B-ACCAD4F2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1FE09-355A-5A81-6A7C-EC208C1B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28AF4-FBC2-AF5C-7648-0CFB6B03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E9760-494D-C2AB-5511-4B44A4FA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A789-7B1B-F476-205B-5CDE7743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167C-08E9-36E8-95C8-C61904B2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75027-AE84-F9AB-A14F-A70DE14E0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F4E64-1028-874D-11FF-E340BAB4D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ABDE0-6347-5709-76F0-FA906C6E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3E0C-039E-16E4-0408-7A545928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52BF-7714-5202-FFFC-0C09A046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1D4D-9318-7E67-FF3A-154B51F1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00BE3-ADD1-BF74-BD21-5634A6BFC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E25AF-FBC2-3984-82AC-855743F8A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F4706-6E3E-BF49-F819-007EDC70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0C55E-4FD5-BE60-A949-6D275A06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B98EA-E6E1-CD3C-98F0-5541EECA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D174B-F7A8-1159-77B9-B395DD5A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6FF02-90A4-B14C-A7A3-186887CAE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52F8-65DA-3F1C-3BFD-3CEC76A8D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40F4-67A9-F4C1-15A0-D1458341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DF2A7-D789-FD89-C7B8-ED17A4661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5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7019600" y="1685925"/>
            <a:ext cx="5172400" cy="174307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i="1" spc="150" dirty="0">
                <a:latin typeface="Bookman Old Style" panose="02050604050505020204" pitchFamily="18" charset="0"/>
                <a:ea typeface="+mj-ea"/>
                <a:cs typeface="+mj-cs"/>
              </a:rPr>
              <a:t>The Second Missionary Journey</a:t>
            </a:r>
            <a:r>
              <a:rPr lang="en-US" sz="2000" i="1" spc="150" dirty="0">
                <a:latin typeface="Bookman Old Style" panose="02050604050505020204" pitchFamily="18" charset="0"/>
                <a:ea typeface="+mj-ea"/>
                <a:cs typeface="+mj-cs"/>
              </a:rPr>
              <a:t>: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spc="150" dirty="0">
                <a:latin typeface="Bookman Old Style" panose="02050604050505020204" pitchFamily="18" charset="0"/>
                <a:ea typeface="+mj-ea"/>
                <a:cs typeface="+mj-cs"/>
              </a:rPr>
              <a:t>“Promises Made, Promises Kept”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i="1" spc="150" dirty="0">
                <a:latin typeface="+mj-lt"/>
                <a:ea typeface="+mj-ea"/>
                <a:cs typeface="+mj-cs"/>
              </a:rPr>
              <a:t>Part 1 of 2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i="1" spc="150" dirty="0">
                <a:latin typeface="+mj-lt"/>
                <a:ea typeface="+mj-ea"/>
                <a:cs typeface="+mj-cs"/>
              </a:rPr>
              <a:t>Acts 18:10-18a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B13D8-1E80-B25A-8498-841487ADA961}"/>
              </a:ext>
            </a:extLst>
          </p:cNvPr>
          <p:cNvSpPr txBox="1"/>
          <p:nvPr/>
        </p:nvSpPr>
        <p:spPr>
          <a:xfrm>
            <a:off x="7140102" y="5491841"/>
            <a:ext cx="5051898" cy="768811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spc="150" dirty="0">
                <a:latin typeface="Bookman Old Style" panose="02050604050505020204" pitchFamily="18" charset="0"/>
                <a:ea typeface="+mj-ea"/>
                <a:cs typeface="+mj-cs"/>
              </a:rPr>
              <a:t>“Be my witnesses in Jerusalem and in all Judea and Samaria, and to the ends of the earth” 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i="1" spc="150" dirty="0">
                <a:latin typeface="Bookman Old Style" panose="02050604050505020204" pitchFamily="18" charset="0"/>
                <a:ea typeface="+mj-ea"/>
                <a:cs typeface="+mj-cs"/>
              </a:rPr>
              <a:t>– Acts 1:8 (ESV)</a:t>
            </a:r>
            <a:endParaRPr lang="en-US" sz="1000" b="1" i="1" spc="15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2AD6B732-6966-F848-9ECA-AD1AC9782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1" y="597348"/>
            <a:ext cx="6844769" cy="55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7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7FEDA-CF2C-CB33-FBEA-27DFA959DDE7}"/>
              </a:ext>
            </a:extLst>
          </p:cNvPr>
          <p:cNvSpPr txBox="1"/>
          <p:nvPr/>
        </p:nvSpPr>
        <p:spPr>
          <a:xfrm>
            <a:off x="1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Application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92AA6-366C-684C-9A3C-E379889F2BB9}"/>
              </a:ext>
            </a:extLst>
          </p:cNvPr>
          <p:cNvSpPr txBox="1"/>
          <p:nvPr/>
        </p:nvSpPr>
        <p:spPr>
          <a:xfrm>
            <a:off x="1479550" y="1982152"/>
            <a:ext cx="92456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16:18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(ESV)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 tell you, you are Peter, and on this rock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 build my church, and the gates of hell shall not prevail against 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439AC-E111-CFB0-5454-1EBAD6752DAF}"/>
              </a:ext>
            </a:extLst>
          </p:cNvPr>
          <p:cNvSpPr txBox="1"/>
          <p:nvPr/>
        </p:nvSpPr>
        <p:spPr>
          <a:xfrm>
            <a:off x="0" y="523221"/>
            <a:ext cx="1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Jesus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build His church.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3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7FEDA-CF2C-CB33-FBEA-27DFA959DDE7}"/>
              </a:ext>
            </a:extLst>
          </p:cNvPr>
          <p:cNvSpPr txBox="1"/>
          <p:nvPr/>
        </p:nvSpPr>
        <p:spPr>
          <a:xfrm>
            <a:off x="1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Application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439AC-E111-CFB0-5454-1EBAD6752DAF}"/>
              </a:ext>
            </a:extLst>
          </p:cNvPr>
          <p:cNvSpPr txBox="1"/>
          <p:nvPr/>
        </p:nvSpPr>
        <p:spPr>
          <a:xfrm>
            <a:off x="0" y="1214061"/>
            <a:ext cx="1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Jesus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build His church.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4F75C-5B46-D816-F38D-9220F4FEE59F}"/>
              </a:ext>
            </a:extLst>
          </p:cNvPr>
          <p:cNvSpPr txBox="1"/>
          <p:nvPr/>
        </p:nvSpPr>
        <p:spPr>
          <a:xfrm>
            <a:off x="0" y="584775"/>
            <a:ext cx="1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Jesus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 his promises to you.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91B18-0228-63B8-7D12-AE4C54F67B2F}"/>
              </a:ext>
            </a:extLst>
          </p:cNvPr>
          <p:cNvSpPr txBox="1"/>
          <p:nvPr/>
        </p:nvSpPr>
        <p:spPr>
          <a:xfrm>
            <a:off x="-12700" y="2331661"/>
            <a:ext cx="122047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you trust Jesus’s promises to you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church He will build?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73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7FEDA-CF2C-CB33-FBEA-27DFA959DDE7}"/>
              </a:ext>
            </a:extLst>
          </p:cNvPr>
          <p:cNvSpPr txBox="1"/>
          <p:nvPr/>
        </p:nvSpPr>
        <p:spPr>
          <a:xfrm>
            <a:off x="1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</a:t>
            </a:r>
            <a:r>
              <a:rPr lang="en-US" sz="2800" b="1"/>
              <a:t>. </a:t>
            </a:r>
            <a:r>
              <a:rPr lang="en-US" sz="2800" b="1" dirty="0"/>
              <a:t>The Lord made and kept His promises to Paul.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39146-FF83-C08B-8FD8-67E8038C5E38}"/>
              </a:ext>
            </a:extLst>
          </p:cNvPr>
          <p:cNvSpPr txBox="1"/>
          <p:nvPr/>
        </p:nvSpPr>
        <p:spPr>
          <a:xfrm>
            <a:off x="4295773" y="1378935"/>
            <a:ext cx="262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He would be </a:t>
            </a:r>
            <a:r>
              <a:rPr lang="en-US" b="1" i="1" u="sng" dirty="0">
                <a:solidFill>
                  <a:srgbClr val="00B050"/>
                </a:solidFill>
                <a:latin typeface="Calibri" panose="020F0502020204030204"/>
              </a:rPr>
              <a:t>with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 him. </a:t>
            </a: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86F1E-C986-EE7E-AF38-6E752D66B8D9}"/>
              </a:ext>
            </a:extLst>
          </p:cNvPr>
          <p:cNvSpPr txBox="1"/>
          <p:nvPr/>
        </p:nvSpPr>
        <p:spPr>
          <a:xfrm>
            <a:off x="0" y="523221"/>
            <a:ext cx="1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A. Three promises the Lord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/>
              </a:rPr>
              <a:t>made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n-US" sz="16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B8AD1-BD59-8D31-ACE1-58BB6269BAF1}"/>
              </a:ext>
            </a:extLst>
          </p:cNvPr>
          <p:cNvSpPr txBox="1"/>
          <p:nvPr/>
        </p:nvSpPr>
        <p:spPr>
          <a:xfrm>
            <a:off x="3881436" y="2065578"/>
            <a:ext cx="34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He would ensure his </a:t>
            </a:r>
            <a:r>
              <a:rPr lang="en-US" b="1" i="1" u="sng" dirty="0">
                <a:solidFill>
                  <a:srgbClr val="00B050"/>
                </a:solidFill>
                <a:latin typeface="Calibri" panose="020F0502020204030204"/>
              </a:rPr>
              <a:t>protection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37DFB-8695-E125-BF5B-32B75C3AE510}"/>
              </a:ext>
            </a:extLst>
          </p:cNvPr>
          <p:cNvSpPr txBox="1"/>
          <p:nvPr/>
        </p:nvSpPr>
        <p:spPr>
          <a:xfrm>
            <a:off x="3421061" y="2700200"/>
            <a:ext cx="536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3. 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He would </a:t>
            </a:r>
            <a:r>
              <a:rPr lang="en-US" b="1" i="1" u="sng" dirty="0">
                <a:solidFill>
                  <a:srgbClr val="00B050"/>
                </a:solidFill>
                <a:latin typeface="Calibri" panose="020F0502020204030204"/>
              </a:rPr>
              <a:t>save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 more people through Paul’s ministry. </a:t>
            </a: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7FEDA-CF2C-CB33-FBEA-27DFA959DDE7}"/>
              </a:ext>
            </a:extLst>
          </p:cNvPr>
          <p:cNvSpPr txBox="1"/>
          <p:nvPr/>
        </p:nvSpPr>
        <p:spPr>
          <a:xfrm>
            <a:off x="1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The Lord made and kept His promises to Paul.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39146-FF83-C08B-8FD8-67E8038C5E38}"/>
              </a:ext>
            </a:extLst>
          </p:cNvPr>
          <p:cNvSpPr txBox="1"/>
          <p:nvPr/>
        </p:nvSpPr>
        <p:spPr>
          <a:xfrm>
            <a:off x="3240087" y="984886"/>
            <a:ext cx="572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was able to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God’s word 1.5 years in Corinth.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86F1E-C986-EE7E-AF38-6E752D66B8D9}"/>
              </a:ext>
            </a:extLst>
          </p:cNvPr>
          <p:cNvSpPr txBox="1"/>
          <p:nvPr/>
        </p:nvSpPr>
        <p:spPr>
          <a:xfrm>
            <a:off x="0" y="523221"/>
            <a:ext cx="1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Three ways the Lord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His promises: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7FEDA-CF2C-CB33-FBEA-27DFA959DDE7}"/>
              </a:ext>
            </a:extLst>
          </p:cNvPr>
          <p:cNvSpPr txBox="1"/>
          <p:nvPr/>
        </p:nvSpPr>
        <p:spPr>
          <a:xfrm>
            <a:off x="1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The Lord made and kept His promises to Paul.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61F60-4632-BB9E-92C8-D4622D2BEBB8}"/>
              </a:ext>
            </a:extLst>
          </p:cNvPr>
          <p:cNvSpPr txBox="1"/>
          <p:nvPr/>
        </p:nvSpPr>
        <p:spPr>
          <a:xfrm>
            <a:off x="2390772" y="1634046"/>
            <a:ext cx="71564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 16:1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(ESV)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commend to you our sister </a:t>
            </a:r>
            <a:r>
              <a:rPr lang="en-US" b="1" dirty="0"/>
              <a:t>Phoebe</a:t>
            </a:r>
            <a:r>
              <a:rPr lang="en-US" dirty="0"/>
              <a:t>, a servant of the church at </a:t>
            </a:r>
            <a:r>
              <a:rPr lang="en-US" b="1" dirty="0" err="1"/>
              <a:t>Cenchreae</a:t>
            </a:r>
            <a:r>
              <a:rPr lang="en-US" dirty="0"/>
              <a:t>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86F1E-C986-EE7E-AF38-6E752D66B8D9}"/>
              </a:ext>
            </a:extLst>
          </p:cNvPr>
          <p:cNvSpPr txBox="1"/>
          <p:nvPr/>
        </p:nvSpPr>
        <p:spPr>
          <a:xfrm>
            <a:off x="0" y="523221"/>
            <a:ext cx="1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Three ways the Lord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His promises: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B8AD1-BD59-8D31-ACE1-58BB6269BAF1}"/>
              </a:ext>
            </a:extLst>
          </p:cNvPr>
          <p:cNvSpPr txBox="1"/>
          <p:nvPr/>
        </p:nvSpPr>
        <p:spPr>
          <a:xfrm>
            <a:off x="3414710" y="984886"/>
            <a:ext cx="536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Many WERE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saved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through Paul’s ministry.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148F3-97BE-2881-688C-1033F7678925}"/>
              </a:ext>
            </a:extLst>
          </p:cNvPr>
          <p:cNvSpPr txBox="1"/>
          <p:nvPr/>
        </p:nvSpPr>
        <p:spPr>
          <a:xfrm>
            <a:off x="2519676" y="2384105"/>
            <a:ext cx="689864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 16:22-23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(ESV)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</a:t>
            </a:r>
            <a:r>
              <a:rPr lang="en-US" b="1" dirty="0"/>
              <a:t>Tertius</a:t>
            </a:r>
            <a:r>
              <a:rPr lang="en-US" dirty="0"/>
              <a:t>, who wrote this letter, greet you in the Lord. </a:t>
            </a:r>
            <a:r>
              <a:rPr lang="en-US" b="1" dirty="0"/>
              <a:t>Gaius</a:t>
            </a:r>
            <a:r>
              <a:rPr lang="en-US" dirty="0"/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who is host to me and to </a:t>
            </a:r>
            <a:r>
              <a:rPr lang="en-US" b="1" dirty="0"/>
              <a:t>the whole church </a:t>
            </a:r>
            <a:r>
              <a:rPr lang="en-US" sz="1400" b="1" i="1" dirty="0"/>
              <a:t>(in Corinth)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greets you. </a:t>
            </a:r>
            <a:endParaRPr lang="en-US" sz="1400" b="1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Erastus</a:t>
            </a:r>
            <a:r>
              <a:rPr lang="en-US" dirty="0"/>
              <a:t>, the city treasurer, and our brother </a:t>
            </a:r>
            <a:r>
              <a:rPr lang="en-US" b="1" dirty="0"/>
              <a:t>Quartus</a:t>
            </a:r>
            <a:r>
              <a:rPr lang="en-US" dirty="0"/>
              <a:t>, greet you.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2677D6-D1A8-8C6B-3BCC-72CF3E3F8030}"/>
              </a:ext>
            </a:extLst>
          </p:cNvPr>
          <p:cNvSpPr txBox="1"/>
          <p:nvPr/>
        </p:nvSpPr>
        <p:spPr>
          <a:xfrm>
            <a:off x="1704180" y="4847473"/>
            <a:ext cx="878364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Corinthians 16:15-17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(ESV) </a:t>
            </a:r>
          </a:p>
          <a:p>
            <a:pPr algn="ctr">
              <a:defRPr/>
            </a:pPr>
            <a:r>
              <a:rPr lang="en-US" dirty="0"/>
              <a:t>you know that </a:t>
            </a:r>
            <a:r>
              <a:rPr lang="en-US" b="1" dirty="0"/>
              <a:t>the household of Stephanas</a:t>
            </a:r>
            <a:r>
              <a:rPr lang="en-US" dirty="0"/>
              <a:t> were </a:t>
            </a:r>
            <a:r>
              <a:rPr lang="en-US" b="1" dirty="0"/>
              <a:t>the first converts in Achaia</a:t>
            </a:r>
            <a:r>
              <a:rPr lang="en-US" dirty="0"/>
              <a:t>,</a:t>
            </a:r>
          </a:p>
          <a:p>
            <a:pPr algn="ctr">
              <a:defRPr/>
            </a:pPr>
            <a:r>
              <a:rPr lang="en-US" dirty="0"/>
              <a:t>and that they have devoted themselves to the service of the saints— </a:t>
            </a:r>
          </a:p>
          <a:p>
            <a:pPr algn="ctr">
              <a:defRPr/>
            </a:pPr>
            <a:r>
              <a:rPr lang="en-US" dirty="0"/>
              <a:t>be subject to such as these, and to every fellow worker and laborer. </a:t>
            </a:r>
          </a:p>
          <a:p>
            <a:pPr algn="ctr">
              <a:defRPr/>
            </a:pPr>
            <a:r>
              <a:rPr lang="en-US" dirty="0"/>
              <a:t>I rejoice at the coming of </a:t>
            </a:r>
            <a:r>
              <a:rPr lang="en-US" b="1" dirty="0"/>
              <a:t>Stephanas</a:t>
            </a:r>
            <a:r>
              <a:rPr lang="en-US" dirty="0"/>
              <a:t> and </a:t>
            </a:r>
            <a:r>
              <a:rPr lang="en-US" b="1" dirty="0" err="1"/>
              <a:t>Fortunatus</a:t>
            </a:r>
            <a:r>
              <a:rPr lang="en-US" dirty="0"/>
              <a:t> and </a:t>
            </a:r>
            <a:r>
              <a:rPr lang="en-US" b="1" dirty="0" err="1"/>
              <a:t>Achaicus</a:t>
            </a:r>
            <a:r>
              <a:rPr lang="en-US" dirty="0"/>
              <a:t>,</a:t>
            </a:r>
          </a:p>
          <a:p>
            <a:pPr algn="ctr">
              <a:defRPr/>
            </a:pPr>
            <a:r>
              <a:rPr lang="en-US" dirty="0"/>
              <a:t>because they have made up for your absence,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D95C2-3F05-400C-5A86-8978722C1303}"/>
              </a:ext>
            </a:extLst>
          </p:cNvPr>
          <p:cNvSpPr txBox="1"/>
          <p:nvPr/>
        </p:nvSpPr>
        <p:spPr>
          <a:xfrm>
            <a:off x="1275079" y="3754288"/>
            <a:ext cx="964184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Corinthians 1:11,14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(ESV)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11: </a:t>
            </a:r>
            <a:r>
              <a:rPr lang="en-US" dirty="0"/>
              <a:t>For it has been reported to me by </a:t>
            </a:r>
            <a:r>
              <a:rPr lang="en-US" b="1" dirty="0"/>
              <a:t>Chloe’s</a:t>
            </a:r>
            <a:r>
              <a:rPr lang="en-US" dirty="0"/>
              <a:t> people that there is quarreling among you, my brothers.</a:t>
            </a:r>
          </a:p>
          <a:p>
            <a:pPr algn="ctr">
              <a:defRPr/>
            </a:pPr>
            <a:r>
              <a:rPr lang="en-US" b="1" dirty="0"/>
              <a:t>14: </a:t>
            </a:r>
            <a:r>
              <a:rPr lang="en-US" dirty="0"/>
              <a:t>I thank God that I baptized none of you except </a:t>
            </a:r>
            <a:r>
              <a:rPr lang="en-US" b="1" dirty="0"/>
              <a:t>Crispus</a:t>
            </a:r>
            <a:r>
              <a:rPr lang="en-US" dirty="0"/>
              <a:t> and </a:t>
            </a:r>
            <a:r>
              <a:rPr lang="en-US" b="1" dirty="0"/>
              <a:t>Gaius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950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7FEDA-CF2C-CB33-FBEA-27DFA959DDE7}"/>
              </a:ext>
            </a:extLst>
          </p:cNvPr>
          <p:cNvSpPr txBox="1"/>
          <p:nvPr/>
        </p:nvSpPr>
        <p:spPr>
          <a:xfrm>
            <a:off x="1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The Lord made and kept His promises to Paul.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86F1E-C986-EE7E-AF38-6E752D66B8D9}"/>
              </a:ext>
            </a:extLst>
          </p:cNvPr>
          <p:cNvSpPr txBox="1"/>
          <p:nvPr/>
        </p:nvSpPr>
        <p:spPr>
          <a:xfrm>
            <a:off x="0" y="523221"/>
            <a:ext cx="1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Three ways the Lord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His promises: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B8AD1-BD59-8D31-ACE1-58BB6269BAF1}"/>
              </a:ext>
            </a:extLst>
          </p:cNvPr>
          <p:cNvSpPr txBox="1"/>
          <p:nvPr/>
        </p:nvSpPr>
        <p:spPr>
          <a:xfrm>
            <a:off x="3421061" y="984886"/>
            <a:ext cx="536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was protected from the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proconsul’s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judgment.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stone ruins of a building&#10;&#10;Description automatically generated with medium confidence">
            <a:extLst>
              <a:ext uri="{FF2B5EF4-FFF2-40B4-BE49-F238E27FC236}">
                <a16:creationId xmlns:a16="http://schemas.microsoft.com/office/drawing/2014/main" id="{834E94CE-932A-E6D7-407D-03CA0A407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80" y="1542350"/>
            <a:ext cx="6898640" cy="5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7FEDA-CF2C-CB33-FBEA-27DFA959DDE7}"/>
              </a:ext>
            </a:extLst>
          </p:cNvPr>
          <p:cNvSpPr txBox="1"/>
          <p:nvPr/>
        </p:nvSpPr>
        <p:spPr>
          <a:xfrm>
            <a:off x="1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The Lord made and kept His promises to Paul.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86F1E-C986-EE7E-AF38-6E752D66B8D9}"/>
              </a:ext>
            </a:extLst>
          </p:cNvPr>
          <p:cNvSpPr txBox="1"/>
          <p:nvPr/>
        </p:nvSpPr>
        <p:spPr>
          <a:xfrm>
            <a:off x="0" y="523221"/>
            <a:ext cx="1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Three ways the Lord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His promises: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B8AD1-BD59-8D31-ACE1-58BB6269BAF1}"/>
              </a:ext>
            </a:extLst>
          </p:cNvPr>
          <p:cNvSpPr txBox="1"/>
          <p:nvPr/>
        </p:nvSpPr>
        <p:spPr>
          <a:xfrm>
            <a:off x="3421061" y="984886"/>
            <a:ext cx="536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Those saved were protected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47AE2-F132-C790-9F6D-757DB4184909}"/>
              </a:ext>
            </a:extLst>
          </p:cNvPr>
          <p:cNvSpPr txBox="1"/>
          <p:nvPr/>
        </p:nvSpPr>
        <p:spPr>
          <a:xfrm>
            <a:off x="1111250" y="2109869"/>
            <a:ext cx="99695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Corinthians 1:1-2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(ESV)</a:t>
            </a:r>
          </a:p>
          <a:p>
            <a:pPr algn="ctr">
              <a:defRPr/>
            </a:pPr>
            <a:r>
              <a:rPr lang="en-US" dirty="0"/>
              <a:t>Paul, called by the will of God to be an apostle of Christ Jesus, </a:t>
            </a:r>
            <a:r>
              <a:rPr lang="en-US" sz="2400" dirty="0"/>
              <a:t>and our brother </a:t>
            </a:r>
            <a:r>
              <a:rPr lang="en-US" sz="2400" b="1" dirty="0"/>
              <a:t>Sosthenes</a:t>
            </a:r>
            <a:r>
              <a:rPr lang="en-US" dirty="0"/>
              <a:t>, </a:t>
            </a:r>
          </a:p>
          <a:p>
            <a:pPr algn="ctr">
              <a:defRPr/>
            </a:pPr>
            <a:r>
              <a:rPr lang="en-US" sz="2400" dirty="0"/>
              <a:t>To the church of God that is in </a:t>
            </a:r>
            <a:r>
              <a:rPr lang="en-US" sz="2400" b="1" dirty="0"/>
              <a:t>Corinth</a:t>
            </a:r>
            <a:r>
              <a:rPr lang="en-US" dirty="0"/>
              <a:t>, </a:t>
            </a:r>
          </a:p>
          <a:p>
            <a:pPr algn="ctr">
              <a:defRPr/>
            </a:pPr>
            <a:r>
              <a:rPr lang="en-US" dirty="0"/>
              <a:t>to those sanctified in Christ Jesus, </a:t>
            </a:r>
          </a:p>
          <a:p>
            <a:pPr algn="ctr">
              <a:defRPr/>
            </a:pPr>
            <a:r>
              <a:rPr lang="en-US" dirty="0"/>
              <a:t>called to be saints together with all those who in every place call upon the name of our Lord Jesus Christ, </a:t>
            </a:r>
          </a:p>
          <a:p>
            <a:pPr algn="ctr">
              <a:defRPr/>
            </a:pPr>
            <a:r>
              <a:rPr lang="en-US" dirty="0"/>
              <a:t>both their Lord and ours:</a:t>
            </a:r>
          </a:p>
        </p:txBody>
      </p:sp>
    </p:spTree>
    <p:extLst>
      <p:ext uri="{BB962C8B-B14F-4D97-AF65-F5344CB8AC3E}">
        <p14:creationId xmlns:p14="http://schemas.microsoft.com/office/powerpoint/2010/main" val="5996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7FEDA-CF2C-CB33-FBEA-27DFA959DDE7}"/>
              </a:ext>
            </a:extLst>
          </p:cNvPr>
          <p:cNvSpPr txBox="1"/>
          <p:nvPr/>
        </p:nvSpPr>
        <p:spPr>
          <a:xfrm>
            <a:off x="1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Application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86F1E-C986-EE7E-AF38-6E752D66B8D9}"/>
              </a:ext>
            </a:extLst>
          </p:cNvPr>
          <p:cNvSpPr txBox="1"/>
          <p:nvPr/>
        </p:nvSpPr>
        <p:spPr>
          <a:xfrm>
            <a:off x="0" y="523221"/>
            <a:ext cx="1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Jesus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 his promises to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you.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92AA6-366C-684C-9A3C-E379889F2BB9}"/>
              </a:ext>
            </a:extLst>
          </p:cNvPr>
          <p:cNvSpPr txBox="1"/>
          <p:nvPr/>
        </p:nvSpPr>
        <p:spPr>
          <a:xfrm>
            <a:off x="2012950" y="1508106"/>
            <a:ext cx="8178800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Corinthians 1:18-21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(ESV)</a:t>
            </a:r>
          </a:p>
          <a:p>
            <a:pPr algn="ctr">
              <a:defRPr/>
            </a:pPr>
            <a:r>
              <a:rPr lang="en-US" dirty="0"/>
              <a:t>As surely as </a:t>
            </a:r>
            <a:r>
              <a:rPr lang="en-US" sz="2400" b="1" dirty="0"/>
              <a:t>God is faithful</a:t>
            </a:r>
            <a:r>
              <a:rPr lang="en-US" dirty="0"/>
              <a:t>, our word to you has not been Yes and No. </a:t>
            </a:r>
          </a:p>
          <a:p>
            <a:pPr algn="ctr">
              <a:defRPr/>
            </a:pPr>
            <a:r>
              <a:rPr lang="en-US" dirty="0"/>
              <a:t>For </a:t>
            </a:r>
            <a:r>
              <a:rPr lang="en-US" sz="2400" b="1" dirty="0"/>
              <a:t>the Son of God, Jesus Christ</a:t>
            </a:r>
            <a:r>
              <a:rPr lang="en-US" dirty="0"/>
              <a:t>, </a:t>
            </a:r>
          </a:p>
          <a:p>
            <a:pPr algn="ctr">
              <a:defRPr/>
            </a:pPr>
            <a:r>
              <a:rPr lang="en-US" dirty="0"/>
              <a:t>whom we proclaimed among you, Silvanus and Timothy and I, </a:t>
            </a:r>
          </a:p>
          <a:p>
            <a:pPr algn="ctr">
              <a:defRPr/>
            </a:pPr>
            <a:r>
              <a:rPr lang="en-US" dirty="0"/>
              <a:t>was not Yes and No, </a:t>
            </a:r>
          </a:p>
          <a:p>
            <a:pPr algn="ctr">
              <a:defRPr/>
            </a:pPr>
            <a:r>
              <a:rPr lang="en-US" dirty="0"/>
              <a:t>but </a:t>
            </a:r>
            <a:r>
              <a:rPr lang="en-US" sz="2400" b="1" dirty="0"/>
              <a:t>in him </a:t>
            </a:r>
            <a:r>
              <a:rPr lang="en-US" sz="2400" dirty="0"/>
              <a:t>it is </a:t>
            </a:r>
            <a:r>
              <a:rPr lang="en-US" sz="2400" b="1" dirty="0"/>
              <a:t>always Yes</a:t>
            </a:r>
            <a:r>
              <a:rPr lang="en-US" sz="2400" dirty="0"/>
              <a:t>. </a:t>
            </a:r>
          </a:p>
          <a:p>
            <a:pPr algn="ctr">
              <a:defRPr/>
            </a:pPr>
            <a:r>
              <a:rPr lang="en-US" sz="2400" b="1" dirty="0"/>
              <a:t>For all the promises of God find their Yes in him. </a:t>
            </a:r>
          </a:p>
          <a:p>
            <a:pPr algn="ctr">
              <a:defRPr/>
            </a:pPr>
            <a:r>
              <a:rPr lang="en-US" dirty="0"/>
              <a:t>That is why it is through him that we utter our Amen to God for his glory. </a:t>
            </a:r>
          </a:p>
          <a:p>
            <a:pPr algn="ctr">
              <a:defRPr/>
            </a:pPr>
            <a:r>
              <a:rPr lang="en-US" dirty="0"/>
              <a:t>And it is God who establishes us with you in Christ, and has anointed us,</a:t>
            </a:r>
          </a:p>
        </p:txBody>
      </p:sp>
    </p:spTree>
    <p:extLst>
      <p:ext uri="{BB962C8B-B14F-4D97-AF65-F5344CB8AC3E}">
        <p14:creationId xmlns:p14="http://schemas.microsoft.com/office/powerpoint/2010/main" val="38079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7FEDA-CF2C-CB33-FBEA-27DFA959DDE7}"/>
              </a:ext>
            </a:extLst>
          </p:cNvPr>
          <p:cNvSpPr txBox="1"/>
          <p:nvPr/>
        </p:nvSpPr>
        <p:spPr>
          <a:xfrm>
            <a:off x="1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Application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86F1E-C986-EE7E-AF38-6E752D66B8D9}"/>
              </a:ext>
            </a:extLst>
          </p:cNvPr>
          <p:cNvSpPr txBox="1"/>
          <p:nvPr/>
        </p:nvSpPr>
        <p:spPr>
          <a:xfrm>
            <a:off x="0" y="523221"/>
            <a:ext cx="1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Jesus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 his promises to you.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92AA6-366C-684C-9A3C-E379889F2BB9}"/>
              </a:ext>
            </a:extLst>
          </p:cNvPr>
          <p:cNvSpPr txBox="1"/>
          <p:nvPr/>
        </p:nvSpPr>
        <p:spPr>
          <a:xfrm>
            <a:off x="1996440" y="2022792"/>
            <a:ext cx="81991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13:7-9a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(ESV)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Remember your leaders, those who spoke to you the word of God.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the outcome of their way of life, and imitate their faith.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Jesus Christ is the same yesterday and today and forever.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be led away by diverse and strange teachings…</a:t>
            </a:r>
          </a:p>
        </p:txBody>
      </p:sp>
    </p:spTree>
    <p:extLst>
      <p:ext uri="{BB962C8B-B14F-4D97-AF65-F5344CB8AC3E}">
        <p14:creationId xmlns:p14="http://schemas.microsoft.com/office/powerpoint/2010/main" val="19197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7FEDA-CF2C-CB33-FBEA-27DFA959DDE7}"/>
              </a:ext>
            </a:extLst>
          </p:cNvPr>
          <p:cNvSpPr txBox="1"/>
          <p:nvPr/>
        </p:nvSpPr>
        <p:spPr>
          <a:xfrm>
            <a:off x="1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Application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86F1E-C986-EE7E-AF38-6E752D66B8D9}"/>
              </a:ext>
            </a:extLst>
          </p:cNvPr>
          <p:cNvSpPr txBox="1"/>
          <p:nvPr/>
        </p:nvSpPr>
        <p:spPr>
          <a:xfrm>
            <a:off x="0" y="523221"/>
            <a:ext cx="1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Jesus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 his promises to you.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92AA6-366C-684C-9A3C-E379889F2BB9}"/>
              </a:ext>
            </a:extLst>
          </p:cNvPr>
          <p:cNvSpPr txBox="1"/>
          <p:nvPr/>
        </p:nvSpPr>
        <p:spPr>
          <a:xfrm>
            <a:off x="1996440" y="2022792"/>
            <a:ext cx="8199120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13:7-9a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(ESV)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Remember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your leaders,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those who spoke to you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 word of God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the outcome of their way of life, and imitate their faith.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Jesus Christ is the same yesterday and today and forever.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be led away by diverse and strange teachings…</a:t>
            </a:r>
          </a:p>
        </p:txBody>
      </p:sp>
    </p:spTree>
    <p:extLst>
      <p:ext uri="{BB962C8B-B14F-4D97-AF65-F5344CB8AC3E}">
        <p14:creationId xmlns:p14="http://schemas.microsoft.com/office/powerpoint/2010/main" val="158471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15979</TotalTime>
  <Words>826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Decker, Rich Lee</dc:creator>
  <cp:lastModifiedBy>Richard Decker</cp:lastModifiedBy>
  <cp:revision>340</cp:revision>
  <dcterms:created xsi:type="dcterms:W3CDTF">2022-07-07T17:16:49Z</dcterms:created>
  <dcterms:modified xsi:type="dcterms:W3CDTF">2023-10-29T22:02:05Z</dcterms:modified>
</cp:coreProperties>
</file>