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62" r:id="rId2"/>
    <p:sldId id="345" r:id="rId3"/>
    <p:sldId id="350" r:id="rId4"/>
    <p:sldId id="347" r:id="rId5"/>
    <p:sldId id="351" r:id="rId6"/>
    <p:sldId id="352" r:id="rId7"/>
    <p:sldId id="348" r:id="rId8"/>
    <p:sldId id="349" r:id="rId9"/>
    <p:sldId id="35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EFD4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E874FB-EB58-48B6-BE8B-72D6ECC2B175}" v="779" dt="2023-09-30T22:43:25.600"/>
    <p1510:client id="{A7A55E73-58D6-4F84-AD7A-5831A2F6CDB7}" v="2" dt="2023-10-01T14:33:09.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4660"/>
  </p:normalViewPr>
  <p:slideViewPr>
    <p:cSldViewPr snapToGrid="0">
      <p:cViewPr varScale="1">
        <p:scale>
          <a:sx n="100" d="100"/>
          <a:sy n="100" d="100"/>
        </p:scale>
        <p:origin x="648" y="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Decker" userId="b8f6e2a6a2a75148" providerId="LiveId" clId="{8AE874FB-EB58-48B6-BE8B-72D6ECC2B175}"/>
    <pc:docChg chg="undo custSel addSld delSld modSld">
      <pc:chgData name="Richard Decker" userId="b8f6e2a6a2a75148" providerId="LiveId" clId="{8AE874FB-EB58-48B6-BE8B-72D6ECC2B175}" dt="2023-09-30T22:43:25.600" v="1183" actId="20577"/>
      <pc:docMkLst>
        <pc:docMk/>
      </pc:docMkLst>
      <pc:sldChg chg="addSp modSp mod setBg">
        <pc:chgData name="Richard Decker" userId="b8f6e2a6a2a75148" providerId="LiveId" clId="{8AE874FB-EB58-48B6-BE8B-72D6ECC2B175}" dt="2023-09-30T19:27:37.523" v="590" actId="14100"/>
        <pc:sldMkLst>
          <pc:docMk/>
          <pc:sldMk cId="1744375188" sldId="262"/>
        </pc:sldMkLst>
        <pc:spChg chg="add mod">
          <ac:chgData name="Richard Decker" userId="b8f6e2a6a2a75148" providerId="LiveId" clId="{8AE874FB-EB58-48B6-BE8B-72D6ECC2B175}" dt="2023-09-30T19:27:37.523" v="590" actId="14100"/>
          <ac:spMkLst>
            <pc:docMk/>
            <pc:sldMk cId="1744375188" sldId="262"/>
            <ac:spMk id="3" creationId="{94C8C2DE-72E6-9B55-1642-11560F99454E}"/>
          </ac:spMkLst>
        </pc:spChg>
        <pc:spChg chg="mod">
          <ac:chgData name="Richard Decker" userId="b8f6e2a6a2a75148" providerId="LiveId" clId="{8AE874FB-EB58-48B6-BE8B-72D6ECC2B175}" dt="2023-09-30T16:19:24.976" v="41" actId="20577"/>
          <ac:spMkLst>
            <pc:docMk/>
            <pc:sldMk cId="1744375188" sldId="262"/>
            <ac:spMk id="4" creationId="{71D98E05-015C-9C0A-6AD5-FDC1B87C8BEB}"/>
          </ac:spMkLst>
        </pc:spChg>
        <pc:picChg chg="mod">
          <ac:chgData name="Richard Decker" userId="b8f6e2a6a2a75148" providerId="LiveId" clId="{8AE874FB-EB58-48B6-BE8B-72D6ECC2B175}" dt="2023-09-30T19:27:18.642" v="587" actId="14100"/>
          <ac:picMkLst>
            <pc:docMk/>
            <pc:sldMk cId="1744375188" sldId="262"/>
            <ac:picMk id="5" creationId="{2AD6B732-6966-F848-9ECA-AD1AC9782E66}"/>
          </ac:picMkLst>
        </pc:picChg>
      </pc:sldChg>
      <pc:sldChg chg="delSp modSp mod setBg delAnim modAnim">
        <pc:chgData name="Richard Decker" userId="b8f6e2a6a2a75148" providerId="LiveId" clId="{8AE874FB-EB58-48B6-BE8B-72D6ECC2B175}" dt="2023-09-30T22:40:26.431" v="1177"/>
        <pc:sldMkLst>
          <pc:docMk/>
          <pc:sldMk cId="19911266" sldId="345"/>
        </pc:sldMkLst>
        <pc:spChg chg="mod">
          <ac:chgData name="Richard Decker" userId="b8f6e2a6a2a75148" providerId="LiveId" clId="{8AE874FB-EB58-48B6-BE8B-72D6ECC2B175}" dt="2023-09-30T19:25:35.874" v="572" actId="403"/>
          <ac:spMkLst>
            <pc:docMk/>
            <pc:sldMk cId="19911266" sldId="345"/>
            <ac:spMk id="2" creationId="{FB361F60-4632-BB9E-92C8-D4622D2BEBB8}"/>
          </ac:spMkLst>
        </pc:spChg>
        <pc:spChg chg="del">
          <ac:chgData name="Richard Decker" userId="b8f6e2a6a2a75148" providerId="LiveId" clId="{8AE874FB-EB58-48B6-BE8B-72D6ECC2B175}" dt="2023-09-30T16:26:02.055" v="60" actId="478"/>
          <ac:spMkLst>
            <pc:docMk/>
            <pc:sldMk cId="19911266" sldId="345"/>
            <ac:spMk id="3" creationId="{0017FEDA-CF2C-CB33-FBEA-27DFA959DDE7}"/>
          </ac:spMkLst>
        </pc:spChg>
        <pc:spChg chg="mod">
          <ac:chgData name="Richard Decker" userId="b8f6e2a6a2a75148" providerId="LiveId" clId="{8AE874FB-EB58-48B6-BE8B-72D6ECC2B175}" dt="2023-09-30T19:25:31.678" v="570" actId="403"/>
          <ac:spMkLst>
            <pc:docMk/>
            <pc:sldMk cId="19911266" sldId="345"/>
            <ac:spMk id="4" creationId="{78F39146-FF83-C08B-8FD8-67E8038C5E38}"/>
          </ac:spMkLst>
        </pc:spChg>
        <pc:spChg chg="del">
          <ac:chgData name="Richard Decker" userId="b8f6e2a6a2a75148" providerId="LiveId" clId="{8AE874FB-EB58-48B6-BE8B-72D6ECC2B175}" dt="2023-09-30T19:19:32.781" v="497" actId="478"/>
          <ac:spMkLst>
            <pc:docMk/>
            <pc:sldMk cId="19911266" sldId="345"/>
            <ac:spMk id="5" creationId="{71592AA6-366C-684C-9A3C-E379889F2BB9}"/>
          </ac:spMkLst>
        </pc:spChg>
        <pc:spChg chg="mod">
          <ac:chgData name="Richard Decker" userId="b8f6e2a6a2a75148" providerId="LiveId" clId="{8AE874FB-EB58-48B6-BE8B-72D6ECC2B175}" dt="2023-09-30T19:25:26.617" v="568" actId="403"/>
          <ac:spMkLst>
            <pc:docMk/>
            <pc:sldMk cId="19911266" sldId="345"/>
            <ac:spMk id="6" creationId="{15586F1E-C986-EE7E-AF38-6E752D66B8D9}"/>
          </ac:spMkLst>
        </pc:spChg>
      </pc:sldChg>
      <pc:sldChg chg="del">
        <pc:chgData name="Richard Decker" userId="b8f6e2a6a2a75148" providerId="LiveId" clId="{8AE874FB-EB58-48B6-BE8B-72D6ECC2B175}" dt="2023-09-30T16:19:59.792" v="42" actId="47"/>
        <pc:sldMkLst>
          <pc:docMk/>
          <pc:sldMk cId="1965911823" sldId="346"/>
        </pc:sldMkLst>
      </pc:sldChg>
      <pc:sldChg chg="delSp modSp del mod setBg modAnim">
        <pc:chgData name="Richard Decker" userId="b8f6e2a6a2a75148" providerId="LiveId" clId="{8AE874FB-EB58-48B6-BE8B-72D6ECC2B175}" dt="2023-09-30T19:37:02.552" v="737" actId="47"/>
        <pc:sldMkLst>
          <pc:docMk/>
          <pc:sldMk cId="3287432800" sldId="346"/>
        </pc:sldMkLst>
        <pc:spChg chg="mod">
          <ac:chgData name="Richard Decker" userId="b8f6e2a6a2a75148" providerId="LiveId" clId="{8AE874FB-EB58-48B6-BE8B-72D6ECC2B175}" dt="2023-09-30T16:34:02.314" v="241"/>
          <ac:spMkLst>
            <pc:docMk/>
            <pc:sldMk cId="3287432800" sldId="346"/>
            <ac:spMk id="3" creationId="{0017FEDA-CF2C-CB33-FBEA-27DFA959DDE7}"/>
          </ac:spMkLst>
        </pc:spChg>
        <pc:spChg chg="del">
          <ac:chgData name="Richard Decker" userId="b8f6e2a6a2a75148" providerId="LiveId" clId="{8AE874FB-EB58-48B6-BE8B-72D6ECC2B175}" dt="2023-09-30T16:34:18.670" v="245" actId="478"/>
          <ac:spMkLst>
            <pc:docMk/>
            <pc:sldMk cId="3287432800" sldId="346"/>
            <ac:spMk id="6" creationId="{15586F1E-C986-EE7E-AF38-6E752D66B8D9}"/>
          </ac:spMkLst>
        </pc:spChg>
      </pc:sldChg>
      <pc:sldChg chg="del">
        <pc:chgData name="Richard Decker" userId="b8f6e2a6a2a75148" providerId="LiveId" clId="{8AE874FB-EB58-48B6-BE8B-72D6ECC2B175}" dt="2023-09-30T16:20:01.580" v="44" actId="47"/>
        <pc:sldMkLst>
          <pc:docMk/>
          <pc:sldMk cId="454343430" sldId="347"/>
        </pc:sldMkLst>
      </pc:sldChg>
      <pc:sldChg chg="addSp delSp modSp mod setBg modAnim">
        <pc:chgData name="Richard Decker" userId="b8f6e2a6a2a75148" providerId="LiveId" clId="{8AE874FB-EB58-48B6-BE8B-72D6ECC2B175}" dt="2023-09-30T22:41:08.778" v="1179" actId="207"/>
        <pc:sldMkLst>
          <pc:docMk/>
          <pc:sldMk cId="890045061" sldId="347"/>
        </pc:sldMkLst>
        <pc:spChg chg="mod">
          <ac:chgData name="Richard Decker" userId="b8f6e2a6a2a75148" providerId="LiveId" clId="{8AE874FB-EB58-48B6-BE8B-72D6ECC2B175}" dt="2023-09-30T19:45:38.856" v="786" actId="1076"/>
          <ac:spMkLst>
            <pc:docMk/>
            <pc:sldMk cId="890045061" sldId="347"/>
            <ac:spMk id="2" creationId="{FB361F60-4632-BB9E-92C8-D4622D2BEBB8}"/>
          </ac:spMkLst>
        </pc:spChg>
        <pc:spChg chg="mod">
          <ac:chgData name="Richard Decker" userId="b8f6e2a6a2a75148" providerId="LiveId" clId="{8AE874FB-EB58-48B6-BE8B-72D6ECC2B175}" dt="2023-09-30T22:41:08.778" v="1179" actId="207"/>
          <ac:spMkLst>
            <pc:docMk/>
            <pc:sldMk cId="890045061" sldId="347"/>
            <ac:spMk id="3" creationId="{0017FEDA-CF2C-CB33-FBEA-27DFA959DDE7}"/>
          </ac:spMkLst>
        </pc:spChg>
        <pc:spChg chg="mod">
          <ac:chgData name="Richard Decker" userId="b8f6e2a6a2a75148" providerId="LiveId" clId="{8AE874FB-EB58-48B6-BE8B-72D6ECC2B175}" dt="2023-09-30T19:45:26.133" v="785" actId="403"/>
          <ac:spMkLst>
            <pc:docMk/>
            <pc:sldMk cId="890045061" sldId="347"/>
            <ac:spMk id="4" creationId="{78F39146-FF83-C08B-8FD8-67E8038C5E38}"/>
          </ac:spMkLst>
        </pc:spChg>
        <pc:spChg chg="del">
          <ac:chgData name="Richard Decker" userId="b8f6e2a6a2a75148" providerId="LiveId" clId="{8AE874FB-EB58-48B6-BE8B-72D6ECC2B175}" dt="2023-09-30T20:12:19.270" v="795" actId="478"/>
          <ac:spMkLst>
            <pc:docMk/>
            <pc:sldMk cId="890045061" sldId="347"/>
            <ac:spMk id="5" creationId="{71592AA6-366C-684C-9A3C-E379889F2BB9}"/>
          </ac:spMkLst>
        </pc:spChg>
        <pc:spChg chg="mod">
          <ac:chgData name="Richard Decker" userId="b8f6e2a6a2a75148" providerId="LiveId" clId="{8AE874FB-EB58-48B6-BE8B-72D6ECC2B175}" dt="2023-09-30T16:35:20.572" v="250" actId="1076"/>
          <ac:spMkLst>
            <pc:docMk/>
            <pc:sldMk cId="890045061" sldId="347"/>
            <ac:spMk id="6" creationId="{15586F1E-C986-EE7E-AF38-6E752D66B8D9}"/>
          </ac:spMkLst>
        </pc:spChg>
        <pc:inkChg chg="add del">
          <ac:chgData name="Richard Decker" userId="b8f6e2a6a2a75148" providerId="LiveId" clId="{8AE874FB-EB58-48B6-BE8B-72D6ECC2B175}" dt="2023-09-30T19:46:41.933" v="790" actId="9405"/>
          <ac:inkMkLst>
            <pc:docMk/>
            <pc:sldMk cId="890045061" sldId="347"/>
            <ac:inkMk id="7" creationId="{6EC56E43-CF9F-EED1-3511-532E86CBC80F}"/>
          </ac:inkMkLst>
        </pc:inkChg>
        <pc:inkChg chg="add del">
          <ac:chgData name="Richard Decker" userId="b8f6e2a6a2a75148" providerId="LiveId" clId="{8AE874FB-EB58-48B6-BE8B-72D6ECC2B175}" dt="2023-09-30T19:46:48.042" v="792" actId="9405"/>
          <ac:inkMkLst>
            <pc:docMk/>
            <pc:sldMk cId="890045061" sldId="347"/>
            <ac:inkMk id="8" creationId="{4254A9F4-F6F9-DFA8-EFCE-E52E23971B34}"/>
          </ac:inkMkLst>
        </pc:inkChg>
        <pc:inkChg chg="add">
          <ac:chgData name="Richard Decker" userId="b8f6e2a6a2a75148" providerId="LiveId" clId="{8AE874FB-EB58-48B6-BE8B-72D6ECC2B175}" dt="2023-09-30T19:46:52.579" v="793" actId="9405"/>
          <ac:inkMkLst>
            <pc:docMk/>
            <pc:sldMk cId="890045061" sldId="347"/>
            <ac:inkMk id="9" creationId="{95CE493F-6F38-5305-F931-AC09E0899F43}"/>
          </ac:inkMkLst>
        </pc:inkChg>
      </pc:sldChg>
      <pc:sldChg chg="del">
        <pc:chgData name="Richard Decker" userId="b8f6e2a6a2a75148" providerId="LiveId" clId="{8AE874FB-EB58-48B6-BE8B-72D6ECC2B175}" dt="2023-09-30T16:27:15.119" v="110" actId="47"/>
        <pc:sldMkLst>
          <pc:docMk/>
          <pc:sldMk cId="1221934336" sldId="347"/>
        </pc:sldMkLst>
      </pc:sldChg>
      <pc:sldChg chg="del">
        <pc:chgData name="Richard Decker" userId="b8f6e2a6a2a75148" providerId="LiveId" clId="{8AE874FB-EB58-48B6-BE8B-72D6ECC2B175}" dt="2023-09-30T16:27:16.172" v="111" actId="47"/>
        <pc:sldMkLst>
          <pc:docMk/>
          <pc:sldMk cId="1650056782" sldId="348"/>
        </pc:sldMkLst>
      </pc:sldChg>
      <pc:sldChg chg="addSp delSp modSp mod setBg modAnim">
        <pc:chgData name="Richard Decker" userId="b8f6e2a6a2a75148" providerId="LiveId" clId="{8AE874FB-EB58-48B6-BE8B-72D6ECC2B175}" dt="2023-09-30T22:42:02.852" v="1180"/>
        <pc:sldMkLst>
          <pc:docMk/>
          <pc:sldMk cId="3931985030" sldId="348"/>
        </pc:sldMkLst>
        <pc:spChg chg="del">
          <ac:chgData name="Richard Decker" userId="b8f6e2a6a2a75148" providerId="LiveId" clId="{8AE874FB-EB58-48B6-BE8B-72D6ECC2B175}" dt="2023-09-30T20:26:19.020" v="934" actId="478"/>
          <ac:spMkLst>
            <pc:docMk/>
            <pc:sldMk cId="3931985030" sldId="348"/>
            <ac:spMk id="2" creationId="{FB361F60-4632-BB9E-92C8-D4622D2BEBB8}"/>
          </ac:spMkLst>
        </pc:spChg>
        <pc:spChg chg="mod">
          <ac:chgData name="Richard Decker" userId="b8f6e2a6a2a75148" providerId="LiveId" clId="{8AE874FB-EB58-48B6-BE8B-72D6ECC2B175}" dt="2023-09-30T21:27:43.536" v="1058" actId="1076"/>
          <ac:spMkLst>
            <pc:docMk/>
            <pc:sldMk cId="3931985030" sldId="348"/>
            <ac:spMk id="4" creationId="{78F39146-FF83-C08B-8FD8-67E8038C5E38}"/>
          </ac:spMkLst>
        </pc:spChg>
        <pc:spChg chg="del">
          <ac:chgData name="Richard Decker" userId="b8f6e2a6a2a75148" providerId="LiveId" clId="{8AE874FB-EB58-48B6-BE8B-72D6ECC2B175}" dt="2023-09-30T20:26:23.599" v="935" actId="478"/>
          <ac:spMkLst>
            <pc:docMk/>
            <pc:sldMk cId="3931985030" sldId="348"/>
            <ac:spMk id="5" creationId="{71592AA6-366C-684C-9A3C-E379889F2BB9}"/>
          </ac:spMkLst>
        </pc:spChg>
        <pc:spChg chg="mod">
          <ac:chgData name="Richard Decker" userId="b8f6e2a6a2a75148" providerId="LiveId" clId="{8AE874FB-EB58-48B6-BE8B-72D6ECC2B175}" dt="2023-09-30T21:38:48.066" v="1143" actId="20577"/>
          <ac:spMkLst>
            <pc:docMk/>
            <pc:sldMk cId="3931985030" sldId="348"/>
            <ac:spMk id="6" creationId="{15586F1E-C986-EE7E-AF38-6E752D66B8D9}"/>
          </ac:spMkLst>
        </pc:spChg>
        <pc:spChg chg="add mod">
          <ac:chgData name="Richard Decker" userId="b8f6e2a6a2a75148" providerId="LiveId" clId="{8AE874FB-EB58-48B6-BE8B-72D6ECC2B175}" dt="2023-09-30T21:21:16.128" v="1005" actId="1076"/>
          <ac:spMkLst>
            <pc:docMk/>
            <pc:sldMk cId="3931985030" sldId="348"/>
            <ac:spMk id="14" creationId="{C53CCF5F-13ED-6022-B0E7-4CFB49C24807}"/>
          </ac:spMkLst>
        </pc:spChg>
        <pc:spChg chg="add mod">
          <ac:chgData name="Richard Decker" userId="b8f6e2a6a2a75148" providerId="LiveId" clId="{8AE874FB-EB58-48B6-BE8B-72D6ECC2B175}" dt="2023-09-30T21:27:47.756" v="1059" actId="1076"/>
          <ac:spMkLst>
            <pc:docMk/>
            <pc:sldMk cId="3931985030" sldId="348"/>
            <ac:spMk id="29" creationId="{8224C699-F2D2-98A2-D2BA-9EA69C378CD5}"/>
          </ac:spMkLst>
        </pc:spChg>
        <pc:picChg chg="add del">
          <ac:chgData name="Richard Decker" userId="b8f6e2a6a2a75148" providerId="LiveId" clId="{8AE874FB-EB58-48B6-BE8B-72D6ECC2B175}" dt="2023-09-30T20:20:27.376" v="878"/>
          <ac:picMkLst>
            <pc:docMk/>
            <pc:sldMk cId="3931985030" sldId="348"/>
            <ac:picMk id="7" creationId="{E247893D-72D5-71AB-C50B-BE685D3E5545}"/>
          </ac:picMkLst>
        </pc:picChg>
        <pc:picChg chg="add del mod">
          <ac:chgData name="Richard Decker" userId="b8f6e2a6a2a75148" providerId="LiveId" clId="{8AE874FB-EB58-48B6-BE8B-72D6ECC2B175}" dt="2023-09-30T20:28:12.147" v="943" actId="478"/>
          <ac:picMkLst>
            <pc:docMk/>
            <pc:sldMk cId="3931985030" sldId="348"/>
            <ac:picMk id="9" creationId="{9A39984B-5F70-7F40-CBA8-B76046639C11}"/>
          </ac:picMkLst>
        </pc:picChg>
        <pc:picChg chg="add mod">
          <ac:chgData name="Richard Decker" userId="b8f6e2a6a2a75148" providerId="LiveId" clId="{8AE874FB-EB58-48B6-BE8B-72D6ECC2B175}" dt="2023-09-30T20:32:20.148" v="979" actId="1076"/>
          <ac:picMkLst>
            <pc:docMk/>
            <pc:sldMk cId="3931985030" sldId="348"/>
            <ac:picMk id="11" creationId="{645F6BA6-404D-4361-A852-31BD2D75E820}"/>
          </ac:picMkLst>
        </pc:picChg>
        <pc:picChg chg="add mod">
          <ac:chgData name="Richard Decker" userId="b8f6e2a6a2a75148" providerId="LiveId" clId="{8AE874FB-EB58-48B6-BE8B-72D6ECC2B175}" dt="2023-09-30T20:32:22.312" v="980" actId="1076"/>
          <ac:picMkLst>
            <pc:docMk/>
            <pc:sldMk cId="3931985030" sldId="348"/>
            <ac:picMk id="13" creationId="{A80515BF-F99B-DC86-1F10-220EB3885A9F}"/>
          </ac:picMkLst>
        </pc:picChg>
        <pc:inkChg chg="add del">
          <ac:chgData name="Richard Decker" userId="b8f6e2a6a2a75148" providerId="LiveId" clId="{8AE874FB-EB58-48B6-BE8B-72D6ECC2B175}" dt="2023-09-30T20:33:39.187" v="983" actId="9405"/>
          <ac:inkMkLst>
            <pc:docMk/>
            <pc:sldMk cId="3931985030" sldId="348"/>
            <ac:inkMk id="15" creationId="{464983E1-8B52-8804-FBFC-D61FE3A2019D}"/>
          </ac:inkMkLst>
        </pc:inkChg>
        <pc:inkChg chg="add">
          <ac:chgData name="Richard Decker" userId="b8f6e2a6a2a75148" providerId="LiveId" clId="{8AE874FB-EB58-48B6-BE8B-72D6ECC2B175}" dt="2023-09-30T20:33:47.262" v="984" actId="9405"/>
          <ac:inkMkLst>
            <pc:docMk/>
            <pc:sldMk cId="3931985030" sldId="348"/>
            <ac:inkMk id="16" creationId="{DFD18C75-4FFF-B0BB-4CE6-C05052166423}"/>
          </ac:inkMkLst>
        </pc:inkChg>
        <pc:inkChg chg="add del">
          <ac:chgData name="Richard Decker" userId="b8f6e2a6a2a75148" providerId="LiveId" clId="{8AE874FB-EB58-48B6-BE8B-72D6ECC2B175}" dt="2023-09-30T20:34:01.341" v="988" actId="9405"/>
          <ac:inkMkLst>
            <pc:docMk/>
            <pc:sldMk cId="3931985030" sldId="348"/>
            <ac:inkMk id="17" creationId="{F4C9A97D-A307-5239-8A68-DD4F375E8DB4}"/>
          </ac:inkMkLst>
        </pc:inkChg>
        <pc:inkChg chg="add del">
          <ac:chgData name="Richard Decker" userId="b8f6e2a6a2a75148" providerId="LiveId" clId="{8AE874FB-EB58-48B6-BE8B-72D6ECC2B175}" dt="2023-09-30T20:33:59.380" v="987" actId="9405"/>
          <ac:inkMkLst>
            <pc:docMk/>
            <pc:sldMk cId="3931985030" sldId="348"/>
            <ac:inkMk id="18" creationId="{B8D342BC-75E9-CA1C-4C89-EE7A8E89981B}"/>
          </ac:inkMkLst>
        </pc:inkChg>
        <pc:inkChg chg="add">
          <ac:chgData name="Richard Decker" userId="b8f6e2a6a2a75148" providerId="LiveId" clId="{8AE874FB-EB58-48B6-BE8B-72D6ECC2B175}" dt="2023-09-30T20:34:10.715" v="989" actId="9405"/>
          <ac:inkMkLst>
            <pc:docMk/>
            <pc:sldMk cId="3931985030" sldId="348"/>
            <ac:inkMk id="19" creationId="{9757CC08-D68A-FB4C-FC58-E8C542D0892E}"/>
          </ac:inkMkLst>
        </pc:inkChg>
        <pc:inkChg chg="add">
          <ac:chgData name="Richard Decker" userId="b8f6e2a6a2a75148" providerId="LiveId" clId="{8AE874FB-EB58-48B6-BE8B-72D6ECC2B175}" dt="2023-09-30T20:34:14.761" v="990" actId="9405"/>
          <ac:inkMkLst>
            <pc:docMk/>
            <pc:sldMk cId="3931985030" sldId="348"/>
            <ac:inkMk id="20" creationId="{FDF5E465-E366-7099-1A0A-FE6E96EC6DC2}"/>
          </ac:inkMkLst>
        </pc:inkChg>
        <pc:inkChg chg="add mod">
          <ac:chgData name="Richard Decker" userId="b8f6e2a6a2a75148" providerId="LiveId" clId="{8AE874FB-EB58-48B6-BE8B-72D6ECC2B175}" dt="2023-09-30T21:21:31.040" v="1008" actId="1076"/>
          <ac:inkMkLst>
            <pc:docMk/>
            <pc:sldMk cId="3931985030" sldId="348"/>
            <ac:inkMk id="21" creationId="{B2E7DE64-894A-3250-4033-744D67B3E836}"/>
          </ac:inkMkLst>
        </pc:inkChg>
        <pc:inkChg chg="add del">
          <ac:chgData name="Richard Decker" userId="b8f6e2a6a2a75148" providerId="LiveId" clId="{8AE874FB-EB58-48B6-BE8B-72D6ECC2B175}" dt="2023-09-30T20:35:01.117" v="995" actId="478"/>
          <ac:inkMkLst>
            <pc:docMk/>
            <pc:sldMk cId="3931985030" sldId="348"/>
            <ac:inkMk id="22" creationId="{5008AF67-685F-689F-9CB5-C6632DFD9B50}"/>
          </ac:inkMkLst>
        </pc:inkChg>
        <pc:inkChg chg="add mod">
          <ac:chgData name="Richard Decker" userId="b8f6e2a6a2a75148" providerId="LiveId" clId="{8AE874FB-EB58-48B6-BE8B-72D6ECC2B175}" dt="2023-09-30T21:21:46.642" v="1011" actId="1076"/>
          <ac:inkMkLst>
            <pc:docMk/>
            <pc:sldMk cId="3931985030" sldId="348"/>
            <ac:inkMk id="23" creationId="{5B0F6E7F-C952-B965-5C9F-F9C346556A14}"/>
          </ac:inkMkLst>
        </pc:inkChg>
        <pc:inkChg chg="add">
          <ac:chgData name="Richard Decker" userId="b8f6e2a6a2a75148" providerId="LiveId" clId="{8AE874FB-EB58-48B6-BE8B-72D6ECC2B175}" dt="2023-09-30T20:35:21.859" v="997" actId="9405"/>
          <ac:inkMkLst>
            <pc:docMk/>
            <pc:sldMk cId="3931985030" sldId="348"/>
            <ac:inkMk id="24" creationId="{5844C6ED-EA4E-02B1-F65B-EB78FF3AD703}"/>
          </ac:inkMkLst>
        </pc:inkChg>
        <pc:inkChg chg="add del">
          <ac:chgData name="Richard Decker" userId="b8f6e2a6a2a75148" providerId="LiveId" clId="{8AE874FB-EB58-48B6-BE8B-72D6ECC2B175}" dt="2023-09-30T20:35:27.723" v="999" actId="9405"/>
          <ac:inkMkLst>
            <pc:docMk/>
            <pc:sldMk cId="3931985030" sldId="348"/>
            <ac:inkMk id="25" creationId="{F3B989A6-681F-4656-7D2B-43B61CA44A99}"/>
          </ac:inkMkLst>
        </pc:inkChg>
        <pc:inkChg chg="add del">
          <ac:chgData name="Richard Decker" userId="b8f6e2a6a2a75148" providerId="LiveId" clId="{8AE874FB-EB58-48B6-BE8B-72D6ECC2B175}" dt="2023-09-30T20:35:35.883" v="1001" actId="9405"/>
          <ac:inkMkLst>
            <pc:docMk/>
            <pc:sldMk cId="3931985030" sldId="348"/>
            <ac:inkMk id="26" creationId="{4DA4A407-6EAA-922F-C4B2-1FF27F06B682}"/>
          </ac:inkMkLst>
        </pc:inkChg>
        <pc:inkChg chg="add del">
          <ac:chgData name="Richard Decker" userId="b8f6e2a6a2a75148" providerId="LiveId" clId="{8AE874FB-EB58-48B6-BE8B-72D6ECC2B175}" dt="2023-09-30T20:35:41.605" v="1003" actId="9405"/>
          <ac:inkMkLst>
            <pc:docMk/>
            <pc:sldMk cId="3931985030" sldId="348"/>
            <ac:inkMk id="27" creationId="{D267DA38-3F26-171E-4ADC-4E69B61CBE30}"/>
          </ac:inkMkLst>
        </pc:inkChg>
        <pc:inkChg chg="add mod">
          <ac:chgData name="Richard Decker" userId="b8f6e2a6a2a75148" providerId="LiveId" clId="{8AE874FB-EB58-48B6-BE8B-72D6ECC2B175}" dt="2023-09-30T21:21:26.784" v="1007" actId="1076"/>
          <ac:inkMkLst>
            <pc:docMk/>
            <pc:sldMk cId="3931985030" sldId="348"/>
            <ac:inkMk id="28" creationId="{FE523DA8-27DB-1A4D-FF0B-070B4CD4D1CF}"/>
          </ac:inkMkLst>
        </pc:inkChg>
      </pc:sldChg>
      <pc:sldChg chg="del">
        <pc:chgData name="Richard Decker" userId="b8f6e2a6a2a75148" providerId="LiveId" clId="{8AE874FB-EB58-48B6-BE8B-72D6ECC2B175}" dt="2023-09-30T16:20:02.004" v="45" actId="47"/>
        <pc:sldMkLst>
          <pc:docMk/>
          <pc:sldMk cId="4196013337" sldId="348"/>
        </pc:sldMkLst>
      </pc:sldChg>
      <pc:sldChg chg="del">
        <pc:chgData name="Richard Decker" userId="b8f6e2a6a2a75148" providerId="LiveId" clId="{8AE874FB-EB58-48B6-BE8B-72D6ECC2B175}" dt="2023-09-30T16:27:17.040" v="112" actId="47"/>
        <pc:sldMkLst>
          <pc:docMk/>
          <pc:sldMk cId="2472130198" sldId="349"/>
        </pc:sldMkLst>
      </pc:sldChg>
      <pc:sldChg chg="del">
        <pc:chgData name="Richard Decker" userId="b8f6e2a6a2a75148" providerId="LiveId" clId="{8AE874FB-EB58-48B6-BE8B-72D6ECC2B175}" dt="2023-09-30T16:20:02.395" v="46" actId="47"/>
        <pc:sldMkLst>
          <pc:docMk/>
          <pc:sldMk cId="2809220553" sldId="349"/>
        </pc:sldMkLst>
      </pc:sldChg>
      <pc:sldChg chg="delSp modSp mod setBg modAnim">
        <pc:chgData name="Richard Decker" userId="b8f6e2a6a2a75148" providerId="LiveId" clId="{8AE874FB-EB58-48B6-BE8B-72D6ECC2B175}" dt="2023-09-30T22:43:25.600" v="1183" actId="20577"/>
        <pc:sldMkLst>
          <pc:docMk/>
          <pc:sldMk cId="3753965571" sldId="349"/>
        </pc:sldMkLst>
        <pc:spChg chg="del">
          <ac:chgData name="Richard Decker" userId="b8f6e2a6a2a75148" providerId="LiveId" clId="{8AE874FB-EB58-48B6-BE8B-72D6ECC2B175}" dt="2023-09-30T21:59:04.615" v="1159" actId="478"/>
          <ac:spMkLst>
            <pc:docMk/>
            <pc:sldMk cId="3753965571" sldId="349"/>
            <ac:spMk id="2" creationId="{FB361F60-4632-BB9E-92C8-D4622D2BEBB8}"/>
          </ac:spMkLst>
        </pc:spChg>
        <pc:spChg chg="del">
          <ac:chgData name="Richard Decker" userId="b8f6e2a6a2a75148" providerId="LiveId" clId="{8AE874FB-EB58-48B6-BE8B-72D6ECC2B175}" dt="2023-09-30T21:59:01.067" v="1158" actId="478"/>
          <ac:spMkLst>
            <pc:docMk/>
            <pc:sldMk cId="3753965571" sldId="349"/>
            <ac:spMk id="4" creationId="{78F39146-FF83-C08B-8FD8-67E8038C5E38}"/>
          </ac:spMkLst>
        </pc:spChg>
        <pc:spChg chg="del">
          <ac:chgData name="Richard Decker" userId="b8f6e2a6a2a75148" providerId="LiveId" clId="{8AE874FB-EB58-48B6-BE8B-72D6ECC2B175}" dt="2023-09-30T21:59:10.957" v="1160" actId="478"/>
          <ac:spMkLst>
            <pc:docMk/>
            <pc:sldMk cId="3753965571" sldId="349"/>
            <ac:spMk id="5" creationId="{71592AA6-366C-684C-9A3C-E379889F2BB9}"/>
          </ac:spMkLst>
        </pc:spChg>
        <pc:spChg chg="mod">
          <ac:chgData name="Richard Decker" userId="b8f6e2a6a2a75148" providerId="LiveId" clId="{8AE874FB-EB58-48B6-BE8B-72D6ECC2B175}" dt="2023-09-30T22:43:25.600" v="1183" actId="20577"/>
          <ac:spMkLst>
            <pc:docMk/>
            <pc:sldMk cId="3753965571" sldId="349"/>
            <ac:spMk id="6" creationId="{15586F1E-C986-EE7E-AF38-6E752D66B8D9}"/>
          </ac:spMkLst>
        </pc:spChg>
      </pc:sldChg>
      <pc:sldChg chg="del">
        <pc:chgData name="Richard Decker" userId="b8f6e2a6a2a75148" providerId="LiveId" clId="{8AE874FB-EB58-48B6-BE8B-72D6ECC2B175}" dt="2023-09-30T19:28:36.241" v="591"/>
        <pc:sldMkLst>
          <pc:docMk/>
          <pc:sldMk cId="469086481" sldId="350"/>
        </pc:sldMkLst>
      </pc:sldChg>
      <pc:sldChg chg="del">
        <pc:chgData name="Richard Decker" userId="b8f6e2a6a2a75148" providerId="LiveId" clId="{8AE874FB-EB58-48B6-BE8B-72D6ECC2B175}" dt="2023-09-30T16:20:02.751" v="47" actId="47"/>
        <pc:sldMkLst>
          <pc:docMk/>
          <pc:sldMk cId="1548597114" sldId="350"/>
        </pc:sldMkLst>
      </pc:sldChg>
      <pc:sldChg chg="addSp modSp add mod modAnim">
        <pc:chgData name="Richard Decker" userId="b8f6e2a6a2a75148" providerId="LiveId" clId="{8AE874FB-EB58-48B6-BE8B-72D6ECC2B175}" dt="2023-09-30T19:36:31.294" v="736"/>
        <pc:sldMkLst>
          <pc:docMk/>
          <pc:sldMk cId="3182773675" sldId="350"/>
        </pc:sldMkLst>
        <pc:spChg chg="mod">
          <ac:chgData name="Richard Decker" userId="b8f6e2a6a2a75148" providerId="LiveId" clId="{8AE874FB-EB58-48B6-BE8B-72D6ECC2B175}" dt="2023-09-30T19:33:20.860" v="696" actId="1076"/>
          <ac:spMkLst>
            <pc:docMk/>
            <pc:sldMk cId="3182773675" sldId="350"/>
            <ac:spMk id="2" creationId="{FB361F60-4632-BB9E-92C8-D4622D2BEBB8}"/>
          </ac:spMkLst>
        </pc:spChg>
        <pc:spChg chg="add mod">
          <ac:chgData name="Richard Decker" userId="b8f6e2a6a2a75148" providerId="LiveId" clId="{8AE874FB-EB58-48B6-BE8B-72D6ECC2B175}" dt="2023-09-30T19:29:29.489" v="619" actId="20577"/>
          <ac:spMkLst>
            <pc:docMk/>
            <pc:sldMk cId="3182773675" sldId="350"/>
            <ac:spMk id="3" creationId="{1D8AAD1A-F5DE-4377-4400-5B8FA949EFDD}"/>
          </ac:spMkLst>
        </pc:spChg>
        <pc:spChg chg="mod">
          <ac:chgData name="Richard Decker" userId="b8f6e2a6a2a75148" providerId="LiveId" clId="{8AE874FB-EB58-48B6-BE8B-72D6ECC2B175}" dt="2023-09-30T19:35:15.340" v="733" actId="1076"/>
          <ac:spMkLst>
            <pc:docMk/>
            <pc:sldMk cId="3182773675" sldId="350"/>
            <ac:spMk id="4" creationId="{78F39146-FF83-C08B-8FD8-67E8038C5E38}"/>
          </ac:spMkLst>
        </pc:spChg>
        <pc:spChg chg="mod">
          <ac:chgData name="Richard Decker" userId="b8f6e2a6a2a75148" providerId="LiveId" clId="{8AE874FB-EB58-48B6-BE8B-72D6ECC2B175}" dt="2023-09-30T19:32:48.234" v="692" actId="1076"/>
          <ac:spMkLst>
            <pc:docMk/>
            <pc:sldMk cId="3182773675" sldId="350"/>
            <ac:spMk id="6" creationId="{15586F1E-C986-EE7E-AF38-6E752D66B8D9}"/>
          </ac:spMkLst>
        </pc:spChg>
      </pc:sldChg>
      <pc:sldChg chg="del">
        <pc:chgData name="Richard Decker" userId="b8f6e2a6a2a75148" providerId="LiveId" clId="{8AE874FB-EB58-48B6-BE8B-72D6ECC2B175}" dt="2023-09-30T16:41:54.661" v="370" actId="47"/>
        <pc:sldMkLst>
          <pc:docMk/>
          <pc:sldMk cId="4128437220" sldId="350"/>
        </pc:sldMkLst>
      </pc:sldChg>
      <pc:sldChg chg="del">
        <pc:chgData name="Richard Decker" userId="b8f6e2a6a2a75148" providerId="LiveId" clId="{8AE874FB-EB58-48B6-BE8B-72D6ECC2B175}" dt="2023-09-30T20:12:34.034" v="796"/>
        <pc:sldMkLst>
          <pc:docMk/>
          <pc:sldMk cId="1392995927" sldId="351"/>
        </pc:sldMkLst>
      </pc:sldChg>
      <pc:sldChg chg="addSp delSp modSp add mod delAnim modAnim">
        <pc:chgData name="Richard Decker" userId="b8f6e2a6a2a75148" providerId="LiveId" clId="{8AE874FB-EB58-48B6-BE8B-72D6ECC2B175}" dt="2023-09-30T20:19:55.571" v="875" actId="1076"/>
        <pc:sldMkLst>
          <pc:docMk/>
          <pc:sldMk cId="4265796730" sldId="351"/>
        </pc:sldMkLst>
        <pc:spChg chg="mod">
          <ac:chgData name="Richard Decker" userId="b8f6e2a6a2a75148" providerId="LiveId" clId="{8AE874FB-EB58-48B6-BE8B-72D6ECC2B175}" dt="2023-09-30T20:18:51.656" v="861" actId="20577"/>
          <ac:spMkLst>
            <pc:docMk/>
            <pc:sldMk cId="4265796730" sldId="351"/>
            <ac:spMk id="2" creationId="{FB361F60-4632-BB9E-92C8-D4622D2BEBB8}"/>
          </ac:spMkLst>
        </pc:spChg>
        <pc:spChg chg="mod">
          <ac:chgData name="Richard Decker" userId="b8f6e2a6a2a75148" providerId="LiveId" clId="{8AE874FB-EB58-48B6-BE8B-72D6ECC2B175}" dt="2023-09-30T20:17:19.305" v="843" actId="20577"/>
          <ac:spMkLst>
            <pc:docMk/>
            <pc:sldMk cId="4265796730" sldId="351"/>
            <ac:spMk id="4" creationId="{78F39146-FF83-C08B-8FD8-67E8038C5E38}"/>
          </ac:spMkLst>
        </pc:spChg>
        <pc:spChg chg="add mod">
          <ac:chgData name="Richard Decker" userId="b8f6e2a6a2a75148" providerId="LiveId" clId="{8AE874FB-EB58-48B6-BE8B-72D6ECC2B175}" dt="2023-09-30T20:19:55.571" v="875" actId="1076"/>
          <ac:spMkLst>
            <pc:docMk/>
            <pc:sldMk cId="4265796730" sldId="351"/>
            <ac:spMk id="5" creationId="{CCC61B2A-2CA8-375E-BA74-A551E894D647}"/>
          </ac:spMkLst>
        </pc:spChg>
        <pc:inkChg chg="del">
          <ac:chgData name="Richard Decker" userId="b8f6e2a6a2a75148" providerId="LiveId" clId="{8AE874FB-EB58-48B6-BE8B-72D6ECC2B175}" dt="2023-09-30T20:18:25.822" v="845" actId="478"/>
          <ac:inkMkLst>
            <pc:docMk/>
            <pc:sldMk cId="4265796730" sldId="351"/>
            <ac:inkMk id="9" creationId="{95CE493F-6F38-5305-F931-AC09E0899F43}"/>
          </ac:inkMkLst>
        </pc:inkChg>
      </pc:sldChg>
      <pc:sldChg chg="del">
        <pc:chgData name="Richard Decker" userId="b8f6e2a6a2a75148" providerId="LiveId" clId="{8AE874FB-EB58-48B6-BE8B-72D6ECC2B175}" dt="2023-09-30T20:20:23.415" v="876"/>
        <pc:sldMkLst>
          <pc:docMk/>
          <pc:sldMk cId="1191797532" sldId="352"/>
        </pc:sldMkLst>
      </pc:sldChg>
      <pc:sldChg chg="delSp modSp mod delAnim">
        <pc:chgData name="Richard Decker" userId="b8f6e2a6a2a75148" providerId="LiveId" clId="{8AE874FB-EB58-48B6-BE8B-72D6ECC2B175}" dt="2023-09-30T20:22:32.004" v="914" actId="1076"/>
        <pc:sldMkLst>
          <pc:docMk/>
          <pc:sldMk cId="3862593362" sldId="352"/>
        </pc:sldMkLst>
        <pc:spChg chg="del">
          <ac:chgData name="Richard Decker" userId="b8f6e2a6a2a75148" providerId="LiveId" clId="{8AE874FB-EB58-48B6-BE8B-72D6ECC2B175}" dt="2023-09-30T20:20:54.767" v="880" actId="478"/>
          <ac:spMkLst>
            <pc:docMk/>
            <pc:sldMk cId="3862593362" sldId="352"/>
            <ac:spMk id="2" creationId="{FB361F60-4632-BB9E-92C8-D4622D2BEBB8}"/>
          </ac:spMkLst>
        </pc:spChg>
        <pc:spChg chg="mod">
          <ac:chgData name="Richard Decker" userId="b8f6e2a6a2a75148" providerId="LiveId" clId="{8AE874FB-EB58-48B6-BE8B-72D6ECC2B175}" dt="2023-09-30T20:22:32.004" v="914" actId="1076"/>
          <ac:spMkLst>
            <pc:docMk/>
            <pc:sldMk cId="3862593362" sldId="352"/>
            <ac:spMk id="4" creationId="{78F39146-FF83-C08B-8FD8-67E8038C5E38}"/>
          </ac:spMkLst>
        </pc:spChg>
        <pc:spChg chg="del">
          <ac:chgData name="Richard Decker" userId="b8f6e2a6a2a75148" providerId="LiveId" clId="{8AE874FB-EB58-48B6-BE8B-72D6ECC2B175}" dt="2023-09-30T20:20:53.222" v="879" actId="478"/>
          <ac:spMkLst>
            <pc:docMk/>
            <pc:sldMk cId="3862593362" sldId="352"/>
            <ac:spMk id="5" creationId="{CCC61B2A-2CA8-375E-BA74-A551E894D647}"/>
          </ac:spMkLst>
        </pc:spChg>
      </pc:sldChg>
      <pc:sldChg chg="delSp modSp mod setBg">
        <pc:chgData name="Richard Decker" userId="b8f6e2a6a2a75148" providerId="LiveId" clId="{8AE874FB-EB58-48B6-BE8B-72D6ECC2B175}" dt="2023-09-30T22:01:35.780" v="1176" actId="207"/>
        <pc:sldMkLst>
          <pc:docMk/>
          <pc:sldMk cId="29095813" sldId="353"/>
        </pc:sldMkLst>
        <pc:spChg chg="mod">
          <ac:chgData name="Richard Decker" userId="b8f6e2a6a2a75148" providerId="LiveId" clId="{8AE874FB-EB58-48B6-BE8B-72D6ECC2B175}" dt="2023-09-30T22:01:35.780" v="1176" actId="207"/>
          <ac:spMkLst>
            <pc:docMk/>
            <pc:sldMk cId="29095813" sldId="353"/>
            <ac:spMk id="3" creationId="{0017FEDA-CF2C-CB33-FBEA-27DFA959DDE7}"/>
          </ac:spMkLst>
        </pc:spChg>
        <pc:spChg chg="del">
          <ac:chgData name="Richard Decker" userId="b8f6e2a6a2a75148" providerId="LiveId" clId="{8AE874FB-EB58-48B6-BE8B-72D6ECC2B175}" dt="2023-09-30T21:59:27.502" v="1161" actId="478"/>
          <ac:spMkLst>
            <pc:docMk/>
            <pc:sldMk cId="29095813" sldId="353"/>
            <ac:spMk id="6" creationId="{15586F1E-C986-EE7E-AF38-6E752D66B8D9}"/>
          </ac:spMkLst>
        </pc:spChg>
      </pc:sldChg>
      <pc:sldChg chg="del">
        <pc:chgData name="Richard Decker" userId="b8f6e2a6a2a75148" providerId="LiveId" clId="{8AE874FB-EB58-48B6-BE8B-72D6ECC2B175}" dt="2023-09-30T16:20:03.084" v="48" actId="47"/>
        <pc:sldMkLst>
          <pc:docMk/>
          <pc:sldMk cId="992881336" sldId="353"/>
        </pc:sldMkLst>
      </pc:sldChg>
      <pc:sldChg chg="delSp modSp del mod delAnim modAnim">
        <pc:chgData name="Richard Decker" userId="b8f6e2a6a2a75148" providerId="LiveId" clId="{8AE874FB-EB58-48B6-BE8B-72D6ECC2B175}" dt="2023-09-30T21:40:23.346" v="1144" actId="47"/>
        <pc:sldMkLst>
          <pc:docMk/>
          <pc:sldMk cId="3042555601" sldId="353"/>
        </pc:sldMkLst>
        <pc:spChg chg="mod">
          <ac:chgData name="Richard Decker" userId="b8f6e2a6a2a75148" providerId="LiveId" clId="{8AE874FB-EB58-48B6-BE8B-72D6ECC2B175}" dt="2023-09-30T21:26:22.924" v="1030" actId="115"/>
          <ac:spMkLst>
            <pc:docMk/>
            <pc:sldMk cId="3042555601" sldId="353"/>
            <ac:spMk id="6" creationId="{15586F1E-C986-EE7E-AF38-6E752D66B8D9}"/>
          </ac:spMkLst>
        </pc:spChg>
        <pc:picChg chg="del">
          <ac:chgData name="Richard Decker" userId="b8f6e2a6a2a75148" providerId="LiveId" clId="{8AE874FB-EB58-48B6-BE8B-72D6ECC2B175}" dt="2023-09-30T21:26:15.380" v="1027" actId="478"/>
          <ac:picMkLst>
            <pc:docMk/>
            <pc:sldMk cId="3042555601" sldId="353"/>
            <ac:picMk id="11" creationId="{645F6BA6-404D-4361-A852-31BD2D75E820}"/>
          </ac:picMkLst>
        </pc:picChg>
        <pc:picChg chg="del">
          <ac:chgData name="Richard Decker" userId="b8f6e2a6a2a75148" providerId="LiveId" clId="{8AE874FB-EB58-48B6-BE8B-72D6ECC2B175}" dt="2023-09-30T21:26:16.240" v="1028" actId="478"/>
          <ac:picMkLst>
            <pc:docMk/>
            <pc:sldMk cId="3042555601" sldId="353"/>
            <ac:picMk id="13" creationId="{A80515BF-F99B-DC86-1F10-220EB3885A9F}"/>
          </ac:picMkLst>
        </pc:picChg>
        <pc:inkChg chg="del">
          <ac:chgData name="Richard Decker" userId="b8f6e2a6a2a75148" providerId="LiveId" clId="{8AE874FB-EB58-48B6-BE8B-72D6ECC2B175}" dt="2023-09-30T21:26:06.442" v="1026" actId="478"/>
          <ac:inkMkLst>
            <pc:docMk/>
            <pc:sldMk cId="3042555601" sldId="353"/>
            <ac:inkMk id="21" creationId="{B2E7DE64-894A-3250-4033-744D67B3E836}"/>
          </ac:inkMkLst>
        </pc:inkChg>
        <pc:inkChg chg="del">
          <ac:chgData name="Richard Decker" userId="b8f6e2a6a2a75148" providerId="LiveId" clId="{8AE874FB-EB58-48B6-BE8B-72D6ECC2B175}" dt="2023-09-30T21:26:04.099" v="1024" actId="478"/>
          <ac:inkMkLst>
            <pc:docMk/>
            <pc:sldMk cId="3042555601" sldId="353"/>
            <ac:inkMk id="23" creationId="{5B0F6E7F-C952-B965-5C9F-F9C346556A14}"/>
          </ac:inkMkLst>
        </pc:inkChg>
        <pc:inkChg chg="del">
          <ac:chgData name="Richard Decker" userId="b8f6e2a6a2a75148" providerId="LiveId" clId="{8AE874FB-EB58-48B6-BE8B-72D6ECC2B175}" dt="2023-09-30T21:26:05.361" v="1025" actId="478"/>
          <ac:inkMkLst>
            <pc:docMk/>
            <pc:sldMk cId="3042555601" sldId="353"/>
            <ac:inkMk id="28" creationId="{FE523DA8-27DB-1A4D-FF0B-070B4CD4D1CF}"/>
          </ac:inkMkLst>
        </pc:inkChg>
      </pc:sldChg>
      <pc:sldChg chg="del">
        <pc:chgData name="Richard Decker" userId="b8f6e2a6a2a75148" providerId="LiveId" clId="{8AE874FB-EB58-48B6-BE8B-72D6ECC2B175}" dt="2023-09-30T16:20:03.480" v="49" actId="47"/>
        <pc:sldMkLst>
          <pc:docMk/>
          <pc:sldMk cId="3766086919" sldId="354"/>
        </pc:sldMkLst>
      </pc:sldChg>
      <pc:sldChg chg="del">
        <pc:chgData name="Richard Decker" userId="b8f6e2a6a2a75148" providerId="LiveId" clId="{8AE874FB-EB58-48B6-BE8B-72D6ECC2B175}" dt="2023-09-30T16:20:00.474" v="43" actId="47"/>
        <pc:sldMkLst>
          <pc:docMk/>
          <pc:sldMk cId="1229849130" sldId="355"/>
        </pc:sldMkLst>
      </pc:sldChg>
    </pc:docChg>
  </pc:docChgLst>
  <pc:docChgLst>
    <pc:chgData name="Richard Decker" userId="b8f6e2a6a2a75148" providerId="LiveId" clId="{2F0CC0C1-F783-46E0-A0A2-DA1CE8CEE67C}"/>
    <pc:docChg chg="modSld">
      <pc:chgData name="Richard Decker" userId="b8f6e2a6a2a75148" providerId="LiveId" clId="{2F0CC0C1-F783-46E0-A0A2-DA1CE8CEE67C}" dt="2023-08-06T13:18:08.631" v="0"/>
      <pc:docMkLst>
        <pc:docMk/>
      </pc:docMkLst>
      <pc:sldChg chg="modAnim">
        <pc:chgData name="Richard Decker" userId="b8f6e2a6a2a75148" providerId="LiveId" clId="{2F0CC0C1-F783-46E0-A0A2-DA1CE8CEE67C}" dt="2023-08-06T13:18:08.631" v="0"/>
        <pc:sldMkLst>
          <pc:docMk/>
          <pc:sldMk cId="19911266" sldId="345"/>
        </pc:sldMkLst>
      </pc:sldChg>
    </pc:docChg>
  </pc:docChgLst>
  <pc:docChgLst>
    <pc:chgData name="Richard Decker" userId="b8f6e2a6a2a75148" providerId="LiveId" clId="{82597A1B-7886-43ED-B694-613F4F2F8548}"/>
    <pc:docChg chg="modSld">
      <pc:chgData name="Richard Decker" userId="b8f6e2a6a2a75148" providerId="LiveId" clId="{82597A1B-7886-43ED-B694-613F4F2F8548}" dt="2023-08-13T13:57:40.969" v="9" actId="20577"/>
      <pc:docMkLst>
        <pc:docMk/>
      </pc:docMkLst>
      <pc:sldChg chg="modSp">
        <pc:chgData name="Richard Decker" userId="b8f6e2a6a2a75148" providerId="LiveId" clId="{82597A1B-7886-43ED-B694-613F4F2F8548}" dt="2023-08-13T13:57:40.969" v="9" actId="20577"/>
        <pc:sldMkLst>
          <pc:docMk/>
          <pc:sldMk cId="3382471233" sldId="346"/>
        </pc:sldMkLst>
        <pc:spChg chg="mod">
          <ac:chgData name="Richard Decker" userId="b8f6e2a6a2a75148" providerId="LiveId" clId="{82597A1B-7886-43ED-B694-613F4F2F8548}" dt="2023-08-13T13:57:40.969" v="9" actId="20577"/>
          <ac:spMkLst>
            <pc:docMk/>
            <pc:sldMk cId="3382471233" sldId="346"/>
            <ac:spMk id="4" creationId="{78F39146-FF83-C08B-8FD8-67E8038C5E38}"/>
          </ac:spMkLst>
        </pc:spChg>
      </pc:sldChg>
    </pc:docChg>
  </pc:docChgLst>
  <pc:docChgLst>
    <pc:chgData name="Richard Decker" userId="b8f6e2a6a2a75148" providerId="LiveId" clId="{FAC57377-E9A9-452E-8FC4-ED50818193AF}"/>
    <pc:docChg chg="custSel delSld modSld sldOrd">
      <pc:chgData name="Richard Decker" userId="b8f6e2a6a2a75148" providerId="LiveId" clId="{FAC57377-E9A9-452E-8FC4-ED50818193AF}" dt="2023-09-17T01:24:54.823" v="1641" actId="1076"/>
      <pc:docMkLst>
        <pc:docMk/>
      </pc:docMkLst>
      <pc:sldChg chg="modSp mod">
        <pc:chgData name="Richard Decker" userId="b8f6e2a6a2a75148" providerId="LiveId" clId="{FAC57377-E9A9-452E-8FC4-ED50818193AF}" dt="2023-09-16T23:44:37.340" v="42" actId="1076"/>
        <pc:sldMkLst>
          <pc:docMk/>
          <pc:sldMk cId="1744375188" sldId="262"/>
        </pc:sldMkLst>
        <pc:spChg chg="mod">
          <ac:chgData name="Richard Decker" userId="b8f6e2a6a2a75148" providerId="LiveId" clId="{FAC57377-E9A9-452E-8FC4-ED50818193AF}" dt="2023-09-16T23:44:37.340" v="42" actId="1076"/>
          <ac:spMkLst>
            <pc:docMk/>
            <pc:sldMk cId="1744375188" sldId="262"/>
            <ac:spMk id="4" creationId="{71D98E05-015C-9C0A-6AD5-FDC1B87C8BEB}"/>
          </ac:spMkLst>
        </pc:spChg>
      </pc:sldChg>
      <pc:sldChg chg="del">
        <pc:chgData name="Richard Decker" userId="b8f6e2a6a2a75148" providerId="LiveId" clId="{FAC57377-E9A9-452E-8FC4-ED50818193AF}" dt="2023-09-17T00:01:44.415" v="102" actId="47"/>
        <pc:sldMkLst>
          <pc:docMk/>
          <pc:sldMk cId="820778474" sldId="331"/>
        </pc:sldMkLst>
      </pc:sldChg>
      <pc:sldChg chg="del">
        <pc:chgData name="Richard Decker" userId="b8f6e2a6a2a75148" providerId="LiveId" clId="{FAC57377-E9A9-452E-8FC4-ED50818193AF}" dt="2023-09-17T00:01:46.360" v="104" actId="47"/>
        <pc:sldMkLst>
          <pc:docMk/>
          <pc:sldMk cId="2379690445" sldId="342"/>
        </pc:sldMkLst>
      </pc:sldChg>
      <pc:sldChg chg="del">
        <pc:chgData name="Richard Decker" userId="b8f6e2a6a2a75148" providerId="LiveId" clId="{FAC57377-E9A9-452E-8FC4-ED50818193AF}" dt="2023-09-17T00:01:45.550" v="103" actId="47"/>
        <pc:sldMkLst>
          <pc:docMk/>
          <pc:sldMk cId="1523683096" sldId="344"/>
        </pc:sldMkLst>
      </pc:sldChg>
      <pc:sldChg chg="addSp modSp mod modAnim">
        <pc:chgData name="Richard Decker" userId="b8f6e2a6a2a75148" providerId="LiveId" clId="{FAC57377-E9A9-452E-8FC4-ED50818193AF}" dt="2023-09-17T00:45:38.616" v="1339" actId="13926"/>
        <pc:sldMkLst>
          <pc:docMk/>
          <pc:sldMk cId="19911266" sldId="345"/>
        </pc:sldMkLst>
        <pc:spChg chg="mod">
          <ac:chgData name="Richard Decker" userId="b8f6e2a6a2a75148" providerId="LiveId" clId="{FAC57377-E9A9-452E-8FC4-ED50818193AF}" dt="2023-09-17T00:44:08.290" v="1325" actId="1076"/>
          <ac:spMkLst>
            <pc:docMk/>
            <pc:sldMk cId="19911266" sldId="345"/>
            <ac:spMk id="2" creationId="{FB361F60-4632-BB9E-92C8-D4622D2BEBB8}"/>
          </ac:spMkLst>
        </pc:spChg>
        <pc:spChg chg="mod">
          <ac:chgData name="Richard Decker" userId="b8f6e2a6a2a75148" providerId="LiveId" clId="{FAC57377-E9A9-452E-8FC4-ED50818193AF}" dt="2023-09-17T00:03:25.840" v="205" actId="115"/>
          <ac:spMkLst>
            <pc:docMk/>
            <pc:sldMk cId="19911266" sldId="345"/>
            <ac:spMk id="3" creationId="{0017FEDA-CF2C-CB33-FBEA-27DFA959DDE7}"/>
          </ac:spMkLst>
        </pc:spChg>
        <pc:spChg chg="mod">
          <ac:chgData name="Richard Decker" userId="b8f6e2a6a2a75148" providerId="LiveId" clId="{FAC57377-E9A9-452E-8FC4-ED50818193AF}" dt="2023-09-17T00:44:05.189" v="1324" actId="1076"/>
          <ac:spMkLst>
            <pc:docMk/>
            <pc:sldMk cId="19911266" sldId="345"/>
            <ac:spMk id="4" creationId="{78F39146-FF83-C08B-8FD8-67E8038C5E38}"/>
          </ac:spMkLst>
        </pc:spChg>
        <pc:spChg chg="add mod">
          <ac:chgData name="Richard Decker" userId="b8f6e2a6a2a75148" providerId="LiveId" clId="{FAC57377-E9A9-452E-8FC4-ED50818193AF}" dt="2023-09-17T00:45:38.616" v="1339" actId="13926"/>
          <ac:spMkLst>
            <pc:docMk/>
            <pc:sldMk cId="19911266" sldId="345"/>
            <ac:spMk id="5" creationId="{71592AA6-366C-684C-9A3C-E379889F2BB9}"/>
          </ac:spMkLst>
        </pc:spChg>
        <pc:spChg chg="mod">
          <ac:chgData name="Richard Decker" userId="b8f6e2a6a2a75148" providerId="LiveId" clId="{FAC57377-E9A9-452E-8FC4-ED50818193AF}" dt="2023-09-17T00:44:02.501" v="1323" actId="1076"/>
          <ac:spMkLst>
            <pc:docMk/>
            <pc:sldMk cId="19911266" sldId="345"/>
            <ac:spMk id="6" creationId="{15586F1E-C986-EE7E-AF38-6E752D66B8D9}"/>
          </ac:spMkLst>
        </pc:spChg>
      </pc:sldChg>
      <pc:sldChg chg="addSp modSp mod ord modAnim">
        <pc:chgData name="Richard Decker" userId="b8f6e2a6a2a75148" providerId="LiveId" clId="{FAC57377-E9A9-452E-8FC4-ED50818193AF}" dt="2023-09-17T00:28:29.251" v="1059" actId="20577"/>
        <pc:sldMkLst>
          <pc:docMk/>
          <pc:sldMk cId="1965911823" sldId="346"/>
        </pc:sldMkLst>
        <pc:spChg chg="mod">
          <ac:chgData name="Richard Decker" userId="b8f6e2a6a2a75148" providerId="LiveId" clId="{FAC57377-E9A9-452E-8FC4-ED50818193AF}" dt="2023-09-17T00:25:23.109" v="984" actId="1076"/>
          <ac:spMkLst>
            <pc:docMk/>
            <pc:sldMk cId="1965911823" sldId="346"/>
            <ac:spMk id="2" creationId="{FB361F60-4632-BB9E-92C8-D4622D2BEBB8}"/>
          </ac:spMkLst>
        </pc:spChg>
        <pc:spChg chg="mod">
          <ac:chgData name="Richard Decker" userId="b8f6e2a6a2a75148" providerId="LiveId" clId="{FAC57377-E9A9-452E-8FC4-ED50818193AF}" dt="2023-09-17T00:28:29.251" v="1059" actId="20577"/>
          <ac:spMkLst>
            <pc:docMk/>
            <pc:sldMk cId="1965911823" sldId="346"/>
            <ac:spMk id="4" creationId="{78F39146-FF83-C08B-8FD8-67E8038C5E38}"/>
          </ac:spMkLst>
        </pc:spChg>
        <pc:spChg chg="mod">
          <ac:chgData name="Richard Decker" userId="b8f6e2a6a2a75148" providerId="LiveId" clId="{FAC57377-E9A9-452E-8FC4-ED50818193AF}" dt="2023-09-17T00:16:54.327" v="777" actId="13926"/>
          <ac:spMkLst>
            <pc:docMk/>
            <pc:sldMk cId="1965911823" sldId="346"/>
            <ac:spMk id="6" creationId="{15586F1E-C986-EE7E-AF38-6E752D66B8D9}"/>
          </ac:spMkLst>
        </pc:spChg>
        <pc:inkChg chg="add">
          <ac:chgData name="Richard Decker" userId="b8f6e2a6a2a75148" providerId="LiveId" clId="{FAC57377-E9A9-452E-8FC4-ED50818193AF}" dt="2023-09-17T00:17:31.828" v="778" actId="9405"/>
          <ac:inkMkLst>
            <pc:docMk/>
            <pc:sldMk cId="1965911823" sldId="346"/>
            <ac:inkMk id="5" creationId="{AF88AC88-F39B-F3A6-4A6E-3C21C425744D}"/>
          </ac:inkMkLst>
        </pc:inkChg>
        <pc:inkChg chg="add">
          <ac:chgData name="Richard Decker" userId="b8f6e2a6a2a75148" providerId="LiveId" clId="{FAC57377-E9A9-452E-8FC4-ED50818193AF}" dt="2023-09-17T00:17:36.852" v="779" actId="9405"/>
          <ac:inkMkLst>
            <pc:docMk/>
            <pc:sldMk cId="1965911823" sldId="346"/>
            <ac:inkMk id="7" creationId="{1C8B6A3F-324C-5BD6-E6E9-787ACDD286C2}"/>
          </ac:inkMkLst>
        </pc:inkChg>
      </pc:sldChg>
      <pc:sldChg chg="del">
        <pc:chgData name="Richard Decker" userId="b8f6e2a6a2a75148" providerId="LiveId" clId="{FAC57377-E9A9-452E-8FC4-ED50818193AF}" dt="2023-09-17T00:01:47.109" v="105" actId="47"/>
        <pc:sldMkLst>
          <pc:docMk/>
          <pc:sldMk cId="3382471233" sldId="346"/>
        </pc:sldMkLst>
      </pc:sldChg>
      <pc:sldChg chg="del">
        <pc:chgData name="Richard Decker" userId="b8f6e2a6a2a75148" providerId="LiveId" clId="{FAC57377-E9A9-452E-8FC4-ED50818193AF}" dt="2023-09-17T00:01:47.971" v="106" actId="47"/>
        <pc:sldMkLst>
          <pc:docMk/>
          <pc:sldMk cId="125252769" sldId="347"/>
        </pc:sldMkLst>
      </pc:sldChg>
      <pc:sldChg chg="delSp modSp mod delAnim">
        <pc:chgData name="Richard Decker" userId="b8f6e2a6a2a75148" providerId="LiveId" clId="{FAC57377-E9A9-452E-8FC4-ED50818193AF}" dt="2023-09-17T00:51:10.007" v="1364" actId="1076"/>
        <pc:sldMkLst>
          <pc:docMk/>
          <pc:sldMk cId="454343430" sldId="347"/>
        </pc:sldMkLst>
        <pc:spChg chg="del">
          <ac:chgData name="Richard Decker" userId="b8f6e2a6a2a75148" providerId="LiveId" clId="{FAC57377-E9A9-452E-8FC4-ED50818193AF}" dt="2023-09-17T00:50:55.536" v="1361" actId="478"/>
          <ac:spMkLst>
            <pc:docMk/>
            <pc:sldMk cId="454343430" sldId="347"/>
            <ac:spMk id="2" creationId="{FB361F60-4632-BB9E-92C8-D4622D2BEBB8}"/>
          </ac:spMkLst>
        </pc:spChg>
        <pc:spChg chg="mod">
          <ac:chgData name="Richard Decker" userId="b8f6e2a6a2a75148" providerId="LiveId" clId="{FAC57377-E9A9-452E-8FC4-ED50818193AF}" dt="2023-09-17T00:04:16.675" v="254" actId="20577"/>
          <ac:spMkLst>
            <pc:docMk/>
            <pc:sldMk cId="454343430" sldId="347"/>
            <ac:spMk id="3" creationId="{0017FEDA-CF2C-CB33-FBEA-27DFA959DDE7}"/>
          </ac:spMkLst>
        </pc:spChg>
        <pc:spChg chg="del">
          <ac:chgData name="Richard Decker" userId="b8f6e2a6a2a75148" providerId="LiveId" clId="{FAC57377-E9A9-452E-8FC4-ED50818193AF}" dt="2023-09-17T00:50:52.871" v="1360" actId="478"/>
          <ac:spMkLst>
            <pc:docMk/>
            <pc:sldMk cId="454343430" sldId="347"/>
            <ac:spMk id="4" creationId="{78F39146-FF83-C08B-8FD8-67E8038C5E38}"/>
          </ac:spMkLst>
        </pc:spChg>
        <pc:spChg chg="mod">
          <ac:chgData name="Richard Decker" userId="b8f6e2a6a2a75148" providerId="LiveId" clId="{FAC57377-E9A9-452E-8FC4-ED50818193AF}" dt="2023-09-17T00:51:10.007" v="1364" actId="1076"/>
          <ac:spMkLst>
            <pc:docMk/>
            <pc:sldMk cId="454343430" sldId="347"/>
            <ac:spMk id="6" creationId="{15586F1E-C986-EE7E-AF38-6E752D66B8D9}"/>
          </ac:spMkLst>
        </pc:spChg>
      </pc:sldChg>
      <pc:sldChg chg="modSp mod modAnim">
        <pc:chgData name="Richard Decker" userId="b8f6e2a6a2a75148" providerId="LiveId" clId="{FAC57377-E9A9-452E-8FC4-ED50818193AF}" dt="2023-09-17T01:24:45.096" v="1640" actId="1076"/>
        <pc:sldMkLst>
          <pc:docMk/>
          <pc:sldMk cId="4196013337" sldId="348"/>
        </pc:sldMkLst>
        <pc:spChg chg="mod">
          <ac:chgData name="Richard Decker" userId="b8f6e2a6a2a75148" providerId="LiveId" clId="{FAC57377-E9A9-452E-8FC4-ED50818193AF}" dt="2023-09-17T01:24:36.347" v="1638" actId="1076"/>
          <ac:spMkLst>
            <pc:docMk/>
            <pc:sldMk cId="4196013337" sldId="348"/>
            <ac:spMk id="2" creationId="{FB361F60-4632-BB9E-92C8-D4622D2BEBB8}"/>
          </ac:spMkLst>
        </pc:spChg>
        <pc:spChg chg="mod">
          <ac:chgData name="Richard Decker" userId="b8f6e2a6a2a75148" providerId="LiveId" clId="{FAC57377-E9A9-452E-8FC4-ED50818193AF}" dt="2023-09-17T00:04:52.421" v="336" actId="20577"/>
          <ac:spMkLst>
            <pc:docMk/>
            <pc:sldMk cId="4196013337" sldId="348"/>
            <ac:spMk id="3" creationId="{0017FEDA-CF2C-CB33-FBEA-27DFA959DDE7}"/>
          </ac:spMkLst>
        </pc:spChg>
        <pc:spChg chg="mod">
          <ac:chgData name="Richard Decker" userId="b8f6e2a6a2a75148" providerId="LiveId" clId="{FAC57377-E9A9-452E-8FC4-ED50818193AF}" dt="2023-09-17T01:24:39.236" v="1639" actId="1076"/>
          <ac:spMkLst>
            <pc:docMk/>
            <pc:sldMk cId="4196013337" sldId="348"/>
            <ac:spMk id="4" creationId="{78F39146-FF83-C08B-8FD8-67E8038C5E38}"/>
          </ac:spMkLst>
        </pc:spChg>
        <pc:spChg chg="mod">
          <ac:chgData name="Richard Decker" userId="b8f6e2a6a2a75148" providerId="LiveId" clId="{FAC57377-E9A9-452E-8FC4-ED50818193AF}" dt="2023-09-17T01:24:45.096" v="1640" actId="1076"/>
          <ac:spMkLst>
            <pc:docMk/>
            <pc:sldMk cId="4196013337" sldId="348"/>
            <ac:spMk id="6" creationId="{15586F1E-C986-EE7E-AF38-6E752D66B8D9}"/>
          </ac:spMkLst>
        </pc:spChg>
      </pc:sldChg>
      <pc:sldChg chg="del">
        <pc:chgData name="Richard Decker" userId="b8f6e2a6a2a75148" providerId="LiveId" clId="{FAC57377-E9A9-452E-8FC4-ED50818193AF}" dt="2023-09-17T00:01:48.802" v="107" actId="47"/>
        <pc:sldMkLst>
          <pc:docMk/>
          <pc:sldMk cId="4286993716" sldId="348"/>
        </pc:sldMkLst>
      </pc:sldChg>
      <pc:sldChg chg="addSp modSp mod modAnim">
        <pc:chgData name="Richard Decker" userId="b8f6e2a6a2a75148" providerId="LiveId" clId="{FAC57377-E9A9-452E-8FC4-ED50818193AF}" dt="2023-09-17T01:24:54.823" v="1641" actId="1076"/>
        <pc:sldMkLst>
          <pc:docMk/>
          <pc:sldMk cId="2809220553" sldId="349"/>
        </pc:sldMkLst>
        <pc:spChg chg="mod">
          <ac:chgData name="Richard Decker" userId="b8f6e2a6a2a75148" providerId="LiveId" clId="{FAC57377-E9A9-452E-8FC4-ED50818193AF}" dt="2023-09-17T01:02:53.099" v="1467" actId="1076"/>
          <ac:spMkLst>
            <pc:docMk/>
            <pc:sldMk cId="2809220553" sldId="349"/>
            <ac:spMk id="2" creationId="{FB361F60-4632-BB9E-92C8-D4622D2BEBB8}"/>
          </ac:spMkLst>
        </pc:spChg>
        <pc:spChg chg="mod">
          <ac:chgData name="Richard Decker" userId="b8f6e2a6a2a75148" providerId="LiveId" clId="{FAC57377-E9A9-452E-8FC4-ED50818193AF}" dt="2023-09-17T00:05:34.428" v="396" actId="6549"/>
          <ac:spMkLst>
            <pc:docMk/>
            <pc:sldMk cId="2809220553" sldId="349"/>
            <ac:spMk id="3" creationId="{0017FEDA-CF2C-CB33-FBEA-27DFA959DDE7}"/>
          </ac:spMkLst>
        </pc:spChg>
        <pc:spChg chg="mod">
          <ac:chgData name="Richard Decker" userId="b8f6e2a6a2a75148" providerId="LiveId" clId="{FAC57377-E9A9-452E-8FC4-ED50818193AF}" dt="2023-09-17T01:02:30.899" v="1448" actId="13926"/>
          <ac:spMkLst>
            <pc:docMk/>
            <pc:sldMk cId="2809220553" sldId="349"/>
            <ac:spMk id="4" creationId="{78F39146-FF83-C08B-8FD8-67E8038C5E38}"/>
          </ac:spMkLst>
        </pc:spChg>
        <pc:spChg chg="add mod">
          <ac:chgData name="Richard Decker" userId="b8f6e2a6a2a75148" providerId="LiveId" clId="{FAC57377-E9A9-452E-8FC4-ED50818193AF}" dt="2023-09-17T01:24:54.823" v="1641" actId="1076"/>
          <ac:spMkLst>
            <pc:docMk/>
            <pc:sldMk cId="2809220553" sldId="349"/>
            <ac:spMk id="5" creationId="{0A8F8084-B0A2-578A-05EA-AC947491A607}"/>
          </ac:spMkLst>
        </pc:spChg>
        <pc:spChg chg="mod">
          <ac:chgData name="Richard Decker" userId="b8f6e2a6a2a75148" providerId="LiveId" clId="{FAC57377-E9A9-452E-8FC4-ED50818193AF}" dt="2023-09-17T01:02:07.632" v="1443" actId="1076"/>
          <ac:spMkLst>
            <pc:docMk/>
            <pc:sldMk cId="2809220553" sldId="349"/>
            <ac:spMk id="6" creationId="{15586F1E-C986-EE7E-AF38-6E752D66B8D9}"/>
          </ac:spMkLst>
        </pc:spChg>
      </pc:sldChg>
      <pc:sldChg chg="del">
        <pc:chgData name="Richard Decker" userId="b8f6e2a6a2a75148" providerId="LiveId" clId="{FAC57377-E9A9-452E-8FC4-ED50818193AF}" dt="2023-09-17T00:01:49.693" v="108" actId="47"/>
        <pc:sldMkLst>
          <pc:docMk/>
          <pc:sldMk cId="3743550024" sldId="349"/>
        </pc:sldMkLst>
      </pc:sldChg>
      <pc:sldChg chg="addSp delSp modSp mod modAnim">
        <pc:chgData name="Richard Decker" userId="b8f6e2a6a2a75148" providerId="LiveId" clId="{FAC57377-E9A9-452E-8FC4-ED50818193AF}" dt="2023-09-17T01:24:17.698" v="1633" actId="1076"/>
        <pc:sldMkLst>
          <pc:docMk/>
          <pc:sldMk cId="1548597114" sldId="350"/>
        </pc:sldMkLst>
        <pc:spChg chg="del">
          <ac:chgData name="Richard Decker" userId="b8f6e2a6a2a75148" providerId="LiveId" clId="{FAC57377-E9A9-452E-8FC4-ED50818193AF}" dt="2023-09-17T01:13:32.980" v="1532" actId="478"/>
          <ac:spMkLst>
            <pc:docMk/>
            <pc:sldMk cId="1548597114" sldId="350"/>
            <ac:spMk id="2" creationId="{FB361F60-4632-BB9E-92C8-D4622D2BEBB8}"/>
          </ac:spMkLst>
        </pc:spChg>
        <pc:spChg chg="mod">
          <ac:chgData name="Richard Decker" userId="b8f6e2a6a2a75148" providerId="LiveId" clId="{FAC57377-E9A9-452E-8FC4-ED50818193AF}" dt="2023-09-17T00:06:03.563" v="431" actId="207"/>
          <ac:spMkLst>
            <pc:docMk/>
            <pc:sldMk cId="1548597114" sldId="350"/>
            <ac:spMk id="3" creationId="{0017FEDA-CF2C-CB33-FBEA-27DFA959DDE7}"/>
          </ac:spMkLst>
        </pc:spChg>
        <pc:spChg chg="del mod">
          <ac:chgData name="Richard Decker" userId="b8f6e2a6a2a75148" providerId="LiveId" clId="{FAC57377-E9A9-452E-8FC4-ED50818193AF}" dt="2023-09-17T01:13:31.317" v="1531" actId="478"/>
          <ac:spMkLst>
            <pc:docMk/>
            <pc:sldMk cId="1548597114" sldId="350"/>
            <ac:spMk id="4" creationId="{78F39146-FF83-C08B-8FD8-67E8038C5E38}"/>
          </ac:spMkLst>
        </pc:spChg>
        <pc:spChg chg="add mod">
          <ac:chgData name="Richard Decker" userId="b8f6e2a6a2a75148" providerId="LiveId" clId="{FAC57377-E9A9-452E-8FC4-ED50818193AF}" dt="2023-09-17T00:07:21.903" v="517" actId="207"/>
          <ac:spMkLst>
            <pc:docMk/>
            <pc:sldMk cId="1548597114" sldId="350"/>
            <ac:spMk id="5" creationId="{0A925889-F066-28BB-37ED-2B208F52F196}"/>
          </ac:spMkLst>
        </pc:spChg>
        <pc:spChg chg="mod">
          <ac:chgData name="Richard Decker" userId="b8f6e2a6a2a75148" providerId="LiveId" clId="{FAC57377-E9A9-452E-8FC4-ED50818193AF}" dt="2023-09-17T01:24:17.698" v="1633" actId="1076"/>
          <ac:spMkLst>
            <pc:docMk/>
            <pc:sldMk cId="1548597114" sldId="350"/>
            <ac:spMk id="6" creationId="{15586F1E-C986-EE7E-AF38-6E752D66B8D9}"/>
          </ac:spMkLst>
        </pc:spChg>
      </pc:sldChg>
      <pc:sldChg chg="del">
        <pc:chgData name="Richard Decker" userId="b8f6e2a6a2a75148" providerId="LiveId" clId="{FAC57377-E9A9-452E-8FC4-ED50818193AF}" dt="2023-09-17T00:01:50.595" v="109" actId="47"/>
        <pc:sldMkLst>
          <pc:docMk/>
          <pc:sldMk cId="3297995080" sldId="350"/>
        </pc:sldMkLst>
      </pc:sldChg>
      <pc:sldChg chg="del">
        <pc:chgData name="Richard Decker" userId="b8f6e2a6a2a75148" providerId="LiveId" clId="{FAC57377-E9A9-452E-8FC4-ED50818193AF}" dt="2023-09-17T00:08:01.704" v="519" actId="47"/>
        <pc:sldMkLst>
          <pc:docMk/>
          <pc:sldMk cId="553334966" sldId="351"/>
        </pc:sldMkLst>
      </pc:sldChg>
      <pc:sldChg chg="del">
        <pc:chgData name="Richard Decker" userId="b8f6e2a6a2a75148" providerId="LiveId" clId="{FAC57377-E9A9-452E-8FC4-ED50818193AF}" dt="2023-09-17T00:01:51.535" v="110" actId="47"/>
        <pc:sldMkLst>
          <pc:docMk/>
          <pc:sldMk cId="3871650562" sldId="351"/>
        </pc:sldMkLst>
      </pc:sldChg>
      <pc:sldChg chg="del">
        <pc:chgData name="Richard Decker" userId="b8f6e2a6a2a75148" providerId="LiveId" clId="{FAC57377-E9A9-452E-8FC4-ED50818193AF}" dt="2023-09-17T00:08:05.761" v="520" actId="47"/>
        <pc:sldMkLst>
          <pc:docMk/>
          <pc:sldMk cId="3996018159" sldId="352"/>
        </pc:sldMkLst>
      </pc:sldChg>
      <pc:sldChg chg="del">
        <pc:chgData name="Richard Decker" userId="b8f6e2a6a2a75148" providerId="LiveId" clId="{FAC57377-E9A9-452E-8FC4-ED50818193AF}" dt="2023-09-17T00:01:53.325" v="112" actId="47"/>
        <pc:sldMkLst>
          <pc:docMk/>
          <pc:sldMk cId="4009799060" sldId="352"/>
        </pc:sldMkLst>
      </pc:sldChg>
      <pc:sldChg chg="addSp modSp mod modAnim">
        <pc:chgData name="Richard Decker" userId="b8f6e2a6a2a75148" providerId="LiveId" clId="{FAC57377-E9A9-452E-8FC4-ED50818193AF}" dt="2023-09-17T01:24:10.964" v="1632" actId="1076"/>
        <pc:sldMkLst>
          <pc:docMk/>
          <pc:sldMk cId="992881336" sldId="353"/>
        </pc:sldMkLst>
        <pc:spChg chg="mod">
          <ac:chgData name="Richard Decker" userId="b8f6e2a6a2a75148" providerId="LiveId" clId="{FAC57377-E9A9-452E-8FC4-ED50818193AF}" dt="2023-09-17T01:24:10.964" v="1632" actId="1076"/>
          <ac:spMkLst>
            <pc:docMk/>
            <pc:sldMk cId="992881336" sldId="353"/>
            <ac:spMk id="2" creationId="{FB361F60-4632-BB9E-92C8-D4622D2BEBB8}"/>
          </ac:spMkLst>
        </pc:spChg>
        <pc:spChg chg="mod">
          <ac:chgData name="Richard Decker" userId="b8f6e2a6a2a75148" providerId="LiveId" clId="{FAC57377-E9A9-452E-8FC4-ED50818193AF}" dt="2023-09-17T01:24:04.652" v="1631" actId="1076"/>
          <ac:spMkLst>
            <pc:docMk/>
            <pc:sldMk cId="992881336" sldId="353"/>
            <ac:spMk id="4" creationId="{78F39146-FF83-C08B-8FD8-67E8038C5E38}"/>
          </ac:spMkLst>
        </pc:spChg>
        <pc:spChg chg="mod">
          <ac:chgData name="Richard Decker" userId="b8f6e2a6a2a75148" providerId="LiveId" clId="{FAC57377-E9A9-452E-8FC4-ED50818193AF}" dt="2023-09-17T01:24:01.386" v="1630" actId="1076"/>
          <ac:spMkLst>
            <pc:docMk/>
            <pc:sldMk cId="992881336" sldId="353"/>
            <ac:spMk id="6" creationId="{15586F1E-C986-EE7E-AF38-6E752D66B8D9}"/>
          </ac:spMkLst>
        </pc:spChg>
        <pc:spChg chg="add mod">
          <ac:chgData name="Richard Decker" userId="b8f6e2a6a2a75148" providerId="LiveId" clId="{FAC57377-E9A9-452E-8FC4-ED50818193AF}" dt="2023-09-17T00:09:41.542" v="637" actId="115"/>
          <ac:spMkLst>
            <pc:docMk/>
            <pc:sldMk cId="992881336" sldId="353"/>
            <ac:spMk id="7" creationId="{D162E002-9DEF-6637-8CD3-903FFC95CDAE}"/>
          </ac:spMkLst>
        </pc:spChg>
      </pc:sldChg>
      <pc:sldChg chg="del">
        <pc:chgData name="Richard Decker" userId="b8f6e2a6a2a75148" providerId="LiveId" clId="{FAC57377-E9A9-452E-8FC4-ED50818193AF}" dt="2023-09-17T00:07:41.590" v="518" actId="47"/>
        <pc:sldMkLst>
          <pc:docMk/>
          <pc:sldMk cId="1414797689" sldId="353"/>
        </pc:sldMkLst>
      </pc:sldChg>
      <pc:sldChg chg="del">
        <pc:chgData name="Richard Decker" userId="b8f6e2a6a2a75148" providerId="LiveId" clId="{FAC57377-E9A9-452E-8FC4-ED50818193AF}" dt="2023-09-17T00:01:52.413" v="111" actId="47"/>
        <pc:sldMkLst>
          <pc:docMk/>
          <pc:sldMk cId="3053978195" sldId="353"/>
        </pc:sldMkLst>
      </pc:sldChg>
      <pc:sldChg chg="del">
        <pc:chgData name="Richard Decker" userId="b8f6e2a6a2a75148" providerId="LiveId" clId="{FAC57377-E9A9-452E-8FC4-ED50818193AF}" dt="2023-09-17T00:09:52.403" v="638" actId="47"/>
        <pc:sldMkLst>
          <pc:docMk/>
          <pc:sldMk cId="2561315642" sldId="354"/>
        </pc:sldMkLst>
      </pc:sldChg>
      <pc:sldChg chg="del">
        <pc:chgData name="Richard Decker" userId="b8f6e2a6a2a75148" providerId="LiveId" clId="{FAC57377-E9A9-452E-8FC4-ED50818193AF}" dt="2023-09-17T00:01:54.252" v="113" actId="47"/>
        <pc:sldMkLst>
          <pc:docMk/>
          <pc:sldMk cId="3461387269" sldId="354"/>
        </pc:sldMkLst>
      </pc:sldChg>
      <pc:sldChg chg="addSp delSp modSp mod modAnim">
        <pc:chgData name="Richard Decker" userId="b8f6e2a6a2a75148" providerId="LiveId" clId="{FAC57377-E9A9-452E-8FC4-ED50818193AF}" dt="2023-09-17T01:23:46.023" v="1628"/>
        <pc:sldMkLst>
          <pc:docMk/>
          <pc:sldMk cId="3766086919" sldId="354"/>
        </pc:sldMkLst>
        <pc:spChg chg="del">
          <ac:chgData name="Richard Decker" userId="b8f6e2a6a2a75148" providerId="LiveId" clId="{FAC57377-E9A9-452E-8FC4-ED50818193AF}" dt="2023-09-17T01:16:51.679" v="1593" actId="478"/>
          <ac:spMkLst>
            <pc:docMk/>
            <pc:sldMk cId="3766086919" sldId="354"/>
            <ac:spMk id="2" creationId="{FB361F60-4632-BB9E-92C8-D4622D2BEBB8}"/>
          </ac:spMkLst>
        </pc:spChg>
        <pc:spChg chg="del">
          <ac:chgData name="Richard Decker" userId="b8f6e2a6a2a75148" providerId="LiveId" clId="{FAC57377-E9A9-452E-8FC4-ED50818193AF}" dt="2023-09-17T01:16:49.927" v="1592" actId="478"/>
          <ac:spMkLst>
            <pc:docMk/>
            <pc:sldMk cId="3766086919" sldId="354"/>
            <ac:spMk id="4" creationId="{78F39146-FF83-C08B-8FD8-67E8038C5E38}"/>
          </ac:spMkLst>
        </pc:spChg>
        <pc:spChg chg="del">
          <ac:chgData name="Richard Decker" userId="b8f6e2a6a2a75148" providerId="LiveId" clId="{FAC57377-E9A9-452E-8FC4-ED50818193AF}" dt="2023-09-17T01:16:48.309" v="1591" actId="478"/>
          <ac:spMkLst>
            <pc:docMk/>
            <pc:sldMk cId="3766086919" sldId="354"/>
            <ac:spMk id="6" creationId="{15586F1E-C986-EE7E-AF38-6E752D66B8D9}"/>
          </ac:spMkLst>
        </pc:spChg>
        <pc:spChg chg="add mod">
          <ac:chgData name="Richard Decker" userId="b8f6e2a6a2a75148" providerId="LiveId" clId="{FAC57377-E9A9-452E-8FC4-ED50818193AF}" dt="2023-09-17T00:11:19.646" v="759" actId="115"/>
          <ac:spMkLst>
            <pc:docMk/>
            <pc:sldMk cId="3766086919" sldId="354"/>
            <ac:spMk id="8" creationId="{BA5790D8-45B9-8942-3945-4FDFBE452AC2}"/>
          </ac:spMkLst>
        </pc:spChg>
        <pc:spChg chg="add mod">
          <ac:chgData name="Richard Decker" userId="b8f6e2a6a2a75148" providerId="LiveId" clId="{FAC57377-E9A9-452E-8FC4-ED50818193AF}" dt="2023-09-17T01:19:40.801" v="1620" actId="403"/>
          <ac:spMkLst>
            <pc:docMk/>
            <pc:sldMk cId="3766086919" sldId="354"/>
            <ac:spMk id="9" creationId="{3A812D68-9661-C573-36DA-466853CC97A0}"/>
          </ac:spMkLst>
        </pc:spChg>
      </pc:sldChg>
      <pc:sldChg chg="delSp modSp mod delAnim modAnim">
        <pc:chgData name="Richard Decker" userId="b8f6e2a6a2a75148" providerId="LiveId" clId="{FAC57377-E9A9-452E-8FC4-ED50818193AF}" dt="2023-09-17T01:20:17.859" v="1621"/>
        <pc:sldMkLst>
          <pc:docMk/>
          <pc:sldMk cId="1229849130" sldId="355"/>
        </pc:sldMkLst>
        <pc:spChg chg="del mod">
          <ac:chgData name="Richard Decker" userId="b8f6e2a6a2a75148" providerId="LiveId" clId="{FAC57377-E9A9-452E-8FC4-ED50818193AF}" dt="2023-09-17T00:36:48.361" v="1160" actId="478"/>
          <ac:spMkLst>
            <pc:docMk/>
            <pc:sldMk cId="1229849130" sldId="355"/>
            <ac:spMk id="2" creationId="{FB361F60-4632-BB9E-92C8-D4622D2BEBB8}"/>
          </ac:spMkLst>
        </pc:spChg>
        <pc:spChg chg="mod">
          <ac:chgData name="Richard Decker" userId="b8f6e2a6a2a75148" providerId="LiveId" clId="{FAC57377-E9A9-452E-8FC4-ED50818193AF}" dt="2023-09-17T00:37:42.904" v="1236" actId="6549"/>
          <ac:spMkLst>
            <pc:docMk/>
            <pc:sldMk cId="1229849130" sldId="355"/>
            <ac:spMk id="4" creationId="{78F39146-FF83-C08B-8FD8-67E8038C5E38}"/>
          </ac:spMkLst>
        </pc:spChg>
        <pc:spChg chg="mod">
          <ac:chgData name="Richard Decker" userId="b8f6e2a6a2a75148" providerId="LiveId" clId="{FAC57377-E9A9-452E-8FC4-ED50818193AF}" dt="2023-09-17T00:37:07.832" v="1163" actId="1076"/>
          <ac:spMkLst>
            <pc:docMk/>
            <pc:sldMk cId="1229849130" sldId="355"/>
            <ac:spMk id="6" creationId="{15586F1E-C986-EE7E-AF38-6E752D66B8D9}"/>
          </ac:spMkLst>
        </pc:spChg>
        <pc:inkChg chg="del">
          <ac:chgData name="Richard Decker" userId="b8f6e2a6a2a75148" providerId="LiveId" clId="{FAC57377-E9A9-452E-8FC4-ED50818193AF}" dt="2023-09-17T00:27:04.680" v="1011" actId="478"/>
          <ac:inkMkLst>
            <pc:docMk/>
            <pc:sldMk cId="1229849130" sldId="355"/>
            <ac:inkMk id="5" creationId="{AF88AC88-F39B-F3A6-4A6E-3C21C425744D}"/>
          </ac:inkMkLst>
        </pc:inkChg>
        <pc:inkChg chg="del">
          <ac:chgData name="Richard Decker" userId="b8f6e2a6a2a75148" providerId="LiveId" clId="{FAC57377-E9A9-452E-8FC4-ED50818193AF}" dt="2023-09-17T00:27:05.616" v="1012" actId="478"/>
          <ac:inkMkLst>
            <pc:docMk/>
            <pc:sldMk cId="1229849130" sldId="355"/>
            <ac:inkMk id="7" creationId="{1C8B6A3F-324C-5BD6-E6E9-787ACDD286C2}"/>
          </ac:inkMkLst>
        </pc:inkChg>
      </pc:sldChg>
    </pc:docChg>
  </pc:docChgLst>
  <pc:docChgLst>
    <pc:chgData name="Richard Decker" userId="b8f6e2a6a2a75148" providerId="LiveId" clId="{25018BB0-9A18-41C6-8312-B1634F672166}"/>
    <pc:docChg chg="undo custSel delSld modSld sldOrd">
      <pc:chgData name="Richard Decker" userId="b8f6e2a6a2a75148" providerId="LiveId" clId="{25018BB0-9A18-41C6-8312-B1634F672166}" dt="2023-08-06T05:32:59.817" v="1475" actId="13926"/>
      <pc:docMkLst>
        <pc:docMk/>
      </pc:docMkLst>
      <pc:sldChg chg="delSp modSp mod">
        <pc:chgData name="Richard Decker" userId="b8f6e2a6a2a75148" providerId="LiveId" clId="{25018BB0-9A18-41C6-8312-B1634F672166}" dt="2023-08-06T02:46:48.137" v="39" actId="478"/>
        <pc:sldMkLst>
          <pc:docMk/>
          <pc:sldMk cId="1744375188" sldId="262"/>
        </pc:sldMkLst>
        <pc:spChg chg="del">
          <ac:chgData name="Richard Decker" userId="b8f6e2a6a2a75148" providerId="LiveId" clId="{25018BB0-9A18-41C6-8312-B1634F672166}" dt="2023-08-06T02:46:48.137" v="39" actId="478"/>
          <ac:spMkLst>
            <pc:docMk/>
            <pc:sldMk cId="1744375188" sldId="262"/>
            <ac:spMk id="3" creationId="{D6AA78F3-B47E-8D07-2758-07FA3E411A3B}"/>
          </ac:spMkLst>
        </pc:spChg>
        <pc:spChg chg="mod">
          <ac:chgData name="Richard Decker" userId="b8f6e2a6a2a75148" providerId="LiveId" clId="{25018BB0-9A18-41C6-8312-B1634F672166}" dt="2023-08-06T02:46:37.358" v="38" actId="20577"/>
          <ac:spMkLst>
            <pc:docMk/>
            <pc:sldMk cId="1744375188" sldId="262"/>
            <ac:spMk id="4" creationId="{71D98E05-015C-9C0A-6AD5-FDC1B87C8BEB}"/>
          </ac:spMkLst>
        </pc:spChg>
      </pc:sldChg>
      <pc:sldChg chg="addSp delSp modSp mod delAnim modAnim">
        <pc:chgData name="Richard Decker" userId="b8f6e2a6a2a75148" providerId="LiveId" clId="{25018BB0-9A18-41C6-8312-B1634F672166}" dt="2023-08-06T03:55:45.253" v="426"/>
        <pc:sldMkLst>
          <pc:docMk/>
          <pc:sldMk cId="820778474" sldId="331"/>
        </pc:sldMkLst>
        <pc:spChg chg="del">
          <ac:chgData name="Richard Decker" userId="b8f6e2a6a2a75148" providerId="LiveId" clId="{25018BB0-9A18-41C6-8312-B1634F672166}" dt="2023-08-06T03:30:51.087" v="258" actId="478"/>
          <ac:spMkLst>
            <pc:docMk/>
            <pc:sldMk cId="820778474" sldId="331"/>
            <ac:spMk id="2" creationId="{2500D48C-238D-92D3-99E2-37F8BA73CB74}"/>
          </ac:spMkLst>
        </pc:spChg>
        <pc:spChg chg="mod">
          <ac:chgData name="Richard Decker" userId="b8f6e2a6a2a75148" providerId="LiveId" clId="{25018BB0-9A18-41C6-8312-B1634F672166}" dt="2023-08-06T03:29:45.586" v="255" actId="20577"/>
          <ac:spMkLst>
            <pc:docMk/>
            <pc:sldMk cId="820778474" sldId="331"/>
            <ac:spMk id="3" creationId="{0017FEDA-CF2C-CB33-FBEA-27DFA959DDE7}"/>
          </ac:spMkLst>
        </pc:spChg>
        <pc:spChg chg="add mod">
          <ac:chgData name="Richard Decker" userId="b8f6e2a6a2a75148" providerId="LiveId" clId="{25018BB0-9A18-41C6-8312-B1634F672166}" dt="2023-08-06T03:36:46.958" v="320" actId="113"/>
          <ac:spMkLst>
            <pc:docMk/>
            <pc:sldMk cId="820778474" sldId="331"/>
            <ac:spMk id="4" creationId="{78F39146-FF83-C08B-8FD8-67E8038C5E38}"/>
          </ac:spMkLst>
        </pc:spChg>
        <pc:spChg chg="del">
          <ac:chgData name="Richard Decker" userId="b8f6e2a6a2a75148" providerId="LiveId" clId="{25018BB0-9A18-41C6-8312-B1634F672166}" dt="2023-08-06T03:30:48.257" v="256" actId="478"/>
          <ac:spMkLst>
            <pc:docMk/>
            <pc:sldMk cId="820778474" sldId="331"/>
            <ac:spMk id="5" creationId="{25B2D4B6-6526-B292-2B6D-ADE6258ABD74}"/>
          </ac:spMkLst>
        </pc:spChg>
        <pc:spChg chg="del">
          <ac:chgData name="Richard Decker" userId="b8f6e2a6a2a75148" providerId="LiveId" clId="{25018BB0-9A18-41C6-8312-B1634F672166}" dt="2023-08-06T03:30:49.954" v="257" actId="478"/>
          <ac:spMkLst>
            <pc:docMk/>
            <pc:sldMk cId="820778474" sldId="331"/>
            <ac:spMk id="6" creationId="{3FBC017F-186B-B939-E45F-B528411F0619}"/>
          </ac:spMkLst>
        </pc:spChg>
      </pc:sldChg>
      <pc:sldChg chg="delSp modSp del mod ord delAnim">
        <pc:chgData name="Richard Decker" userId="b8f6e2a6a2a75148" providerId="LiveId" clId="{25018BB0-9A18-41C6-8312-B1634F672166}" dt="2023-08-06T03:28:19.640" v="185" actId="47"/>
        <pc:sldMkLst>
          <pc:docMk/>
          <pc:sldMk cId="2825220993" sldId="339"/>
        </pc:sldMkLst>
        <pc:spChg chg="mod">
          <ac:chgData name="Richard Decker" userId="b8f6e2a6a2a75148" providerId="LiveId" clId="{25018BB0-9A18-41C6-8312-B1634F672166}" dt="2023-08-06T03:15:01.344" v="101" actId="1076"/>
          <ac:spMkLst>
            <pc:docMk/>
            <pc:sldMk cId="2825220993" sldId="339"/>
            <ac:spMk id="2" creationId="{2500D48C-238D-92D3-99E2-37F8BA73CB74}"/>
          </ac:spMkLst>
        </pc:spChg>
        <pc:spChg chg="del">
          <ac:chgData name="Richard Decker" userId="b8f6e2a6a2a75148" providerId="LiveId" clId="{25018BB0-9A18-41C6-8312-B1634F672166}" dt="2023-08-06T03:08:29.515" v="42" actId="478"/>
          <ac:spMkLst>
            <pc:docMk/>
            <pc:sldMk cId="2825220993" sldId="339"/>
            <ac:spMk id="3" creationId="{0017FEDA-CF2C-CB33-FBEA-27DFA959DDE7}"/>
          </ac:spMkLst>
        </pc:spChg>
        <pc:spChg chg="mod">
          <ac:chgData name="Richard Decker" userId="b8f6e2a6a2a75148" providerId="LiveId" clId="{25018BB0-9A18-41C6-8312-B1634F672166}" dt="2023-08-06T03:14:41.789" v="96" actId="1076"/>
          <ac:spMkLst>
            <pc:docMk/>
            <pc:sldMk cId="2825220993" sldId="339"/>
            <ac:spMk id="4" creationId="{DE428B99-4F98-1853-754E-3F6163AF7BCF}"/>
          </ac:spMkLst>
        </pc:spChg>
        <pc:spChg chg="mod">
          <ac:chgData name="Richard Decker" userId="b8f6e2a6a2a75148" providerId="LiveId" clId="{25018BB0-9A18-41C6-8312-B1634F672166}" dt="2023-08-06T03:14:49.539" v="98" actId="1076"/>
          <ac:spMkLst>
            <pc:docMk/>
            <pc:sldMk cId="2825220993" sldId="339"/>
            <ac:spMk id="7" creationId="{666E2DC2-7718-9A68-9A17-29A4BBC3B5B4}"/>
          </ac:spMkLst>
        </pc:spChg>
        <pc:spChg chg="del">
          <ac:chgData name="Richard Decker" userId="b8f6e2a6a2a75148" providerId="LiveId" clId="{25018BB0-9A18-41C6-8312-B1634F672166}" dt="2023-08-06T03:14:33.696" v="95" actId="478"/>
          <ac:spMkLst>
            <pc:docMk/>
            <pc:sldMk cId="2825220993" sldId="339"/>
            <ac:spMk id="8" creationId="{9E632B81-0E65-99DD-8807-ABF6FBC21265}"/>
          </ac:spMkLst>
        </pc:spChg>
      </pc:sldChg>
      <pc:sldChg chg="delSp modSp mod delAnim modAnim">
        <pc:chgData name="Richard Decker" userId="b8f6e2a6a2a75148" providerId="LiveId" clId="{25018BB0-9A18-41C6-8312-B1634F672166}" dt="2023-08-06T03:37:18.693" v="324"/>
        <pc:sldMkLst>
          <pc:docMk/>
          <pc:sldMk cId="1286394517" sldId="340"/>
        </pc:sldMkLst>
        <pc:spChg chg="del">
          <ac:chgData name="Richard Decker" userId="b8f6e2a6a2a75148" providerId="LiveId" clId="{25018BB0-9A18-41C6-8312-B1634F672166}" dt="2023-08-06T03:18:29.187" v="102" actId="478"/>
          <ac:spMkLst>
            <pc:docMk/>
            <pc:sldMk cId="1286394517" sldId="340"/>
            <ac:spMk id="2" creationId="{2500D48C-238D-92D3-99E2-37F8BA73CB74}"/>
          </ac:spMkLst>
        </pc:spChg>
        <pc:spChg chg="mod">
          <ac:chgData name="Richard Decker" userId="b8f6e2a6a2a75148" providerId="LiveId" clId="{25018BB0-9A18-41C6-8312-B1634F672166}" dt="2023-08-06T03:34:28.101" v="259" actId="1076"/>
          <ac:spMkLst>
            <pc:docMk/>
            <pc:sldMk cId="1286394517" sldId="340"/>
            <ac:spMk id="4" creationId="{DE428B99-4F98-1853-754E-3F6163AF7BCF}"/>
          </ac:spMkLst>
        </pc:spChg>
        <pc:spChg chg="mod">
          <ac:chgData name="Richard Decker" userId="b8f6e2a6a2a75148" providerId="LiveId" clId="{25018BB0-9A18-41C6-8312-B1634F672166}" dt="2023-08-06T03:36:36.833" v="319" actId="404"/>
          <ac:spMkLst>
            <pc:docMk/>
            <pc:sldMk cId="1286394517" sldId="340"/>
            <ac:spMk id="7" creationId="{666E2DC2-7718-9A68-9A17-29A4BBC3B5B4}"/>
          </ac:spMkLst>
        </pc:spChg>
      </pc:sldChg>
      <pc:sldChg chg="addSp delSp modSp mod delAnim modAnim">
        <pc:chgData name="Richard Decker" userId="b8f6e2a6a2a75148" providerId="LiveId" clId="{25018BB0-9A18-41C6-8312-B1634F672166}" dt="2023-08-06T04:08:55.524" v="693" actId="1076"/>
        <pc:sldMkLst>
          <pc:docMk/>
          <pc:sldMk cId="193630942" sldId="341"/>
        </pc:sldMkLst>
        <pc:spChg chg="mod">
          <ac:chgData name="Richard Decker" userId="b8f6e2a6a2a75148" providerId="LiveId" clId="{25018BB0-9A18-41C6-8312-B1634F672166}" dt="2023-08-06T04:07:28.320" v="677" actId="313"/>
          <ac:spMkLst>
            <pc:docMk/>
            <pc:sldMk cId="193630942" sldId="341"/>
            <ac:spMk id="2" creationId="{2500D48C-238D-92D3-99E2-37F8BA73CB74}"/>
          </ac:spMkLst>
        </pc:spChg>
        <pc:spChg chg="add mod">
          <ac:chgData name="Richard Decker" userId="b8f6e2a6a2a75148" providerId="LiveId" clId="{25018BB0-9A18-41C6-8312-B1634F672166}" dt="2023-08-06T04:08:55.524" v="693" actId="1076"/>
          <ac:spMkLst>
            <pc:docMk/>
            <pc:sldMk cId="193630942" sldId="341"/>
            <ac:spMk id="4" creationId="{6058F5F3-1391-5BE9-5D42-CB9AE08AA48C}"/>
          </ac:spMkLst>
        </pc:spChg>
        <pc:spChg chg="mod">
          <ac:chgData name="Richard Decker" userId="b8f6e2a6a2a75148" providerId="LiveId" clId="{25018BB0-9A18-41C6-8312-B1634F672166}" dt="2023-08-06T04:04:11.878" v="569" actId="115"/>
          <ac:spMkLst>
            <pc:docMk/>
            <pc:sldMk cId="193630942" sldId="341"/>
            <ac:spMk id="5" creationId="{25B2D4B6-6526-B292-2B6D-ADE6258ABD74}"/>
          </ac:spMkLst>
        </pc:spChg>
        <pc:spChg chg="del">
          <ac:chgData name="Richard Decker" userId="b8f6e2a6a2a75148" providerId="LiveId" clId="{25018BB0-9A18-41C6-8312-B1634F672166}" dt="2023-08-06T04:04:27.645" v="570" actId="478"/>
          <ac:spMkLst>
            <pc:docMk/>
            <pc:sldMk cId="193630942" sldId="341"/>
            <ac:spMk id="6" creationId="{3FBC017F-186B-B939-E45F-B528411F0619}"/>
          </ac:spMkLst>
        </pc:spChg>
      </pc:sldChg>
      <pc:sldChg chg="addSp delSp modSp mod delAnim">
        <pc:chgData name="Richard Decker" userId="b8f6e2a6a2a75148" providerId="LiveId" clId="{25018BB0-9A18-41C6-8312-B1634F672166}" dt="2023-08-06T03:55:57.415" v="429" actId="1076"/>
        <pc:sldMkLst>
          <pc:docMk/>
          <pc:sldMk cId="2379690445" sldId="342"/>
        </pc:sldMkLst>
        <pc:spChg chg="del">
          <ac:chgData name="Richard Decker" userId="b8f6e2a6a2a75148" providerId="LiveId" clId="{25018BB0-9A18-41C6-8312-B1634F672166}" dt="2023-08-06T03:55:54.478" v="428" actId="478"/>
          <ac:spMkLst>
            <pc:docMk/>
            <pc:sldMk cId="2379690445" sldId="342"/>
            <ac:spMk id="3" creationId="{0017FEDA-CF2C-CB33-FBEA-27DFA959DDE7}"/>
          </ac:spMkLst>
        </pc:spChg>
        <pc:spChg chg="del">
          <ac:chgData name="Richard Decker" userId="b8f6e2a6a2a75148" providerId="LiveId" clId="{25018BB0-9A18-41C6-8312-B1634F672166}" dt="2023-08-06T03:38:46.445" v="325" actId="478"/>
          <ac:spMkLst>
            <pc:docMk/>
            <pc:sldMk cId="2379690445" sldId="342"/>
            <ac:spMk id="4" creationId="{78F39146-FF83-C08B-8FD8-67E8038C5E38}"/>
          </ac:spMkLst>
        </pc:spChg>
        <pc:picChg chg="add del mod">
          <ac:chgData name="Richard Decker" userId="b8f6e2a6a2a75148" providerId="LiveId" clId="{25018BB0-9A18-41C6-8312-B1634F672166}" dt="2023-08-06T03:39:28.722" v="329" actId="478"/>
          <ac:picMkLst>
            <pc:docMk/>
            <pc:sldMk cId="2379690445" sldId="342"/>
            <ac:picMk id="5" creationId="{516AA639-4553-8AF7-3B96-E729EF69A037}"/>
          </ac:picMkLst>
        </pc:picChg>
        <pc:picChg chg="add mod">
          <ac:chgData name="Richard Decker" userId="b8f6e2a6a2a75148" providerId="LiveId" clId="{25018BB0-9A18-41C6-8312-B1634F672166}" dt="2023-08-06T03:55:57.415" v="429" actId="1076"/>
          <ac:picMkLst>
            <pc:docMk/>
            <pc:sldMk cId="2379690445" sldId="342"/>
            <ac:picMk id="7" creationId="{3F5713F7-8630-4FDF-BC8C-F769CD28C23A}"/>
          </ac:picMkLst>
        </pc:picChg>
      </pc:sldChg>
      <pc:sldChg chg="delSp modSp del mod">
        <pc:chgData name="Richard Decker" userId="b8f6e2a6a2a75148" providerId="LiveId" clId="{25018BB0-9A18-41C6-8312-B1634F672166}" dt="2023-08-06T03:43:05.142" v="344" actId="47"/>
        <pc:sldMkLst>
          <pc:docMk/>
          <pc:sldMk cId="4082075297" sldId="343"/>
        </pc:sldMkLst>
        <pc:spChg chg="del">
          <ac:chgData name="Richard Decker" userId="b8f6e2a6a2a75148" providerId="LiveId" clId="{25018BB0-9A18-41C6-8312-B1634F672166}" dt="2023-08-06T03:41:11.043" v="334" actId="478"/>
          <ac:spMkLst>
            <pc:docMk/>
            <pc:sldMk cId="4082075297" sldId="343"/>
            <ac:spMk id="3" creationId="{0017FEDA-CF2C-CB33-FBEA-27DFA959DDE7}"/>
          </ac:spMkLst>
        </pc:spChg>
        <pc:picChg chg="mod">
          <ac:chgData name="Richard Decker" userId="b8f6e2a6a2a75148" providerId="LiveId" clId="{25018BB0-9A18-41C6-8312-B1634F672166}" dt="2023-08-06T03:41:07.451" v="333" actId="1076"/>
          <ac:picMkLst>
            <pc:docMk/>
            <pc:sldMk cId="4082075297" sldId="343"/>
            <ac:picMk id="5" creationId="{516AA639-4553-8AF7-3B96-E729EF69A037}"/>
          </ac:picMkLst>
        </pc:picChg>
      </pc:sldChg>
      <pc:sldChg chg="addSp delSp modSp mod modAnim">
        <pc:chgData name="Richard Decker" userId="b8f6e2a6a2a75148" providerId="LiveId" clId="{25018BB0-9A18-41C6-8312-B1634F672166}" dt="2023-08-06T03:51:56.419" v="388"/>
        <pc:sldMkLst>
          <pc:docMk/>
          <pc:sldMk cId="1523683096" sldId="344"/>
        </pc:sldMkLst>
        <pc:spChg chg="add mod">
          <ac:chgData name="Richard Decker" userId="b8f6e2a6a2a75148" providerId="LiveId" clId="{25018BB0-9A18-41C6-8312-B1634F672166}" dt="2023-08-06T03:44:03.523" v="347" actId="208"/>
          <ac:spMkLst>
            <pc:docMk/>
            <pc:sldMk cId="1523683096" sldId="344"/>
            <ac:spMk id="9" creationId="{81116BBE-151D-4D56-3F21-387DDCF8667B}"/>
          </ac:spMkLst>
        </pc:spChg>
        <pc:spChg chg="add mod">
          <ac:chgData name="Richard Decker" userId="b8f6e2a6a2a75148" providerId="LiveId" clId="{25018BB0-9A18-41C6-8312-B1634F672166}" dt="2023-08-06T03:44:37.288" v="352" actId="14100"/>
          <ac:spMkLst>
            <pc:docMk/>
            <pc:sldMk cId="1523683096" sldId="344"/>
            <ac:spMk id="11" creationId="{93D5F56C-8E7B-87FF-4C30-131C102BC078}"/>
          </ac:spMkLst>
        </pc:spChg>
        <pc:spChg chg="add mod">
          <ac:chgData name="Richard Decker" userId="b8f6e2a6a2a75148" providerId="LiveId" clId="{25018BB0-9A18-41C6-8312-B1634F672166}" dt="2023-08-06T03:47:06.268" v="364" actId="14100"/>
          <ac:spMkLst>
            <pc:docMk/>
            <pc:sldMk cId="1523683096" sldId="344"/>
            <ac:spMk id="16" creationId="{FA9F5198-42F5-F256-47CE-EE01CECFBE15}"/>
          </ac:spMkLst>
        </pc:spChg>
        <pc:spChg chg="add mod">
          <ac:chgData name="Richard Decker" userId="b8f6e2a6a2a75148" providerId="LiveId" clId="{25018BB0-9A18-41C6-8312-B1634F672166}" dt="2023-08-06T03:47:50.420" v="368" actId="14100"/>
          <ac:spMkLst>
            <pc:docMk/>
            <pc:sldMk cId="1523683096" sldId="344"/>
            <ac:spMk id="19" creationId="{A7214CBC-B2AB-2EED-16C4-255104AEF416}"/>
          </ac:spMkLst>
        </pc:spChg>
        <pc:picChg chg="add del mod">
          <ac:chgData name="Richard Decker" userId="b8f6e2a6a2a75148" providerId="LiveId" clId="{25018BB0-9A18-41C6-8312-B1634F672166}" dt="2023-08-06T03:42:01.010" v="337" actId="478"/>
          <ac:picMkLst>
            <pc:docMk/>
            <pc:sldMk cId="1523683096" sldId="344"/>
            <ac:picMk id="3" creationId="{70253F7C-2EB6-EC20-3074-C1D724F0CEE1}"/>
          </ac:picMkLst>
        </pc:picChg>
        <pc:picChg chg="del">
          <ac:chgData name="Richard Decker" userId="b8f6e2a6a2a75148" providerId="LiveId" clId="{25018BB0-9A18-41C6-8312-B1634F672166}" dt="2023-08-06T03:41:45.613" v="335" actId="478"/>
          <ac:picMkLst>
            <pc:docMk/>
            <pc:sldMk cId="1523683096" sldId="344"/>
            <ac:picMk id="5" creationId="{516AA639-4553-8AF7-3B96-E729EF69A037}"/>
          </ac:picMkLst>
        </pc:picChg>
        <pc:picChg chg="add del mod">
          <ac:chgData name="Richard Decker" userId="b8f6e2a6a2a75148" providerId="LiveId" clId="{25018BB0-9A18-41C6-8312-B1634F672166}" dt="2023-08-06T03:42:19.987" v="339" actId="478"/>
          <ac:picMkLst>
            <pc:docMk/>
            <pc:sldMk cId="1523683096" sldId="344"/>
            <ac:picMk id="6" creationId="{11222EB3-4E79-40E1-1F32-6C936887DABF}"/>
          </ac:picMkLst>
        </pc:picChg>
        <pc:picChg chg="add mod">
          <ac:chgData name="Richard Decker" userId="b8f6e2a6a2a75148" providerId="LiveId" clId="{25018BB0-9A18-41C6-8312-B1634F672166}" dt="2023-08-06T03:42:56.547" v="343" actId="1076"/>
          <ac:picMkLst>
            <pc:docMk/>
            <pc:sldMk cId="1523683096" sldId="344"/>
            <ac:picMk id="8" creationId="{374F8A81-6F15-4076-BA4C-9C9E229F0384}"/>
          </ac:picMkLst>
        </pc:picChg>
        <pc:picChg chg="add del mod">
          <ac:chgData name="Richard Decker" userId="b8f6e2a6a2a75148" providerId="LiveId" clId="{25018BB0-9A18-41C6-8312-B1634F672166}" dt="2023-08-06T03:44:24.408" v="349"/>
          <ac:picMkLst>
            <pc:docMk/>
            <pc:sldMk cId="1523683096" sldId="344"/>
            <ac:picMk id="10" creationId="{36BA559D-3FF5-6427-175A-DEE64C093E88}"/>
          </ac:picMkLst>
        </pc:picChg>
        <pc:inkChg chg="add del">
          <ac:chgData name="Richard Decker" userId="b8f6e2a6a2a75148" providerId="LiveId" clId="{25018BB0-9A18-41C6-8312-B1634F672166}" dt="2023-08-06T03:44:59.750" v="354" actId="9405"/>
          <ac:inkMkLst>
            <pc:docMk/>
            <pc:sldMk cId="1523683096" sldId="344"/>
            <ac:inkMk id="12" creationId="{9521ED76-6F99-3217-4E46-4B148D356317}"/>
          </ac:inkMkLst>
        </pc:inkChg>
        <pc:inkChg chg="add">
          <ac:chgData name="Richard Decker" userId="b8f6e2a6a2a75148" providerId="LiveId" clId="{25018BB0-9A18-41C6-8312-B1634F672166}" dt="2023-08-06T03:45:10.820" v="355" actId="9405"/>
          <ac:inkMkLst>
            <pc:docMk/>
            <pc:sldMk cId="1523683096" sldId="344"/>
            <ac:inkMk id="13" creationId="{CFD782EF-089F-AAEF-795D-626A6C07B4DD}"/>
          </ac:inkMkLst>
        </pc:inkChg>
        <pc:inkChg chg="add">
          <ac:chgData name="Richard Decker" userId="b8f6e2a6a2a75148" providerId="LiveId" clId="{25018BB0-9A18-41C6-8312-B1634F672166}" dt="2023-08-06T03:45:38.973" v="356" actId="9405"/>
          <ac:inkMkLst>
            <pc:docMk/>
            <pc:sldMk cId="1523683096" sldId="344"/>
            <ac:inkMk id="14" creationId="{BF82128C-1C97-10B4-8753-3EDADE996795}"/>
          </ac:inkMkLst>
        </pc:inkChg>
        <pc:inkChg chg="add">
          <ac:chgData name="Richard Decker" userId="b8f6e2a6a2a75148" providerId="LiveId" clId="{25018BB0-9A18-41C6-8312-B1634F672166}" dt="2023-08-06T03:46:01.551" v="357" actId="9405"/>
          <ac:inkMkLst>
            <pc:docMk/>
            <pc:sldMk cId="1523683096" sldId="344"/>
            <ac:inkMk id="15" creationId="{7C0A9D12-A46D-F5B3-2DDD-A0343B7D59F6}"/>
          </ac:inkMkLst>
        </pc:inkChg>
        <pc:inkChg chg="add del">
          <ac:chgData name="Richard Decker" userId="b8f6e2a6a2a75148" providerId="LiveId" clId="{25018BB0-9A18-41C6-8312-B1634F672166}" dt="2023-08-06T03:46:53.737" v="362" actId="9405"/>
          <ac:inkMkLst>
            <pc:docMk/>
            <pc:sldMk cId="1523683096" sldId="344"/>
            <ac:inkMk id="17" creationId="{5F33EF6A-EFDC-463C-0B0E-A6040C826FBA}"/>
          </ac:inkMkLst>
        </pc:inkChg>
        <pc:inkChg chg="add mod">
          <ac:chgData name="Richard Decker" userId="b8f6e2a6a2a75148" providerId="LiveId" clId="{25018BB0-9A18-41C6-8312-B1634F672166}" dt="2023-08-06T03:50:05.115" v="377" actId="1076"/>
          <ac:inkMkLst>
            <pc:docMk/>
            <pc:sldMk cId="1523683096" sldId="344"/>
            <ac:inkMk id="18" creationId="{CDA892A9-AA67-297F-B6E3-792818E2565F}"/>
          </ac:inkMkLst>
        </pc:inkChg>
      </pc:sldChg>
      <pc:sldChg chg="addSp modSp mod modAnim">
        <pc:chgData name="Richard Decker" userId="b8f6e2a6a2a75148" providerId="LiveId" clId="{25018BB0-9A18-41C6-8312-B1634F672166}" dt="2023-08-06T05:29:54.039" v="1465"/>
        <pc:sldMkLst>
          <pc:docMk/>
          <pc:sldMk cId="19911266" sldId="345"/>
        </pc:sldMkLst>
        <pc:spChg chg="add mod">
          <ac:chgData name="Richard Decker" userId="b8f6e2a6a2a75148" providerId="LiveId" clId="{25018BB0-9A18-41C6-8312-B1634F672166}" dt="2023-08-06T04:02:29.449" v="523" actId="13926"/>
          <ac:spMkLst>
            <pc:docMk/>
            <pc:sldMk cId="19911266" sldId="345"/>
            <ac:spMk id="2" creationId="{FB361F60-4632-BB9E-92C8-D4622D2BEBB8}"/>
          </ac:spMkLst>
        </pc:spChg>
        <pc:spChg chg="mod">
          <ac:chgData name="Richard Decker" userId="b8f6e2a6a2a75148" providerId="LiveId" clId="{25018BB0-9A18-41C6-8312-B1634F672166}" dt="2023-08-06T04:02:17.574" v="522" actId="13926"/>
          <ac:spMkLst>
            <pc:docMk/>
            <pc:sldMk cId="19911266" sldId="345"/>
            <ac:spMk id="4" creationId="{78F39146-FF83-C08B-8FD8-67E8038C5E38}"/>
          </ac:spMkLst>
        </pc:spChg>
        <pc:spChg chg="add mod">
          <ac:chgData name="Richard Decker" userId="b8f6e2a6a2a75148" providerId="LiveId" clId="{25018BB0-9A18-41C6-8312-B1634F672166}" dt="2023-08-06T04:02:48.387" v="524" actId="13926"/>
          <ac:spMkLst>
            <pc:docMk/>
            <pc:sldMk cId="19911266" sldId="345"/>
            <ac:spMk id="5" creationId="{0184EE15-869A-D790-3AA9-C3D719B1203B}"/>
          </ac:spMkLst>
        </pc:spChg>
        <pc:spChg chg="add mod">
          <ac:chgData name="Richard Decker" userId="b8f6e2a6a2a75148" providerId="LiveId" clId="{25018BB0-9A18-41C6-8312-B1634F672166}" dt="2023-08-06T04:01:27.329" v="516" actId="20577"/>
          <ac:spMkLst>
            <pc:docMk/>
            <pc:sldMk cId="19911266" sldId="345"/>
            <ac:spMk id="6" creationId="{15586F1E-C986-EE7E-AF38-6E752D66B8D9}"/>
          </ac:spMkLst>
        </pc:spChg>
      </pc:sldChg>
      <pc:sldChg chg="addSp modSp mod modAnim">
        <pc:chgData name="Richard Decker" userId="b8f6e2a6a2a75148" providerId="LiveId" clId="{25018BB0-9A18-41C6-8312-B1634F672166}" dt="2023-08-06T04:25:10.918" v="911"/>
        <pc:sldMkLst>
          <pc:docMk/>
          <pc:sldMk cId="4218368223" sldId="346"/>
        </pc:sldMkLst>
        <pc:spChg chg="mod">
          <ac:chgData name="Richard Decker" userId="b8f6e2a6a2a75148" providerId="LiveId" clId="{25018BB0-9A18-41C6-8312-B1634F672166}" dt="2023-08-06T04:24:29.278" v="891"/>
          <ac:spMkLst>
            <pc:docMk/>
            <pc:sldMk cId="4218368223" sldId="346"/>
            <ac:spMk id="2" creationId="{2500D48C-238D-92D3-99E2-37F8BA73CB74}"/>
          </ac:spMkLst>
        </pc:spChg>
        <pc:spChg chg="add mod">
          <ac:chgData name="Richard Decker" userId="b8f6e2a6a2a75148" providerId="LiveId" clId="{25018BB0-9A18-41C6-8312-B1634F672166}" dt="2023-08-06T04:25:10.918" v="911"/>
          <ac:spMkLst>
            <pc:docMk/>
            <pc:sldMk cId="4218368223" sldId="346"/>
            <ac:spMk id="4" creationId="{78506856-85D8-204F-F702-17FCEA315622}"/>
          </ac:spMkLst>
        </pc:spChg>
        <pc:spChg chg="mod">
          <ac:chgData name="Richard Decker" userId="b8f6e2a6a2a75148" providerId="LiveId" clId="{25018BB0-9A18-41C6-8312-B1634F672166}" dt="2023-08-06T04:23:06.989" v="870" actId="20577"/>
          <ac:spMkLst>
            <pc:docMk/>
            <pc:sldMk cId="4218368223" sldId="346"/>
            <ac:spMk id="6" creationId="{3FBC017F-186B-B939-E45F-B528411F0619}"/>
          </ac:spMkLst>
        </pc:spChg>
      </pc:sldChg>
      <pc:sldChg chg="addSp modSp mod modAnim">
        <pc:chgData name="Richard Decker" userId="b8f6e2a6a2a75148" providerId="LiveId" clId="{25018BB0-9A18-41C6-8312-B1634F672166}" dt="2023-08-06T05:30:37.030" v="1469"/>
        <pc:sldMkLst>
          <pc:docMk/>
          <pc:sldMk cId="2663077344" sldId="347"/>
        </pc:sldMkLst>
        <pc:spChg chg="mod">
          <ac:chgData name="Richard Decker" userId="b8f6e2a6a2a75148" providerId="LiveId" clId="{25018BB0-9A18-41C6-8312-B1634F672166}" dt="2023-08-06T04:13:14.960" v="722" actId="13926"/>
          <ac:spMkLst>
            <pc:docMk/>
            <pc:sldMk cId="2663077344" sldId="347"/>
            <ac:spMk id="4" creationId="{6058F5F3-1391-5BE9-5D42-CB9AE08AA48C}"/>
          </ac:spMkLst>
        </pc:spChg>
        <pc:spChg chg="add mod">
          <ac:chgData name="Richard Decker" userId="b8f6e2a6a2a75148" providerId="LiveId" clId="{25018BB0-9A18-41C6-8312-B1634F672166}" dt="2023-08-06T04:15:20.123" v="771" actId="13926"/>
          <ac:spMkLst>
            <pc:docMk/>
            <pc:sldMk cId="2663077344" sldId="347"/>
            <ac:spMk id="6" creationId="{D70C13BC-12B9-0FC7-02C2-CAB8FA108CFA}"/>
          </ac:spMkLst>
        </pc:spChg>
        <pc:spChg chg="add mod">
          <ac:chgData name="Richard Decker" userId="b8f6e2a6a2a75148" providerId="LiveId" clId="{25018BB0-9A18-41C6-8312-B1634F672166}" dt="2023-08-06T04:15:26.469" v="772" actId="1076"/>
          <ac:spMkLst>
            <pc:docMk/>
            <pc:sldMk cId="2663077344" sldId="347"/>
            <ac:spMk id="7" creationId="{C9985074-E379-3355-4D82-00EE8AE5059D}"/>
          </ac:spMkLst>
        </pc:spChg>
      </pc:sldChg>
      <pc:sldChg chg="delSp modSp mod delAnim">
        <pc:chgData name="Richard Decker" userId="b8f6e2a6a2a75148" providerId="LiveId" clId="{25018BB0-9A18-41C6-8312-B1634F672166}" dt="2023-08-06T04:17:11.825" v="790" actId="478"/>
        <pc:sldMkLst>
          <pc:docMk/>
          <pc:sldMk cId="923392336" sldId="348"/>
        </pc:sldMkLst>
        <pc:spChg chg="mod">
          <ac:chgData name="Richard Decker" userId="b8f6e2a6a2a75148" providerId="LiveId" clId="{25018BB0-9A18-41C6-8312-B1634F672166}" dt="2023-08-06T04:16:32.838" v="788" actId="13926"/>
          <ac:spMkLst>
            <pc:docMk/>
            <pc:sldMk cId="923392336" sldId="348"/>
            <ac:spMk id="4" creationId="{6058F5F3-1391-5BE9-5D42-CB9AE08AA48C}"/>
          </ac:spMkLst>
        </pc:spChg>
        <pc:spChg chg="del">
          <ac:chgData name="Richard Decker" userId="b8f6e2a6a2a75148" providerId="LiveId" clId="{25018BB0-9A18-41C6-8312-B1634F672166}" dt="2023-08-06T04:17:11.825" v="790" actId="478"/>
          <ac:spMkLst>
            <pc:docMk/>
            <pc:sldMk cId="923392336" sldId="348"/>
            <ac:spMk id="6" creationId="{D70C13BC-12B9-0FC7-02C2-CAB8FA108CFA}"/>
          </ac:spMkLst>
        </pc:spChg>
        <pc:spChg chg="del">
          <ac:chgData name="Richard Decker" userId="b8f6e2a6a2a75148" providerId="LiveId" clId="{25018BB0-9A18-41C6-8312-B1634F672166}" dt="2023-08-06T04:17:10.027" v="789" actId="478"/>
          <ac:spMkLst>
            <pc:docMk/>
            <pc:sldMk cId="923392336" sldId="348"/>
            <ac:spMk id="7" creationId="{C9985074-E379-3355-4D82-00EE8AE5059D}"/>
          </ac:spMkLst>
        </pc:spChg>
      </pc:sldChg>
      <pc:sldChg chg="addSp modSp mod modAnim">
        <pc:chgData name="Richard Decker" userId="b8f6e2a6a2a75148" providerId="LiveId" clId="{25018BB0-9A18-41C6-8312-B1634F672166}" dt="2023-08-06T04:22:03.978" v="830"/>
        <pc:sldMkLst>
          <pc:docMk/>
          <pc:sldMk cId="669712143" sldId="349"/>
        </pc:sldMkLst>
        <pc:spChg chg="mod">
          <ac:chgData name="Richard Decker" userId="b8f6e2a6a2a75148" providerId="LiveId" clId="{25018BB0-9A18-41C6-8312-B1634F672166}" dt="2023-08-06T04:17:34.609" v="793" actId="13926"/>
          <ac:spMkLst>
            <pc:docMk/>
            <pc:sldMk cId="669712143" sldId="349"/>
            <ac:spMk id="4" creationId="{6058F5F3-1391-5BE9-5D42-CB9AE08AA48C}"/>
          </ac:spMkLst>
        </pc:spChg>
        <pc:spChg chg="mod">
          <ac:chgData name="Richard Decker" userId="b8f6e2a6a2a75148" providerId="LiveId" clId="{25018BB0-9A18-41C6-8312-B1634F672166}" dt="2023-08-06T04:20:23.142" v="823" actId="13926"/>
          <ac:spMkLst>
            <pc:docMk/>
            <pc:sldMk cId="669712143" sldId="349"/>
            <ac:spMk id="6" creationId="{D70C13BC-12B9-0FC7-02C2-CAB8FA108CFA}"/>
          </ac:spMkLst>
        </pc:spChg>
        <pc:spChg chg="mod">
          <ac:chgData name="Richard Decker" userId="b8f6e2a6a2a75148" providerId="LiveId" clId="{25018BB0-9A18-41C6-8312-B1634F672166}" dt="2023-08-06T04:21:07.750" v="824" actId="13926"/>
          <ac:spMkLst>
            <pc:docMk/>
            <pc:sldMk cId="669712143" sldId="349"/>
            <ac:spMk id="7" creationId="{C9985074-E379-3355-4D82-00EE8AE5059D}"/>
          </ac:spMkLst>
        </pc:spChg>
        <pc:inkChg chg="add">
          <ac:chgData name="Richard Decker" userId="b8f6e2a6a2a75148" providerId="LiveId" clId="{25018BB0-9A18-41C6-8312-B1634F672166}" dt="2023-08-06T04:21:47.329" v="829" actId="9405"/>
          <ac:inkMkLst>
            <pc:docMk/>
            <pc:sldMk cId="669712143" sldId="349"/>
            <ac:inkMk id="8" creationId="{87108BE8-32C7-FC81-F49C-16F506BAD2E3}"/>
          </ac:inkMkLst>
        </pc:inkChg>
      </pc:sldChg>
      <pc:sldChg chg="addSp delSp modSp mod modAnim">
        <pc:chgData name="Richard Decker" userId="b8f6e2a6a2a75148" providerId="LiveId" clId="{25018BB0-9A18-41C6-8312-B1634F672166}" dt="2023-08-06T04:38:45.491" v="994" actId="14100"/>
        <pc:sldMkLst>
          <pc:docMk/>
          <pc:sldMk cId="3669886827" sldId="350"/>
        </pc:sldMkLst>
        <pc:spChg chg="del">
          <ac:chgData name="Richard Decker" userId="b8f6e2a6a2a75148" providerId="LiveId" clId="{25018BB0-9A18-41C6-8312-B1634F672166}" dt="2023-08-06T04:35:11.206" v="923" actId="478"/>
          <ac:spMkLst>
            <pc:docMk/>
            <pc:sldMk cId="3669886827" sldId="350"/>
            <ac:spMk id="2" creationId="{2500D48C-238D-92D3-99E2-37F8BA73CB74}"/>
          </ac:spMkLst>
        </pc:spChg>
        <pc:spChg chg="del">
          <ac:chgData name="Richard Decker" userId="b8f6e2a6a2a75148" providerId="LiveId" clId="{25018BB0-9A18-41C6-8312-B1634F672166}" dt="2023-08-06T04:35:12.849" v="924" actId="478"/>
          <ac:spMkLst>
            <pc:docMk/>
            <pc:sldMk cId="3669886827" sldId="350"/>
            <ac:spMk id="4" creationId="{78506856-85D8-204F-F702-17FCEA315622}"/>
          </ac:spMkLst>
        </pc:spChg>
        <pc:spChg chg="add mod">
          <ac:chgData name="Richard Decker" userId="b8f6e2a6a2a75148" providerId="LiveId" clId="{25018BB0-9A18-41C6-8312-B1634F672166}" dt="2023-08-06T04:38:45.491" v="994" actId="14100"/>
          <ac:spMkLst>
            <pc:docMk/>
            <pc:sldMk cId="3669886827" sldId="350"/>
            <ac:spMk id="7" creationId="{A2CA4F79-BEFD-E0EE-6252-A8BD0009CA12}"/>
          </ac:spMkLst>
        </pc:spChg>
      </pc:sldChg>
      <pc:sldChg chg="addSp delSp modSp mod modAnim">
        <pc:chgData name="Richard Decker" userId="b8f6e2a6a2a75148" providerId="LiveId" clId="{25018BB0-9A18-41C6-8312-B1634F672166}" dt="2023-08-06T04:45:20.243" v="1057"/>
        <pc:sldMkLst>
          <pc:docMk/>
          <pc:sldMk cId="120784851" sldId="351"/>
        </pc:sldMkLst>
        <pc:spChg chg="mod">
          <ac:chgData name="Richard Decker" userId="b8f6e2a6a2a75148" providerId="LiveId" clId="{25018BB0-9A18-41C6-8312-B1634F672166}" dt="2023-08-06T04:39:01.244" v="996" actId="1076"/>
          <ac:spMkLst>
            <pc:docMk/>
            <pc:sldMk cId="120784851" sldId="351"/>
            <ac:spMk id="2" creationId="{2500D48C-238D-92D3-99E2-37F8BA73CB74}"/>
          </ac:spMkLst>
        </pc:spChg>
        <pc:spChg chg="del">
          <ac:chgData name="Richard Decker" userId="b8f6e2a6a2a75148" providerId="LiveId" clId="{25018BB0-9A18-41C6-8312-B1634F672166}" dt="2023-08-06T04:36:46.725" v="940" actId="478"/>
          <ac:spMkLst>
            <pc:docMk/>
            <pc:sldMk cId="120784851" sldId="351"/>
            <ac:spMk id="4" creationId="{78506856-85D8-204F-F702-17FCEA315622}"/>
          </ac:spMkLst>
        </pc:spChg>
        <pc:spChg chg="mod">
          <ac:chgData name="Richard Decker" userId="b8f6e2a6a2a75148" providerId="LiveId" clId="{25018BB0-9A18-41C6-8312-B1634F672166}" dt="2023-08-06T04:38:15.294" v="988" actId="14100"/>
          <ac:spMkLst>
            <pc:docMk/>
            <pc:sldMk cId="120784851" sldId="351"/>
            <ac:spMk id="7" creationId="{A2CA4F79-BEFD-E0EE-6252-A8BD0009CA12}"/>
          </ac:spMkLst>
        </pc:spChg>
        <pc:spChg chg="add mod">
          <ac:chgData name="Richard Decker" userId="b8f6e2a6a2a75148" providerId="LiveId" clId="{25018BB0-9A18-41C6-8312-B1634F672166}" dt="2023-08-06T04:38:20.217" v="989" actId="14100"/>
          <ac:spMkLst>
            <pc:docMk/>
            <pc:sldMk cId="120784851" sldId="351"/>
            <ac:spMk id="8" creationId="{CCBCC04F-E278-16A4-DBB4-B200C050B39E}"/>
          </ac:spMkLst>
        </pc:spChg>
      </pc:sldChg>
      <pc:sldChg chg="addSp modSp mod modAnim">
        <pc:chgData name="Richard Decker" userId="b8f6e2a6a2a75148" providerId="LiveId" clId="{25018BB0-9A18-41C6-8312-B1634F672166}" dt="2023-08-06T04:45:39.640" v="1061"/>
        <pc:sldMkLst>
          <pc:docMk/>
          <pc:sldMk cId="3157413978" sldId="352"/>
        </pc:sldMkLst>
        <pc:spChg chg="mod">
          <ac:chgData name="Richard Decker" userId="b8f6e2a6a2a75148" providerId="LiveId" clId="{25018BB0-9A18-41C6-8312-B1634F672166}" dt="2023-08-06T04:39:56.775" v="1021" actId="20577"/>
          <ac:spMkLst>
            <pc:docMk/>
            <pc:sldMk cId="3157413978" sldId="352"/>
            <ac:spMk id="2" creationId="{2500D48C-238D-92D3-99E2-37F8BA73CB74}"/>
          </ac:spMkLst>
        </pc:spChg>
        <pc:spChg chg="add mod">
          <ac:chgData name="Richard Decker" userId="b8f6e2a6a2a75148" providerId="LiveId" clId="{25018BB0-9A18-41C6-8312-B1634F672166}" dt="2023-08-06T04:41:56.478" v="1039" actId="1076"/>
          <ac:spMkLst>
            <pc:docMk/>
            <pc:sldMk cId="3157413978" sldId="352"/>
            <ac:spMk id="4" creationId="{5ED0C0E9-430C-2284-B467-4C07898FC37A}"/>
          </ac:spMkLst>
        </pc:spChg>
        <pc:spChg chg="add mod">
          <ac:chgData name="Richard Decker" userId="b8f6e2a6a2a75148" providerId="LiveId" clId="{25018BB0-9A18-41C6-8312-B1634F672166}" dt="2023-08-06T04:43:36.658" v="1056" actId="20577"/>
          <ac:spMkLst>
            <pc:docMk/>
            <pc:sldMk cId="3157413978" sldId="352"/>
            <ac:spMk id="9" creationId="{431AC4C5-9FA8-918E-AFA7-B6B031DC1A5D}"/>
          </ac:spMkLst>
        </pc:spChg>
      </pc:sldChg>
      <pc:sldChg chg="delSp modSp mod modAnim">
        <pc:chgData name="Richard Decker" userId="b8f6e2a6a2a75148" providerId="LiveId" clId="{25018BB0-9A18-41C6-8312-B1634F672166}" dt="2023-08-06T05:31:56.130" v="1471"/>
        <pc:sldMkLst>
          <pc:docMk/>
          <pc:sldMk cId="3985473366" sldId="353"/>
        </pc:sldMkLst>
        <pc:spChg chg="mod">
          <ac:chgData name="Richard Decker" userId="b8f6e2a6a2a75148" providerId="LiveId" clId="{25018BB0-9A18-41C6-8312-B1634F672166}" dt="2023-08-06T04:50:48.541" v="1240" actId="1076"/>
          <ac:spMkLst>
            <pc:docMk/>
            <pc:sldMk cId="3985473366" sldId="353"/>
            <ac:spMk id="2" creationId="{2500D48C-238D-92D3-99E2-37F8BA73CB74}"/>
          </ac:spMkLst>
        </pc:spChg>
        <pc:spChg chg="mod">
          <ac:chgData name="Richard Decker" userId="b8f6e2a6a2a75148" providerId="LiveId" clId="{25018BB0-9A18-41C6-8312-B1634F672166}" dt="2023-08-06T04:46:52.418" v="1159" actId="207"/>
          <ac:spMkLst>
            <pc:docMk/>
            <pc:sldMk cId="3985473366" sldId="353"/>
            <ac:spMk id="3" creationId="{0017FEDA-CF2C-CB33-FBEA-27DFA959DDE7}"/>
          </ac:spMkLst>
        </pc:spChg>
        <pc:spChg chg="mod">
          <ac:chgData name="Richard Decker" userId="b8f6e2a6a2a75148" providerId="LiveId" clId="{25018BB0-9A18-41C6-8312-B1634F672166}" dt="2023-08-06T04:53:35.713" v="1263" actId="13926"/>
          <ac:spMkLst>
            <pc:docMk/>
            <pc:sldMk cId="3985473366" sldId="353"/>
            <ac:spMk id="4" creationId="{5ED0C0E9-430C-2284-B467-4C07898FC37A}"/>
          </ac:spMkLst>
        </pc:spChg>
        <pc:spChg chg="mod">
          <ac:chgData name="Richard Decker" userId="b8f6e2a6a2a75148" providerId="LiveId" clId="{25018BB0-9A18-41C6-8312-B1634F672166}" dt="2023-08-06T04:47:54.389" v="1229" actId="6549"/>
          <ac:spMkLst>
            <pc:docMk/>
            <pc:sldMk cId="3985473366" sldId="353"/>
            <ac:spMk id="5" creationId="{25B2D4B6-6526-B292-2B6D-ADE6258ABD74}"/>
          </ac:spMkLst>
        </pc:spChg>
        <pc:spChg chg="del">
          <ac:chgData name="Richard Decker" userId="b8f6e2a6a2a75148" providerId="LiveId" clId="{25018BB0-9A18-41C6-8312-B1634F672166}" dt="2023-08-06T04:50:14.843" v="1230" actId="478"/>
          <ac:spMkLst>
            <pc:docMk/>
            <pc:sldMk cId="3985473366" sldId="353"/>
            <ac:spMk id="6" creationId="{3FBC017F-186B-B939-E45F-B528411F0619}"/>
          </ac:spMkLst>
        </pc:spChg>
        <pc:spChg chg="del">
          <ac:chgData name="Richard Decker" userId="b8f6e2a6a2a75148" providerId="LiveId" clId="{25018BB0-9A18-41C6-8312-B1634F672166}" dt="2023-08-06T04:50:16.126" v="1231" actId="478"/>
          <ac:spMkLst>
            <pc:docMk/>
            <pc:sldMk cId="3985473366" sldId="353"/>
            <ac:spMk id="7" creationId="{A2CA4F79-BEFD-E0EE-6252-A8BD0009CA12}"/>
          </ac:spMkLst>
        </pc:spChg>
        <pc:spChg chg="del">
          <ac:chgData name="Richard Decker" userId="b8f6e2a6a2a75148" providerId="LiveId" clId="{25018BB0-9A18-41C6-8312-B1634F672166}" dt="2023-08-06T04:50:17.379" v="1232" actId="478"/>
          <ac:spMkLst>
            <pc:docMk/>
            <pc:sldMk cId="3985473366" sldId="353"/>
            <ac:spMk id="8" creationId="{CCBCC04F-E278-16A4-DBB4-B200C050B39E}"/>
          </ac:spMkLst>
        </pc:spChg>
        <pc:spChg chg="mod">
          <ac:chgData name="Richard Decker" userId="b8f6e2a6a2a75148" providerId="LiveId" clId="{25018BB0-9A18-41C6-8312-B1634F672166}" dt="2023-08-06T04:54:56.471" v="1287" actId="13926"/>
          <ac:spMkLst>
            <pc:docMk/>
            <pc:sldMk cId="3985473366" sldId="353"/>
            <ac:spMk id="9" creationId="{431AC4C5-9FA8-918E-AFA7-B6B031DC1A5D}"/>
          </ac:spMkLst>
        </pc:spChg>
      </pc:sldChg>
      <pc:sldChg chg="delSp modSp mod modAnim">
        <pc:chgData name="Richard Decker" userId="b8f6e2a6a2a75148" providerId="LiveId" clId="{25018BB0-9A18-41C6-8312-B1634F672166}" dt="2023-08-06T05:03:00.164" v="1329"/>
        <pc:sldMkLst>
          <pc:docMk/>
          <pc:sldMk cId="3293446445" sldId="354"/>
        </pc:sldMkLst>
        <pc:spChg chg="mod">
          <ac:chgData name="Richard Decker" userId="b8f6e2a6a2a75148" providerId="LiveId" clId="{25018BB0-9A18-41C6-8312-B1634F672166}" dt="2023-08-06T05:02:45.524" v="1326" actId="1076"/>
          <ac:spMkLst>
            <pc:docMk/>
            <pc:sldMk cId="3293446445" sldId="354"/>
            <ac:spMk id="2" creationId="{2500D48C-238D-92D3-99E2-37F8BA73CB74}"/>
          </ac:spMkLst>
        </pc:spChg>
        <pc:spChg chg="del">
          <ac:chgData name="Richard Decker" userId="b8f6e2a6a2a75148" providerId="LiveId" clId="{25018BB0-9A18-41C6-8312-B1634F672166}" dt="2023-08-06T05:02:37.209" v="1323" actId="478"/>
          <ac:spMkLst>
            <pc:docMk/>
            <pc:sldMk cId="3293446445" sldId="354"/>
            <ac:spMk id="4" creationId="{5ED0C0E9-430C-2284-B467-4C07898FC37A}"/>
          </ac:spMkLst>
        </pc:spChg>
        <pc:spChg chg="del">
          <ac:chgData name="Richard Decker" userId="b8f6e2a6a2a75148" providerId="LiveId" clId="{25018BB0-9A18-41C6-8312-B1634F672166}" dt="2023-08-06T04:58:37.418" v="1295" actId="478"/>
          <ac:spMkLst>
            <pc:docMk/>
            <pc:sldMk cId="3293446445" sldId="354"/>
            <ac:spMk id="6" creationId="{3FBC017F-186B-B939-E45F-B528411F0619}"/>
          </ac:spMkLst>
        </pc:spChg>
        <pc:spChg chg="del">
          <ac:chgData name="Richard Decker" userId="b8f6e2a6a2a75148" providerId="LiveId" clId="{25018BB0-9A18-41C6-8312-B1634F672166}" dt="2023-08-06T04:58:35.845" v="1294" actId="478"/>
          <ac:spMkLst>
            <pc:docMk/>
            <pc:sldMk cId="3293446445" sldId="354"/>
            <ac:spMk id="7" creationId="{A2CA4F79-BEFD-E0EE-6252-A8BD0009CA12}"/>
          </ac:spMkLst>
        </pc:spChg>
        <pc:spChg chg="del">
          <ac:chgData name="Richard Decker" userId="b8f6e2a6a2a75148" providerId="LiveId" clId="{25018BB0-9A18-41C6-8312-B1634F672166}" dt="2023-08-06T04:58:34.140" v="1293" actId="478"/>
          <ac:spMkLst>
            <pc:docMk/>
            <pc:sldMk cId="3293446445" sldId="354"/>
            <ac:spMk id="8" creationId="{CCBCC04F-E278-16A4-DBB4-B200C050B39E}"/>
          </ac:spMkLst>
        </pc:spChg>
        <pc:spChg chg="del">
          <ac:chgData name="Richard Decker" userId="b8f6e2a6a2a75148" providerId="LiveId" clId="{25018BB0-9A18-41C6-8312-B1634F672166}" dt="2023-08-06T05:02:38.701" v="1324" actId="478"/>
          <ac:spMkLst>
            <pc:docMk/>
            <pc:sldMk cId="3293446445" sldId="354"/>
            <ac:spMk id="9" creationId="{431AC4C5-9FA8-918E-AFA7-B6B031DC1A5D}"/>
          </ac:spMkLst>
        </pc:spChg>
      </pc:sldChg>
      <pc:sldChg chg="addSp modSp mod modAnim">
        <pc:chgData name="Richard Decker" userId="b8f6e2a6a2a75148" providerId="LiveId" clId="{25018BB0-9A18-41C6-8312-B1634F672166}" dt="2023-08-06T05:17:04.958" v="1401"/>
        <pc:sldMkLst>
          <pc:docMk/>
          <pc:sldMk cId="1303956669" sldId="355"/>
        </pc:sldMkLst>
        <pc:spChg chg="mod">
          <ac:chgData name="Richard Decker" userId="b8f6e2a6a2a75148" providerId="LiveId" clId="{25018BB0-9A18-41C6-8312-B1634F672166}" dt="2023-08-06T05:16:48.868" v="1398" actId="1076"/>
          <ac:spMkLst>
            <pc:docMk/>
            <pc:sldMk cId="1303956669" sldId="355"/>
            <ac:spMk id="2" creationId="{2500D48C-238D-92D3-99E2-37F8BA73CB74}"/>
          </ac:spMkLst>
        </pc:spChg>
        <pc:spChg chg="add mod">
          <ac:chgData name="Richard Decker" userId="b8f6e2a6a2a75148" providerId="LiveId" clId="{25018BB0-9A18-41C6-8312-B1634F672166}" dt="2023-08-06T05:04:14.975" v="1373" actId="20577"/>
          <ac:spMkLst>
            <pc:docMk/>
            <pc:sldMk cId="1303956669" sldId="355"/>
            <ac:spMk id="4" creationId="{BDA53FA8-A013-47B9-E8F1-2D2F6C277DCA}"/>
          </ac:spMkLst>
        </pc:spChg>
      </pc:sldChg>
      <pc:sldChg chg="addSp modSp mod modAnim">
        <pc:chgData name="Richard Decker" userId="b8f6e2a6a2a75148" providerId="LiveId" clId="{25018BB0-9A18-41C6-8312-B1634F672166}" dt="2023-08-06T05:32:59.817" v="1475" actId="13926"/>
        <pc:sldMkLst>
          <pc:docMk/>
          <pc:sldMk cId="2036073730" sldId="356"/>
        </pc:sldMkLst>
        <pc:spChg chg="mod">
          <ac:chgData name="Richard Decker" userId="b8f6e2a6a2a75148" providerId="LiveId" clId="{25018BB0-9A18-41C6-8312-B1634F672166}" dt="2023-08-06T05:32:48.262" v="1474" actId="13926"/>
          <ac:spMkLst>
            <pc:docMk/>
            <pc:sldMk cId="2036073730" sldId="356"/>
            <ac:spMk id="2" creationId="{2500D48C-238D-92D3-99E2-37F8BA73CB74}"/>
          </ac:spMkLst>
        </pc:spChg>
        <pc:spChg chg="add mod">
          <ac:chgData name="Richard Decker" userId="b8f6e2a6a2a75148" providerId="LiveId" clId="{25018BB0-9A18-41C6-8312-B1634F672166}" dt="2023-08-06T05:32:59.817" v="1475" actId="13926"/>
          <ac:spMkLst>
            <pc:docMk/>
            <pc:sldMk cId="2036073730" sldId="356"/>
            <ac:spMk id="6" creationId="{18EDBF72-4F70-4356-D8B6-9D6CF00E2DF0}"/>
          </ac:spMkLst>
        </pc:spChg>
      </pc:sldChg>
      <pc:sldChg chg="delSp modSp mod modAnim">
        <pc:chgData name="Richard Decker" userId="b8f6e2a6a2a75148" providerId="LiveId" clId="{25018BB0-9A18-41C6-8312-B1634F672166}" dt="2023-08-06T05:29:08.687" v="1464" actId="478"/>
        <pc:sldMkLst>
          <pc:docMk/>
          <pc:sldMk cId="2458077474" sldId="357"/>
        </pc:sldMkLst>
        <pc:spChg chg="mod">
          <ac:chgData name="Richard Decker" userId="b8f6e2a6a2a75148" providerId="LiveId" clId="{25018BB0-9A18-41C6-8312-B1634F672166}" dt="2023-08-06T05:25:43.309" v="1463" actId="13926"/>
          <ac:spMkLst>
            <pc:docMk/>
            <pc:sldMk cId="2458077474" sldId="357"/>
            <ac:spMk id="2" creationId="{2500D48C-238D-92D3-99E2-37F8BA73CB74}"/>
          </ac:spMkLst>
        </pc:spChg>
        <pc:spChg chg="del">
          <ac:chgData name="Richard Decker" userId="b8f6e2a6a2a75148" providerId="LiveId" clId="{25018BB0-9A18-41C6-8312-B1634F672166}" dt="2023-08-06T05:29:08.687" v="1464" actId="478"/>
          <ac:spMkLst>
            <pc:docMk/>
            <pc:sldMk cId="2458077474" sldId="357"/>
            <ac:spMk id="6" creationId="{18EDBF72-4F70-4356-D8B6-9D6CF00E2DF0}"/>
          </ac:spMkLst>
        </pc:spChg>
      </pc:sldChg>
    </pc:docChg>
  </pc:docChgLst>
  <pc:docChgLst>
    <pc:chgData name="Richard Decker" userId="b8f6e2a6a2a75148" providerId="LiveId" clId="{860673FD-ED98-4054-BDD7-5C24CAED7B67}"/>
    <pc:docChg chg="undo custSel delSld modSld sldOrd">
      <pc:chgData name="Richard Decker" userId="b8f6e2a6a2a75148" providerId="LiveId" clId="{860673FD-ED98-4054-BDD7-5C24CAED7B67}" dt="2023-08-13T02:39:48.107" v="920"/>
      <pc:docMkLst>
        <pc:docMk/>
      </pc:docMkLst>
      <pc:sldChg chg="modSp mod">
        <pc:chgData name="Richard Decker" userId="b8f6e2a6a2a75148" providerId="LiveId" clId="{860673FD-ED98-4054-BDD7-5C24CAED7B67}" dt="2023-08-13T01:26:13.409" v="23" actId="20577"/>
        <pc:sldMkLst>
          <pc:docMk/>
          <pc:sldMk cId="1744375188" sldId="262"/>
        </pc:sldMkLst>
        <pc:spChg chg="mod">
          <ac:chgData name="Richard Decker" userId="b8f6e2a6a2a75148" providerId="LiveId" clId="{860673FD-ED98-4054-BDD7-5C24CAED7B67}" dt="2023-08-13T01:26:13.409" v="23" actId="20577"/>
          <ac:spMkLst>
            <pc:docMk/>
            <pc:sldMk cId="1744375188" sldId="262"/>
            <ac:spMk id="4" creationId="{71D98E05-015C-9C0A-6AD5-FDC1B87C8BEB}"/>
          </ac:spMkLst>
        </pc:spChg>
      </pc:sldChg>
      <pc:sldChg chg="modSp modAnim">
        <pc:chgData name="Richard Decker" userId="b8f6e2a6a2a75148" providerId="LiveId" clId="{860673FD-ED98-4054-BDD7-5C24CAED7B67}" dt="2023-08-13T02:29:20.175" v="868"/>
        <pc:sldMkLst>
          <pc:docMk/>
          <pc:sldMk cId="820778474" sldId="331"/>
        </pc:sldMkLst>
        <pc:spChg chg="mod">
          <ac:chgData name="Richard Decker" userId="b8f6e2a6a2a75148" providerId="LiveId" clId="{860673FD-ED98-4054-BDD7-5C24CAED7B67}" dt="2023-08-13T01:27:02.622" v="57" actId="115"/>
          <ac:spMkLst>
            <pc:docMk/>
            <pc:sldMk cId="820778474" sldId="331"/>
            <ac:spMk id="3" creationId="{0017FEDA-CF2C-CB33-FBEA-27DFA959DDE7}"/>
          </ac:spMkLst>
        </pc:spChg>
        <pc:spChg chg="mod">
          <ac:chgData name="Richard Decker" userId="b8f6e2a6a2a75148" providerId="LiveId" clId="{860673FD-ED98-4054-BDD7-5C24CAED7B67}" dt="2023-08-13T01:35:26.681" v="134" actId="13926"/>
          <ac:spMkLst>
            <pc:docMk/>
            <pc:sldMk cId="820778474" sldId="331"/>
            <ac:spMk id="4" creationId="{78F39146-FF83-C08B-8FD8-67E8038C5E38}"/>
          </ac:spMkLst>
        </pc:spChg>
      </pc:sldChg>
      <pc:sldChg chg="del">
        <pc:chgData name="Richard Decker" userId="b8f6e2a6a2a75148" providerId="LiveId" clId="{860673FD-ED98-4054-BDD7-5C24CAED7B67}" dt="2023-08-13T01:26:37.623" v="24" actId="47"/>
        <pc:sldMkLst>
          <pc:docMk/>
          <pc:sldMk cId="1286394517" sldId="340"/>
        </pc:sldMkLst>
      </pc:sldChg>
      <pc:sldChg chg="del">
        <pc:chgData name="Richard Decker" userId="b8f6e2a6a2a75148" providerId="LiveId" clId="{860673FD-ED98-4054-BDD7-5C24CAED7B67}" dt="2023-08-13T01:45:30.182" v="174" actId="47"/>
        <pc:sldMkLst>
          <pc:docMk/>
          <pc:sldMk cId="193630942" sldId="341"/>
        </pc:sldMkLst>
      </pc:sldChg>
      <pc:sldChg chg="addSp delSp modSp mod ord delAnim modAnim">
        <pc:chgData name="Richard Decker" userId="b8f6e2a6a2a75148" providerId="LiveId" clId="{860673FD-ED98-4054-BDD7-5C24CAED7B67}" dt="2023-08-13T02:37:44.934" v="918"/>
        <pc:sldMkLst>
          <pc:docMk/>
          <pc:sldMk cId="1523683096" sldId="344"/>
        </pc:sldMkLst>
        <pc:spChg chg="add del mod">
          <ac:chgData name="Richard Decker" userId="b8f6e2a6a2a75148" providerId="LiveId" clId="{860673FD-ED98-4054-BDD7-5C24CAED7B67}" dt="2023-08-13T01:39:47.676" v="152" actId="478"/>
          <ac:spMkLst>
            <pc:docMk/>
            <pc:sldMk cId="1523683096" sldId="344"/>
            <ac:spMk id="2" creationId="{8DB98359-485C-AFEA-AAD1-28AAA07EA4E1}"/>
          </ac:spMkLst>
        </pc:spChg>
        <pc:spChg chg="add mod">
          <ac:chgData name="Richard Decker" userId="b8f6e2a6a2a75148" providerId="LiveId" clId="{860673FD-ED98-4054-BDD7-5C24CAED7B67}" dt="2023-08-13T01:40:52.223" v="161" actId="208"/>
          <ac:spMkLst>
            <pc:docMk/>
            <pc:sldMk cId="1523683096" sldId="344"/>
            <ac:spMk id="5" creationId="{F40514E7-BBA2-2E48-9954-EF6F04525AC8}"/>
          </ac:spMkLst>
        </pc:spChg>
        <pc:spChg chg="del">
          <ac:chgData name="Richard Decker" userId="b8f6e2a6a2a75148" providerId="LiveId" clId="{860673FD-ED98-4054-BDD7-5C24CAED7B67}" dt="2023-08-13T01:37:17.533" v="140" actId="478"/>
          <ac:spMkLst>
            <pc:docMk/>
            <pc:sldMk cId="1523683096" sldId="344"/>
            <ac:spMk id="9" creationId="{81116BBE-151D-4D56-3F21-387DDCF8667B}"/>
          </ac:spMkLst>
        </pc:spChg>
        <pc:spChg chg="add mod">
          <ac:chgData name="Richard Decker" userId="b8f6e2a6a2a75148" providerId="LiveId" clId="{860673FD-ED98-4054-BDD7-5C24CAED7B67}" dt="2023-08-13T01:42:25.865" v="170" actId="14100"/>
          <ac:spMkLst>
            <pc:docMk/>
            <pc:sldMk cId="1523683096" sldId="344"/>
            <ac:spMk id="10" creationId="{3C20D27C-8448-7407-04AA-53EEE5AA19D2}"/>
          </ac:spMkLst>
        </pc:spChg>
        <pc:spChg chg="del">
          <ac:chgData name="Richard Decker" userId="b8f6e2a6a2a75148" providerId="LiveId" clId="{860673FD-ED98-4054-BDD7-5C24CAED7B67}" dt="2023-08-13T01:37:19.378" v="141" actId="478"/>
          <ac:spMkLst>
            <pc:docMk/>
            <pc:sldMk cId="1523683096" sldId="344"/>
            <ac:spMk id="11" creationId="{93D5F56C-8E7B-87FF-4C30-131C102BC078}"/>
          </ac:spMkLst>
        </pc:spChg>
        <pc:spChg chg="del">
          <ac:chgData name="Richard Decker" userId="b8f6e2a6a2a75148" providerId="LiveId" clId="{860673FD-ED98-4054-BDD7-5C24CAED7B67}" dt="2023-08-13T01:37:33.329" v="144" actId="478"/>
          <ac:spMkLst>
            <pc:docMk/>
            <pc:sldMk cId="1523683096" sldId="344"/>
            <ac:spMk id="16" creationId="{FA9F5198-42F5-F256-47CE-EE01CECFBE15}"/>
          </ac:spMkLst>
        </pc:spChg>
        <pc:spChg chg="del">
          <ac:chgData name="Richard Decker" userId="b8f6e2a6a2a75148" providerId="LiveId" clId="{860673FD-ED98-4054-BDD7-5C24CAED7B67}" dt="2023-08-13T01:39:48.613" v="153" actId="478"/>
          <ac:spMkLst>
            <pc:docMk/>
            <pc:sldMk cId="1523683096" sldId="344"/>
            <ac:spMk id="19" creationId="{A7214CBC-B2AB-2EED-16C4-255104AEF416}"/>
          </ac:spMkLst>
        </pc:spChg>
        <pc:picChg chg="add mod">
          <ac:chgData name="Richard Decker" userId="b8f6e2a6a2a75148" providerId="LiveId" clId="{860673FD-ED98-4054-BDD7-5C24CAED7B67}" dt="2023-08-13T01:40:02.301" v="157" actId="1076"/>
          <ac:picMkLst>
            <pc:docMk/>
            <pc:sldMk cId="1523683096" sldId="344"/>
            <ac:picMk id="4" creationId="{5A02E1D4-79A9-E945-89CE-4D8EFA5688AF}"/>
          </ac:picMkLst>
        </pc:picChg>
        <pc:picChg chg="add del mod">
          <ac:chgData name="Richard Decker" userId="b8f6e2a6a2a75148" providerId="LiveId" clId="{860673FD-ED98-4054-BDD7-5C24CAED7B67}" dt="2023-08-13T01:41:49.488" v="163"/>
          <ac:picMkLst>
            <pc:docMk/>
            <pc:sldMk cId="1523683096" sldId="344"/>
            <ac:picMk id="6" creationId="{3AC4E644-7105-C545-5572-6B2BDCA9E7FF}"/>
          </ac:picMkLst>
        </pc:picChg>
        <pc:picChg chg="add del mod">
          <ac:chgData name="Richard Decker" userId="b8f6e2a6a2a75148" providerId="LiveId" clId="{860673FD-ED98-4054-BDD7-5C24CAED7B67}" dt="2023-08-13T01:41:58.321" v="165"/>
          <ac:picMkLst>
            <pc:docMk/>
            <pc:sldMk cId="1523683096" sldId="344"/>
            <ac:picMk id="7" creationId="{EA662081-46B0-6188-1AF0-71E8F269ABB9}"/>
          </ac:picMkLst>
        </pc:picChg>
        <pc:picChg chg="add del mod">
          <ac:chgData name="Richard Decker" userId="b8f6e2a6a2a75148" providerId="LiveId" clId="{860673FD-ED98-4054-BDD7-5C24CAED7B67}" dt="2023-08-13T01:39:37.893" v="148" actId="478"/>
          <ac:picMkLst>
            <pc:docMk/>
            <pc:sldMk cId="1523683096" sldId="344"/>
            <ac:picMk id="8" creationId="{374F8A81-6F15-4076-BA4C-9C9E229F0384}"/>
          </ac:picMkLst>
        </pc:picChg>
        <pc:inkChg chg="del">
          <ac:chgData name="Richard Decker" userId="b8f6e2a6a2a75148" providerId="LiveId" clId="{860673FD-ED98-4054-BDD7-5C24CAED7B67}" dt="2023-08-13T01:37:10.219" v="137" actId="478"/>
          <ac:inkMkLst>
            <pc:docMk/>
            <pc:sldMk cId="1523683096" sldId="344"/>
            <ac:inkMk id="13" creationId="{CFD782EF-089F-AAEF-795D-626A6C07B4DD}"/>
          </ac:inkMkLst>
        </pc:inkChg>
        <pc:inkChg chg="del">
          <ac:chgData name="Richard Decker" userId="b8f6e2a6a2a75148" providerId="LiveId" clId="{860673FD-ED98-4054-BDD7-5C24CAED7B67}" dt="2023-08-13T01:37:21.416" v="142" actId="478"/>
          <ac:inkMkLst>
            <pc:docMk/>
            <pc:sldMk cId="1523683096" sldId="344"/>
            <ac:inkMk id="15" creationId="{7C0A9D12-A46D-F5B3-2DDD-A0343B7D59F6}"/>
          </ac:inkMkLst>
        </pc:inkChg>
        <pc:inkChg chg="del">
          <ac:chgData name="Richard Decker" userId="b8f6e2a6a2a75148" providerId="LiveId" clId="{860673FD-ED98-4054-BDD7-5C24CAED7B67}" dt="2023-08-13T01:37:24.075" v="143" actId="478"/>
          <ac:inkMkLst>
            <pc:docMk/>
            <pc:sldMk cId="1523683096" sldId="344"/>
            <ac:inkMk id="18" creationId="{CDA892A9-AA67-297F-B6E3-792818E2565F}"/>
          </ac:inkMkLst>
        </pc:inkChg>
      </pc:sldChg>
      <pc:sldChg chg="delSp modSp mod ord modAnim">
        <pc:chgData name="Richard Decker" userId="b8f6e2a6a2a75148" providerId="LiveId" clId="{860673FD-ED98-4054-BDD7-5C24CAED7B67}" dt="2023-08-13T02:29:05.194" v="866"/>
        <pc:sldMkLst>
          <pc:docMk/>
          <pc:sldMk cId="19911266" sldId="345"/>
        </pc:sldMkLst>
        <pc:spChg chg="mod">
          <ac:chgData name="Richard Decker" userId="b8f6e2a6a2a75148" providerId="LiveId" clId="{860673FD-ED98-4054-BDD7-5C24CAED7B67}" dt="2023-08-13T01:30:10.299" v="115" actId="1076"/>
          <ac:spMkLst>
            <pc:docMk/>
            <pc:sldMk cId="19911266" sldId="345"/>
            <ac:spMk id="2" creationId="{FB361F60-4632-BB9E-92C8-D4622D2BEBB8}"/>
          </ac:spMkLst>
        </pc:spChg>
        <pc:spChg chg="mod">
          <ac:chgData name="Richard Decker" userId="b8f6e2a6a2a75148" providerId="LiveId" clId="{860673FD-ED98-4054-BDD7-5C24CAED7B67}" dt="2023-08-13T01:27:59.887" v="97" actId="115"/>
          <ac:spMkLst>
            <pc:docMk/>
            <pc:sldMk cId="19911266" sldId="345"/>
            <ac:spMk id="3" creationId="{0017FEDA-CF2C-CB33-FBEA-27DFA959DDE7}"/>
          </ac:spMkLst>
        </pc:spChg>
        <pc:spChg chg="mod">
          <ac:chgData name="Richard Decker" userId="b8f6e2a6a2a75148" providerId="LiveId" clId="{860673FD-ED98-4054-BDD7-5C24CAED7B67}" dt="2023-08-13T01:29:16.396" v="108" actId="1076"/>
          <ac:spMkLst>
            <pc:docMk/>
            <pc:sldMk cId="19911266" sldId="345"/>
            <ac:spMk id="4" creationId="{78F39146-FF83-C08B-8FD8-67E8038C5E38}"/>
          </ac:spMkLst>
        </pc:spChg>
        <pc:spChg chg="del">
          <ac:chgData name="Richard Decker" userId="b8f6e2a6a2a75148" providerId="LiveId" clId="{860673FD-ED98-4054-BDD7-5C24CAED7B67}" dt="2023-08-13T01:29:12.320" v="107" actId="478"/>
          <ac:spMkLst>
            <pc:docMk/>
            <pc:sldMk cId="19911266" sldId="345"/>
            <ac:spMk id="5" creationId="{0184EE15-869A-D790-3AA9-C3D719B1203B}"/>
          </ac:spMkLst>
        </pc:spChg>
        <pc:spChg chg="mod">
          <ac:chgData name="Richard Decker" userId="b8f6e2a6a2a75148" providerId="LiveId" clId="{860673FD-ED98-4054-BDD7-5C24CAED7B67}" dt="2023-08-13T01:28:25.515" v="100" actId="14100"/>
          <ac:spMkLst>
            <pc:docMk/>
            <pc:sldMk cId="19911266" sldId="345"/>
            <ac:spMk id="6" creationId="{15586F1E-C986-EE7E-AF38-6E752D66B8D9}"/>
          </ac:spMkLst>
        </pc:spChg>
      </pc:sldChg>
      <pc:sldChg chg="delSp modSp mod modAnim">
        <pc:chgData name="Richard Decker" userId="b8f6e2a6a2a75148" providerId="LiveId" clId="{860673FD-ED98-4054-BDD7-5C24CAED7B67}" dt="2023-08-13T02:30:06.946" v="874" actId="1076"/>
        <pc:sldMkLst>
          <pc:docMk/>
          <pc:sldMk cId="3382471233" sldId="346"/>
        </pc:sldMkLst>
        <pc:spChg chg="del">
          <ac:chgData name="Richard Decker" userId="b8f6e2a6a2a75148" providerId="LiveId" clId="{860673FD-ED98-4054-BDD7-5C24CAED7B67}" dt="2023-08-13T01:49:02.797" v="221" actId="478"/>
          <ac:spMkLst>
            <pc:docMk/>
            <pc:sldMk cId="3382471233" sldId="346"/>
            <ac:spMk id="2" creationId="{FB361F60-4632-BB9E-92C8-D4622D2BEBB8}"/>
          </ac:spMkLst>
        </pc:spChg>
        <pc:spChg chg="mod">
          <ac:chgData name="Richard Decker" userId="b8f6e2a6a2a75148" providerId="LiveId" clId="{860673FD-ED98-4054-BDD7-5C24CAED7B67}" dt="2023-08-13T02:30:06.946" v="874" actId="1076"/>
          <ac:spMkLst>
            <pc:docMk/>
            <pc:sldMk cId="3382471233" sldId="346"/>
            <ac:spMk id="4" creationId="{78F39146-FF83-C08B-8FD8-67E8038C5E38}"/>
          </ac:spMkLst>
        </pc:spChg>
        <pc:spChg chg="mod">
          <ac:chgData name="Richard Decker" userId="b8f6e2a6a2a75148" providerId="LiveId" clId="{860673FD-ED98-4054-BDD7-5C24CAED7B67}" dt="2023-08-13T01:48:06.523" v="218" actId="14100"/>
          <ac:spMkLst>
            <pc:docMk/>
            <pc:sldMk cId="3382471233" sldId="346"/>
            <ac:spMk id="6" creationId="{15586F1E-C986-EE7E-AF38-6E752D66B8D9}"/>
          </ac:spMkLst>
        </pc:spChg>
      </pc:sldChg>
      <pc:sldChg chg="del">
        <pc:chgData name="Richard Decker" userId="b8f6e2a6a2a75148" providerId="LiveId" clId="{860673FD-ED98-4054-BDD7-5C24CAED7B67}" dt="2023-08-13T01:45:30.706" v="178" actId="47"/>
        <pc:sldMkLst>
          <pc:docMk/>
          <pc:sldMk cId="4218368223" sldId="346"/>
        </pc:sldMkLst>
      </pc:sldChg>
      <pc:sldChg chg="addSp modSp mod modAnim">
        <pc:chgData name="Richard Decker" userId="b8f6e2a6a2a75148" providerId="LiveId" clId="{860673FD-ED98-4054-BDD7-5C24CAED7B67}" dt="2023-08-13T02:31:08.894" v="879"/>
        <pc:sldMkLst>
          <pc:docMk/>
          <pc:sldMk cId="125252769" sldId="347"/>
        </pc:sldMkLst>
        <pc:spChg chg="add mod">
          <ac:chgData name="Richard Decker" userId="b8f6e2a6a2a75148" providerId="LiveId" clId="{860673FD-ED98-4054-BDD7-5C24CAED7B67}" dt="2023-08-13T01:53:53.324" v="311" actId="20577"/>
          <ac:spMkLst>
            <pc:docMk/>
            <pc:sldMk cId="125252769" sldId="347"/>
            <ac:spMk id="2" creationId="{0D89045A-2916-09EA-DA62-7DC5480D3396}"/>
          </ac:spMkLst>
        </pc:spChg>
        <pc:spChg chg="mod">
          <ac:chgData name="Richard Decker" userId="b8f6e2a6a2a75148" providerId="LiveId" clId="{860673FD-ED98-4054-BDD7-5C24CAED7B67}" dt="2023-08-13T01:49:31.666" v="228" actId="20577"/>
          <ac:spMkLst>
            <pc:docMk/>
            <pc:sldMk cId="125252769" sldId="347"/>
            <ac:spMk id="3" creationId="{0017FEDA-CF2C-CB33-FBEA-27DFA959DDE7}"/>
          </ac:spMkLst>
        </pc:spChg>
        <pc:spChg chg="mod">
          <ac:chgData name="Richard Decker" userId="b8f6e2a6a2a75148" providerId="LiveId" clId="{860673FD-ED98-4054-BDD7-5C24CAED7B67}" dt="2023-08-13T01:53:18.889" v="305" actId="1076"/>
          <ac:spMkLst>
            <pc:docMk/>
            <pc:sldMk cId="125252769" sldId="347"/>
            <ac:spMk id="4" creationId="{78F39146-FF83-C08B-8FD8-67E8038C5E38}"/>
          </ac:spMkLst>
        </pc:spChg>
        <pc:spChg chg="mod">
          <ac:chgData name="Richard Decker" userId="b8f6e2a6a2a75148" providerId="LiveId" clId="{860673FD-ED98-4054-BDD7-5C24CAED7B67}" dt="2023-08-13T01:53:34.750" v="308" actId="13926"/>
          <ac:spMkLst>
            <pc:docMk/>
            <pc:sldMk cId="125252769" sldId="347"/>
            <ac:spMk id="6" creationId="{15586F1E-C986-EE7E-AF38-6E752D66B8D9}"/>
          </ac:spMkLst>
        </pc:spChg>
      </pc:sldChg>
      <pc:sldChg chg="del">
        <pc:chgData name="Richard Decker" userId="b8f6e2a6a2a75148" providerId="LiveId" clId="{860673FD-ED98-4054-BDD7-5C24CAED7B67}" dt="2023-08-13T01:45:30.380" v="175" actId="47"/>
        <pc:sldMkLst>
          <pc:docMk/>
          <pc:sldMk cId="2663077344" sldId="347"/>
        </pc:sldMkLst>
      </pc:sldChg>
      <pc:sldChg chg="del">
        <pc:chgData name="Richard Decker" userId="b8f6e2a6a2a75148" providerId="LiveId" clId="{860673FD-ED98-4054-BDD7-5C24CAED7B67}" dt="2023-08-13T01:45:30.491" v="176" actId="47"/>
        <pc:sldMkLst>
          <pc:docMk/>
          <pc:sldMk cId="923392336" sldId="348"/>
        </pc:sldMkLst>
      </pc:sldChg>
      <pc:sldChg chg="addSp modSp mod modAnim">
        <pc:chgData name="Richard Decker" userId="b8f6e2a6a2a75148" providerId="LiveId" clId="{860673FD-ED98-4054-BDD7-5C24CAED7B67}" dt="2023-08-13T02:31:34.176" v="884"/>
        <pc:sldMkLst>
          <pc:docMk/>
          <pc:sldMk cId="4286993716" sldId="348"/>
        </pc:sldMkLst>
        <pc:spChg chg="mod">
          <ac:chgData name="Richard Decker" userId="b8f6e2a6a2a75148" providerId="LiveId" clId="{860673FD-ED98-4054-BDD7-5C24CAED7B67}" dt="2023-08-13T01:54:12.464" v="330" actId="20577"/>
          <ac:spMkLst>
            <pc:docMk/>
            <pc:sldMk cId="4286993716" sldId="348"/>
            <ac:spMk id="2" creationId="{0D89045A-2916-09EA-DA62-7DC5480D3396}"/>
          </ac:spMkLst>
        </pc:spChg>
        <pc:spChg chg="mod">
          <ac:chgData name="Richard Decker" userId="b8f6e2a6a2a75148" providerId="LiveId" clId="{860673FD-ED98-4054-BDD7-5C24CAED7B67}" dt="2023-08-13T01:58:05.740" v="405" actId="1076"/>
          <ac:spMkLst>
            <pc:docMk/>
            <pc:sldMk cId="4286993716" sldId="348"/>
            <ac:spMk id="4" creationId="{78F39146-FF83-C08B-8FD8-67E8038C5E38}"/>
          </ac:spMkLst>
        </pc:spChg>
        <pc:spChg chg="add mod">
          <ac:chgData name="Richard Decker" userId="b8f6e2a6a2a75148" providerId="LiveId" clId="{860673FD-ED98-4054-BDD7-5C24CAED7B67}" dt="2023-08-13T01:58:00.458" v="404" actId="1076"/>
          <ac:spMkLst>
            <pc:docMk/>
            <pc:sldMk cId="4286993716" sldId="348"/>
            <ac:spMk id="5" creationId="{531D775E-1443-638B-8EF9-6C80201E69AD}"/>
          </ac:spMkLst>
        </pc:spChg>
        <pc:spChg chg="mod">
          <ac:chgData name="Richard Decker" userId="b8f6e2a6a2a75148" providerId="LiveId" clId="{860673FD-ED98-4054-BDD7-5C24CAED7B67}" dt="2023-08-13T01:55:13.926" v="350" actId="1076"/>
          <ac:spMkLst>
            <pc:docMk/>
            <pc:sldMk cId="4286993716" sldId="348"/>
            <ac:spMk id="6" creationId="{15586F1E-C986-EE7E-AF38-6E752D66B8D9}"/>
          </ac:spMkLst>
        </pc:spChg>
      </pc:sldChg>
      <pc:sldChg chg="del">
        <pc:chgData name="Richard Decker" userId="b8f6e2a6a2a75148" providerId="LiveId" clId="{860673FD-ED98-4054-BDD7-5C24CAED7B67}" dt="2023-08-13T01:45:30.613" v="177" actId="47"/>
        <pc:sldMkLst>
          <pc:docMk/>
          <pc:sldMk cId="669712143" sldId="349"/>
        </pc:sldMkLst>
      </pc:sldChg>
      <pc:sldChg chg="delSp modSp mod modAnim">
        <pc:chgData name="Richard Decker" userId="b8f6e2a6a2a75148" providerId="LiveId" clId="{860673FD-ED98-4054-BDD7-5C24CAED7B67}" dt="2023-08-13T02:32:03.488" v="888"/>
        <pc:sldMkLst>
          <pc:docMk/>
          <pc:sldMk cId="3743550024" sldId="349"/>
        </pc:sldMkLst>
        <pc:spChg chg="mod">
          <ac:chgData name="Richard Decker" userId="b8f6e2a6a2a75148" providerId="LiveId" clId="{860673FD-ED98-4054-BDD7-5C24CAED7B67}" dt="2023-08-13T01:58:32.648" v="418" actId="20577"/>
          <ac:spMkLst>
            <pc:docMk/>
            <pc:sldMk cId="3743550024" sldId="349"/>
            <ac:spMk id="2" creationId="{0D89045A-2916-09EA-DA62-7DC5480D3396}"/>
          </ac:spMkLst>
        </pc:spChg>
        <pc:spChg chg="mod">
          <ac:chgData name="Richard Decker" userId="b8f6e2a6a2a75148" providerId="LiveId" clId="{860673FD-ED98-4054-BDD7-5C24CAED7B67}" dt="2023-08-13T02:01:49.031" v="467" actId="20577"/>
          <ac:spMkLst>
            <pc:docMk/>
            <pc:sldMk cId="3743550024" sldId="349"/>
            <ac:spMk id="4" creationId="{78F39146-FF83-C08B-8FD8-67E8038C5E38}"/>
          </ac:spMkLst>
        </pc:spChg>
        <pc:spChg chg="del">
          <ac:chgData name="Richard Decker" userId="b8f6e2a6a2a75148" providerId="LiveId" clId="{860673FD-ED98-4054-BDD7-5C24CAED7B67}" dt="2023-08-13T02:01:00.469" v="461" actId="478"/>
          <ac:spMkLst>
            <pc:docMk/>
            <pc:sldMk cId="3743550024" sldId="349"/>
            <ac:spMk id="5" creationId="{531D775E-1443-638B-8EF9-6C80201E69AD}"/>
          </ac:spMkLst>
        </pc:spChg>
        <pc:spChg chg="mod">
          <ac:chgData name="Richard Decker" userId="b8f6e2a6a2a75148" providerId="LiveId" clId="{860673FD-ED98-4054-BDD7-5C24CAED7B67}" dt="2023-08-13T02:01:38.012" v="466" actId="1076"/>
          <ac:spMkLst>
            <pc:docMk/>
            <pc:sldMk cId="3743550024" sldId="349"/>
            <ac:spMk id="6" creationId="{15586F1E-C986-EE7E-AF38-6E752D66B8D9}"/>
          </ac:spMkLst>
        </pc:spChg>
      </pc:sldChg>
      <pc:sldChg chg="modSp mod modAnim">
        <pc:chgData name="Richard Decker" userId="b8f6e2a6a2a75148" providerId="LiveId" clId="{860673FD-ED98-4054-BDD7-5C24CAED7B67}" dt="2023-08-13T02:32:43.048" v="894"/>
        <pc:sldMkLst>
          <pc:docMk/>
          <pc:sldMk cId="3297995080" sldId="350"/>
        </pc:sldMkLst>
        <pc:spChg chg="mod">
          <ac:chgData name="Richard Decker" userId="b8f6e2a6a2a75148" providerId="LiveId" clId="{860673FD-ED98-4054-BDD7-5C24CAED7B67}" dt="2023-08-13T02:02:41.588" v="486" actId="20577"/>
          <ac:spMkLst>
            <pc:docMk/>
            <pc:sldMk cId="3297995080" sldId="350"/>
            <ac:spMk id="2" creationId="{0D89045A-2916-09EA-DA62-7DC5480D3396}"/>
          </ac:spMkLst>
        </pc:spChg>
        <pc:spChg chg="mod">
          <ac:chgData name="Richard Decker" userId="b8f6e2a6a2a75148" providerId="LiveId" clId="{860673FD-ED98-4054-BDD7-5C24CAED7B67}" dt="2023-08-13T02:04:15.311" v="517" actId="13926"/>
          <ac:spMkLst>
            <pc:docMk/>
            <pc:sldMk cId="3297995080" sldId="350"/>
            <ac:spMk id="4" creationId="{78F39146-FF83-C08B-8FD8-67E8038C5E38}"/>
          </ac:spMkLst>
        </pc:spChg>
        <pc:spChg chg="mod">
          <ac:chgData name="Richard Decker" userId="b8f6e2a6a2a75148" providerId="LiveId" clId="{860673FD-ED98-4054-BDD7-5C24CAED7B67}" dt="2023-08-13T02:32:39.404" v="893" actId="1076"/>
          <ac:spMkLst>
            <pc:docMk/>
            <pc:sldMk cId="3297995080" sldId="350"/>
            <ac:spMk id="5" creationId="{531D775E-1443-638B-8EF9-6C80201E69AD}"/>
          </ac:spMkLst>
        </pc:spChg>
        <pc:spChg chg="mod">
          <ac:chgData name="Richard Decker" userId="b8f6e2a6a2a75148" providerId="LiveId" clId="{860673FD-ED98-4054-BDD7-5C24CAED7B67}" dt="2023-08-13T02:03:13.197" v="503" actId="20577"/>
          <ac:spMkLst>
            <pc:docMk/>
            <pc:sldMk cId="3297995080" sldId="350"/>
            <ac:spMk id="6" creationId="{15586F1E-C986-EE7E-AF38-6E752D66B8D9}"/>
          </ac:spMkLst>
        </pc:spChg>
      </pc:sldChg>
      <pc:sldChg chg="del">
        <pc:chgData name="Richard Decker" userId="b8f6e2a6a2a75148" providerId="LiveId" clId="{860673FD-ED98-4054-BDD7-5C24CAED7B67}" dt="2023-08-13T01:45:30.830" v="179" actId="47"/>
        <pc:sldMkLst>
          <pc:docMk/>
          <pc:sldMk cId="3669886827" sldId="350"/>
        </pc:sldMkLst>
      </pc:sldChg>
      <pc:sldChg chg="del">
        <pc:chgData name="Richard Decker" userId="b8f6e2a6a2a75148" providerId="LiveId" clId="{860673FD-ED98-4054-BDD7-5C24CAED7B67}" dt="2023-08-13T01:45:31.056" v="180" actId="47"/>
        <pc:sldMkLst>
          <pc:docMk/>
          <pc:sldMk cId="120784851" sldId="351"/>
        </pc:sldMkLst>
      </pc:sldChg>
      <pc:sldChg chg="addSp delSp modSp mod modAnim">
        <pc:chgData name="Richard Decker" userId="b8f6e2a6a2a75148" providerId="LiveId" clId="{860673FD-ED98-4054-BDD7-5C24CAED7B67}" dt="2023-08-13T02:34:42.935" v="904"/>
        <pc:sldMkLst>
          <pc:docMk/>
          <pc:sldMk cId="3871650562" sldId="351"/>
        </pc:sldMkLst>
        <pc:spChg chg="mod">
          <ac:chgData name="Richard Decker" userId="b8f6e2a6a2a75148" providerId="LiveId" clId="{860673FD-ED98-4054-BDD7-5C24CAED7B67}" dt="2023-08-13T02:06:42.714" v="595" actId="115"/>
          <ac:spMkLst>
            <pc:docMk/>
            <pc:sldMk cId="3871650562" sldId="351"/>
            <ac:spMk id="2" creationId="{0D89045A-2916-09EA-DA62-7DC5480D3396}"/>
          </ac:spMkLst>
        </pc:spChg>
        <pc:spChg chg="mod">
          <ac:chgData name="Richard Decker" userId="b8f6e2a6a2a75148" providerId="LiveId" clId="{860673FD-ED98-4054-BDD7-5C24CAED7B67}" dt="2023-08-13T02:05:49.580" v="542" actId="20577"/>
          <ac:spMkLst>
            <pc:docMk/>
            <pc:sldMk cId="3871650562" sldId="351"/>
            <ac:spMk id="3" creationId="{0017FEDA-CF2C-CB33-FBEA-27DFA959DDE7}"/>
          </ac:spMkLst>
        </pc:spChg>
        <pc:spChg chg="del">
          <ac:chgData name="Richard Decker" userId="b8f6e2a6a2a75148" providerId="LiveId" clId="{860673FD-ED98-4054-BDD7-5C24CAED7B67}" dt="2023-08-13T02:07:12.257" v="597" actId="478"/>
          <ac:spMkLst>
            <pc:docMk/>
            <pc:sldMk cId="3871650562" sldId="351"/>
            <ac:spMk id="4" creationId="{78F39146-FF83-C08B-8FD8-67E8038C5E38}"/>
          </ac:spMkLst>
        </pc:spChg>
        <pc:spChg chg="del">
          <ac:chgData name="Richard Decker" userId="b8f6e2a6a2a75148" providerId="LiveId" clId="{860673FD-ED98-4054-BDD7-5C24CAED7B67}" dt="2023-08-13T02:07:14.069" v="598" actId="478"/>
          <ac:spMkLst>
            <pc:docMk/>
            <pc:sldMk cId="3871650562" sldId="351"/>
            <ac:spMk id="5" creationId="{531D775E-1443-638B-8EF9-6C80201E69AD}"/>
          </ac:spMkLst>
        </pc:spChg>
        <pc:spChg chg="del">
          <ac:chgData name="Richard Decker" userId="b8f6e2a6a2a75148" providerId="LiveId" clId="{860673FD-ED98-4054-BDD7-5C24CAED7B67}" dt="2023-08-13T02:07:10.847" v="596" actId="478"/>
          <ac:spMkLst>
            <pc:docMk/>
            <pc:sldMk cId="3871650562" sldId="351"/>
            <ac:spMk id="6" creationId="{15586F1E-C986-EE7E-AF38-6E752D66B8D9}"/>
          </ac:spMkLst>
        </pc:spChg>
        <pc:spChg chg="add mod">
          <ac:chgData name="Richard Decker" userId="b8f6e2a6a2a75148" providerId="LiveId" clId="{860673FD-ED98-4054-BDD7-5C24CAED7B67}" dt="2023-08-13T02:11:06.513" v="685" actId="14100"/>
          <ac:spMkLst>
            <pc:docMk/>
            <pc:sldMk cId="3871650562" sldId="351"/>
            <ac:spMk id="9" creationId="{50A714AB-6462-AEF5-0556-6C6E05D83BC9}"/>
          </ac:spMkLst>
        </pc:spChg>
        <pc:picChg chg="add mod">
          <ac:chgData name="Richard Decker" userId="b8f6e2a6a2a75148" providerId="LiveId" clId="{860673FD-ED98-4054-BDD7-5C24CAED7B67}" dt="2023-08-13T02:10:08.461" v="678" actId="1076"/>
          <ac:picMkLst>
            <pc:docMk/>
            <pc:sldMk cId="3871650562" sldId="351"/>
            <ac:picMk id="7" creationId="{8FD0AA37-628B-0107-F7BB-7D4C944115FD}"/>
          </ac:picMkLst>
        </pc:picChg>
        <pc:picChg chg="add del mod">
          <ac:chgData name="Richard Decker" userId="b8f6e2a6a2a75148" providerId="LiveId" clId="{860673FD-ED98-4054-BDD7-5C24CAED7B67}" dt="2023-08-13T02:10:47.297" v="680"/>
          <ac:picMkLst>
            <pc:docMk/>
            <pc:sldMk cId="3871650562" sldId="351"/>
            <ac:picMk id="8" creationId="{9072DF1D-6A0B-BEC1-542A-01C3D7E66D1D}"/>
          </ac:picMkLst>
        </pc:picChg>
        <pc:inkChg chg="add">
          <ac:chgData name="Richard Decker" userId="b8f6e2a6a2a75148" providerId="LiveId" clId="{860673FD-ED98-4054-BDD7-5C24CAED7B67}" dt="2023-08-13T02:11:32.238" v="686" actId="9405"/>
          <ac:inkMkLst>
            <pc:docMk/>
            <pc:sldMk cId="3871650562" sldId="351"/>
            <ac:inkMk id="10" creationId="{E71C2658-A898-69B7-376F-FB3C9EA7206F}"/>
          </ac:inkMkLst>
        </pc:inkChg>
        <pc:inkChg chg="add">
          <ac:chgData name="Richard Decker" userId="b8f6e2a6a2a75148" providerId="LiveId" clId="{860673FD-ED98-4054-BDD7-5C24CAED7B67}" dt="2023-08-13T02:11:37.537" v="687" actId="9405"/>
          <ac:inkMkLst>
            <pc:docMk/>
            <pc:sldMk cId="3871650562" sldId="351"/>
            <ac:inkMk id="11" creationId="{9710CE39-485A-BFDB-9C93-722E5C6F4813}"/>
          </ac:inkMkLst>
        </pc:inkChg>
      </pc:sldChg>
      <pc:sldChg chg="del">
        <pc:chgData name="Richard Decker" userId="b8f6e2a6a2a75148" providerId="LiveId" clId="{860673FD-ED98-4054-BDD7-5C24CAED7B67}" dt="2023-08-13T01:45:31.206" v="181" actId="47"/>
        <pc:sldMkLst>
          <pc:docMk/>
          <pc:sldMk cId="3157413978" sldId="352"/>
        </pc:sldMkLst>
      </pc:sldChg>
      <pc:sldChg chg="addSp modSp mod modAnim">
        <pc:chgData name="Richard Decker" userId="b8f6e2a6a2a75148" providerId="LiveId" clId="{860673FD-ED98-4054-BDD7-5C24CAED7B67}" dt="2023-08-13T02:36:16.950" v="912"/>
        <pc:sldMkLst>
          <pc:docMk/>
          <pc:sldMk cId="4009799060" sldId="352"/>
        </pc:sldMkLst>
        <pc:spChg chg="mod">
          <ac:chgData name="Richard Decker" userId="b8f6e2a6a2a75148" providerId="LiveId" clId="{860673FD-ED98-4054-BDD7-5C24CAED7B67}" dt="2023-08-13T02:27:58.516" v="861" actId="115"/>
          <ac:spMkLst>
            <pc:docMk/>
            <pc:sldMk cId="4009799060" sldId="352"/>
            <ac:spMk id="2" creationId="{0D89045A-2916-09EA-DA62-7DC5480D3396}"/>
          </ac:spMkLst>
        </pc:spChg>
        <pc:spChg chg="mod">
          <ac:chgData name="Richard Decker" userId="b8f6e2a6a2a75148" providerId="LiveId" clId="{860673FD-ED98-4054-BDD7-5C24CAED7B67}" dt="2023-08-13T02:09:27.441" v="674" actId="13926"/>
          <ac:spMkLst>
            <pc:docMk/>
            <pc:sldMk cId="4009799060" sldId="352"/>
            <ac:spMk id="4" creationId="{78F39146-FF83-C08B-8FD8-67E8038C5E38}"/>
          </ac:spMkLst>
        </pc:spChg>
        <pc:spChg chg="mod">
          <ac:chgData name="Richard Decker" userId="b8f6e2a6a2a75148" providerId="LiveId" clId="{860673FD-ED98-4054-BDD7-5C24CAED7B67}" dt="2023-08-13T02:21:08.419" v="753" actId="13926"/>
          <ac:spMkLst>
            <pc:docMk/>
            <pc:sldMk cId="4009799060" sldId="352"/>
            <ac:spMk id="5" creationId="{531D775E-1443-638B-8EF9-6C80201E69AD}"/>
          </ac:spMkLst>
        </pc:spChg>
        <pc:spChg chg="mod">
          <ac:chgData name="Richard Decker" userId="b8f6e2a6a2a75148" providerId="LiveId" clId="{860673FD-ED98-4054-BDD7-5C24CAED7B67}" dt="2023-08-13T02:36:01.713" v="907" actId="1076"/>
          <ac:spMkLst>
            <pc:docMk/>
            <pc:sldMk cId="4009799060" sldId="352"/>
            <ac:spMk id="6" creationId="{15586F1E-C986-EE7E-AF38-6E752D66B8D9}"/>
          </ac:spMkLst>
        </pc:spChg>
        <pc:spChg chg="add mod">
          <ac:chgData name="Richard Decker" userId="b8f6e2a6a2a75148" providerId="LiveId" clId="{860673FD-ED98-4054-BDD7-5C24CAED7B67}" dt="2023-08-13T02:22:14.196" v="763" actId="13926"/>
          <ac:spMkLst>
            <pc:docMk/>
            <pc:sldMk cId="4009799060" sldId="352"/>
            <ac:spMk id="7" creationId="{07D9AB66-45AF-9DF3-C373-98C952B9C4E6}"/>
          </ac:spMkLst>
        </pc:spChg>
        <pc:spChg chg="add mod">
          <ac:chgData name="Richard Decker" userId="b8f6e2a6a2a75148" providerId="LiveId" clId="{860673FD-ED98-4054-BDD7-5C24CAED7B67}" dt="2023-08-13T02:23:58.831" v="784" actId="1076"/>
          <ac:spMkLst>
            <pc:docMk/>
            <pc:sldMk cId="4009799060" sldId="352"/>
            <ac:spMk id="8" creationId="{54670A44-F759-1DEE-7E41-1C3C35507056}"/>
          </ac:spMkLst>
        </pc:spChg>
      </pc:sldChg>
      <pc:sldChg chg="addSp delSp modSp mod modAnim">
        <pc:chgData name="Richard Decker" userId="b8f6e2a6a2a75148" providerId="LiveId" clId="{860673FD-ED98-4054-BDD7-5C24CAED7B67}" dt="2023-08-13T02:39:48.107" v="920"/>
        <pc:sldMkLst>
          <pc:docMk/>
          <pc:sldMk cId="3053978195" sldId="353"/>
        </pc:sldMkLst>
        <pc:spChg chg="del">
          <ac:chgData name="Richard Decker" userId="b8f6e2a6a2a75148" providerId="LiveId" clId="{860673FD-ED98-4054-BDD7-5C24CAED7B67}" dt="2023-08-13T02:16:35.038" v="693" actId="478"/>
          <ac:spMkLst>
            <pc:docMk/>
            <pc:sldMk cId="3053978195" sldId="353"/>
            <ac:spMk id="9" creationId="{50A714AB-6462-AEF5-0556-6C6E05D83BC9}"/>
          </ac:spMkLst>
        </pc:spChg>
        <pc:spChg chg="add mod">
          <ac:chgData name="Richard Decker" userId="b8f6e2a6a2a75148" providerId="LiveId" clId="{860673FD-ED98-4054-BDD7-5C24CAED7B67}" dt="2023-08-13T02:17:34.837" v="717" actId="1076"/>
          <ac:spMkLst>
            <pc:docMk/>
            <pc:sldMk cId="3053978195" sldId="353"/>
            <ac:spMk id="12" creationId="{12EBD22E-0C88-DB37-A7C1-977234DF8519}"/>
          </ac:spMkLst>
        </pc:spChg>
        <pc:spChg chg="add mod">
          <ac:chgData name="Richard Decker" userId="b8f6e2a6a2a75148" providerId="LiveId" clId="{860673FD-ED98-4054-BDD7-5C24CAED7B67}" dt="2023-08-13T02:18:28.587" v="723" actId="14100"/>
          <ac:spMkLst>
            <pc:docMk/>
            <pc:sldMk cId="3053978195" sldId="353"/>
            <ac:spMk id="13" creationId="{AEE83B4A-F866-9FC6-33A8-A686B7B79D65}"/>
          </ac:spMkLst>
        </pc:spChg>
        <pc:spChg chg="add mod">
          <ac:chgData name="Richard Decker" userId="b8f6e2a6a2a75148" providerId="LiveId" clId="{860673FD-ED98-4054-BDD7-5C24CAED7B67}" dt="2023-08-13T02:18:50.078" v="727" actId="14100"/>
          <ac:spMkLst>
            <pc:docMk/>
            <pc:sldMk cId="3053978195" sldId="353"/>
            <ac:spMk id="14" creationId="{3D746670-A8C1-8E9D-3051-C270F3F44078}"/>
          </ac:spMkLst>
        </pc:spChg>
        <pc:picChg chg="add del mod">
          <ac:chgData name="Richard Decker" userId="b8f6e2a6a2a75148" providerId="LiveId" clId="{860673FD-ED98-4054-BDD7-5C24CAED7B67}" dt="2023-08-13T02:12:56.240" v="690" actId="478"/>
          <ac:picMkLst>
            <pc:docMk/>
            <pc:sldMk cId="3053978195" sldId="353"/>
            <ac:picMk id="5" creationId="{D85B2874-FE98-16DB-1799-93EEEF4137BD}"/>
          </ac:picMkLst>
        </pc:picChg>
        <pc:picChg chg="del">
          <ac:chgData name="Richard Decker" userId="b8f6e2a6a2a75148" providerId="LiveId" clId="{860673FD-ED98-4054-BDD7-5C24CAED7B67}" dt="2023-08-13T02:16:32.790" v="691" actId="478"/>
          <ac:picMkLst>
            <pc:docMk/>
            <pc:sldMk cId="3053978195" sldId="353"/>
            <ac:picMk id="7" creationId="{8FD0AA37-628B-0107-F7BB-7D4C944115FD}"/>
          </ac:picMkLst>
        </pc:picChg>
        <pc:picChg chg="add mod">
          <ac:chgData name="Richard Decker" userId="b8f6e2a6a2a75148" providerId="LiveId" clId="{860673FD-ED98-4054-BDD7-5C24CAED7B67}" dt="2023-08-13T02:17:03.889" v="698" actId="1076"/>
          <ac:picMkLst>
            <pc:docMk/>
            <pc:sldMk cId="3053978195" sldId="353"/>
            <ac:picMk id="8" creationId="{45E6B836-D232-286E-9AB4-DD4D766E0910}"/>
          </ac:picMkLst>
        </pc:picChg>
        <pc:inkChg chg="del">
          <ac:chgData name="Richard Decker" userId="b8f6e2a6a2a75148" providerId="LiveId" clId="{860673FD-ED98-4054-BDD7-5C24CAED7B67}" dt="2023-08-13T02:16:33.976" v="692" actId="478"/>
          <ac:inkMkLst>
            <pc:docMk/>
            <pc:sldMk cId="3053978195" sldId="353"/>
            <ac:inkMk id="10" creationId="{E71C2658-A898-69B7-376F-FB3C9EA7206F}"/>
          </ac:inkMkLst>
        </pc:inkChg>
        <pc:inkChg chg="del">
          <ac:chgData name="Richard Decker" userId="b8f6e2a6a2a75148" providerId="LiveId" clId="{860673FD-ED98-4054-BDD7-5C24CAED7B67}" dt="2023-08-13T02:16:36.197" v="694" actId="478"/>
          <ac:inkMkLst>
            <pc:docMk/>
            <pc:sldMk cId="3053978195" sldId="353"/>
            <ac:inkMk id="11" creationId="{9710CE39-485A-BFDB-9C93-722E5C6F4813}"/>
          </ac:inkMkLst>
        </pc:inkChg>
      </pc:sldChg>
      <pc:sldChg chg="del">
        <pc:chgData name="Richard Decker" userId="b8f6e2a6a2a75148" providerId="LiveId" clId="{860673FD-ED98-4054-BDD7-5C24CAED7B67}" dt="2023-08-13T01:45:31.331" v="182" actId="47"/>
        <pc:sldMkLst>
          <pc:docMk/>
          <pc:sldMk cId="3985473366" sldId="353"/>
        </pc:sldMkLst>
      </pc:sldChg>
      <pc:sldChg chg="del">
        <pc:chgData name="Richard Decker" userId="b8f6e2a6a2a75148" providerId="LiveId" clId="{860673FD-ED98-4054-BDD7-5C24CAED7B67}" dt="2023-08-13T01:45:31.469" v="183" actId="47"/>
        <pc:sldMkLst>
          <pc:docMk/>
          <pc:sldMk cId="3293446445" sldId="354"/>
        </pc:sldMkLst>
      </pc:sldChg>
      <pc:sldChg chg="delSp modSp mod modAnim">
        <pc:chgData name="Richard Decker" userId="b8f6e2a6a2a75148" providerId="LiveId" clId="{860673FD-ED98-4054-BDD7-5C24CAED7B67}" dt="2023-08-13T02:36:38.105" v="916"/>
        <pc:sldMkLst>
          <pc:docMk/>
          <pc:sldMk cId="3461387269" sldId="354"/>
        </pc:sldMkLst>
        <pc:spChg chg="mod">
          <ac:chgData name="Richard Decker" userId="b8f6e2a6a2a75148" providerId="LiveId" clId="{860673FD-ED98-4054-BDD7-5C24CAED7B67}" dt="2023-08-13T02:27:47.086" v="858" actId="115"/>
          <ac:spMkLst>
            <pc:docMk/>
            <pc:sldMk cId="3461387269" sldId="354"/>
            <ac:spMk id="2" creationId="{0D89045A-2916-09EA-DA62-7DC5480D3396}"/>
          </ac:spMkLst>
        </pc:spChg>
        <pc:spChg chg="del">
          <ac:chgData name="Richard Decker" userId="b8f6e2a6a2a75148" providerId="LiveId" clId="{860673FD-ED98-4054-BDD7-5C24CAED7B67}" dt="2023-08-13T02:24:48.654" v="804" actId="478"/>
          <ac:spMkLst>
            <pc:docMk/>
            <pc:sldMk cId="3461387269" sldId="354"/>
            <ac:spMk id="4" creationId="{78F39146-FF83-C08B-8FD8-67E8038C5E38}"/>
          </ac:spMkLst>
        </pc:spChg>
        <pc:spChg chg="mod">
          <ac:chgData name="Richard Decker" userId="b8f6e2a6a2a75148" providerId="LiveId" clId="{860673FD-ED98-4054-BDD7-5C24CAED7B67}" dt="2023-08-13T02:25:37.211" v="825" actId="13926"/>
          <ac:spMkLst>
            <pc:docMk/>
            <pc:sldMk cId="3461387269" sldId="354"/>
            <ac:spMk id="5" creationId="{531D775E-1443-638B-8EF9-6C80201E69AD}"/>
          </ac:spMkLst>
        </pc:spChg>
        <pc:spChg chg="mod">
          <ac:chgData name="Richard Decker" userId="b8f6e2a6a2a75148" providerId="LiveId" clId="{860673FD-ED98-4054-BDD7-5C24CAED7B67}" dt="2023-08-13T02:24:44.109" v="803" actId="20577"/>
          <ac:spMkLst>
            <pc:docMk/>
            <pc:sldMk cId="3461387269" sldId="354"/>
            <ac:spMk id="6" creationId="{15586F1E-C986-EE7E-AF38-6E752D66B8D9}"/>
          </ac:spMkLst>
        </pc:spChg>
        <pc:spChg chg="mod">
          <ac:chgData name="Richard Decker" userId="b8f6e2a6a2a75148" providerId="LiveId" clId="{860673FD-ED98-4054-BDD7-5C24CAED7B67}" dt="2023-08-13T02:26:43.210" v="848" actId="13926"/>
          <ac:spMkLst>
            <pc:docMk/>
            <pc:sldMk cId="3461387269" sldId="354"/>
            <ac:spMk id="7" creationId="{07D9AB66-45AF-9DF3-C373-98C952B9C4E6}"/>
          </ac:spMkLst>
        </pc:spChg>
        <pc:spChg chg="del">
          <ac:chgData name="Richard Decker" userId="b8f6e2a6a2a75148" providerId="LiveId" clId="{860673FD-ED98-4054-BDD7-5C24CAED7B67}" dt="2023-08-13T02:26:59.842" v="849" actId="478"/>
          <ac:spMkLst>
            <pc:docMk/>
            <pc:sldMk cId="3461387269" sldId="354"/>
            <ac:spMk id="8" creationId="{54670A44-F759-1DEE-7E41-1C3C35507056}"/>
          </ac:spMkLst>
        </pc:spChg>
      </pc:sldChg>
      <pc:sldChg chg="del">
        <pc:chgData name="Richard Decker" userId="b8f6e2a6a2a75148" providerId="LiveId" clId="{860673FD-ED98-4054-BDD7-5C24CAED7B67}" dt="2023-08-13T01:45:31.585" v="184" actId="47"/>
        <pc:sldMkLst>
          <pc:docMk/>
          <pc:sldMk cId="1303956669" sldId="355"/>
        </pc:sldMkLst>
      </pc:sldChg>
      <pc:sldChg chg="del">
        <pc:chgData name="Richard Decker" userId="b8f6e2a6a2a75148" providerId="LiveId" clId="{860673FD-ED98-4054-BDD7-5C24CAED7B67}" dt="2023-08-13T01:45:31.718" v="185" actId="47"/>
        <pc:sldMkLst>
          <pc:docMk/>
          <pc:sldMk cId="2036073730" sldId="356"/>
        </pc:sldMkLst>
      </pc:sldChg>
      <pc:sldChg chg="del">
        <pc:chgData name="Richard Decker" userId="b8f6e2a6a2a75148" providerId="LiveId" clId="{860673FD-ED98-4054-BDD7-5C24CAED7B67}" dt="2023-08-13T01:45:31.903" v="186" actId="47"/>
        <pc:sldMkLst>
          <pc:docMk/>
          <pc:sldMk cId="2458077474" sldId="357"/>
        </pc:sldMkLst>
      </pc:sldChg>
    </pc:docChg>
  </pc:docChgLst>
  <pc:docChgLst>
    <pc:chgData name="Richard Decker" userId="b8f6e2a6a2a75148" providerId="LiveId" clId="{A7A55E73-58D6-4F84-AD7A-5831A2F6CDB7}"/>
    <pc:docChg chg="modSld">
      <pc:chgData name="Richard Decker" userId="b8f6e2a6a2a75148" providerId="LiveId" clId="{A7A55E73-58D6-4F84-AD7A-5831A2F6CDB7}" dt="2023-10-01T14:33:09.244" v="1" actId="20577"/>
      <pc:docMkLst>
        <pc:docMk/>
      </pc:docMkLst>
      <pc:sldChg chg="modSp">
        <pc:chgData name="Richard Decker" userId="b8f6e2a6a2a75148" providerId="LiveId" clId="{A7A55E73-58D6-4F84-AD7A-5831A2F6CDB7}" dt="2023-10-01T14:33:09.244" v="1" actId="20577"/>
        <pc:sldMkLst>
          <pc:docMk/>
          <pc:sldMk cId="3931985030" sldId="348"/>
        </pc:sldMkLst>
        <pc:spChg chg="mod">
          <ac:chgData name="Richard Decker" userId="b8f6e2a6a2a75148" providerId="LiveId" clId="{A7A55E73-58D6-4F84-AD7A-5831A2F6CDB7}" dt="2023-10-01T14:33:09.244" v="1" actId="20577"/>
          <ac:spMkLst>
            <pc:docMk/>
            <pc:sldMk cId="3931985030" sldId="348"/>
            <ac:spMk id="29" creationId="{8224C699-F2D2-98A2-D2BA-9EA69C378CD5}"/>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19:46:52.577"/>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36,'3309'0,"-2973"-17,-26 0,817 15,-533 4,1287-2,-1811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20:33:47.261"/>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20:34:10.714"/>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20:34:14.76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20:34:18.48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0,'17'0,"13"0,19 0,12 0,3 0,8 0,4 0,7 0,-4 0,2 0,-1 0,10 0,2 0,3 0,-8 0,-8 0,2 0,-14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20:34:54.22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0,'1415'0,"-1343"0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20:35:21.858"/>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20:35:44.859"/>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0,'3924'0,"-3862"0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10/1/2023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10/1/2023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10/1/2023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10/1/2023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10/1/2023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10/1/2023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10/1/2023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10/1/2023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10/1/2023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10/1/2023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10/1/2023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10/1/2023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9.png"/><Relationship Id="rId3" Type="http://schemas.openxmlformats.org/officeDocument/2006/relationships/image" Target="../media/image3.jpg"/><Relationship Id="rId7" Type="http://schemas.openxmlformats.org/officeDocument/2006/relationships/image" Target="../media/image6.png"/><Relationship Id="rId12" Type="http://schemas.openxmlformats.org/officeDocument/2006/relationships/customXml" Target="../ink/ink6.xml"/><Relationship Id="rId2" Type="http://schemas.openxmlformats.org/officeDocument/2006/relationships/image" Target="../media/image2.jpg"/><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customXml" Target="../ink/ink8.xml"/><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7.png"/><Relationship Id="rId14" Type="http://schemas.openxmlformats.org/officeDocument/2006/relationships/customXml" Target="../ink/ink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7140102" y="1685925"/>
            <a:ext cx="5051898" cy="1743075"/>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1700" i="1" spc="150" dirty="0">
                <a:latin typeface="Bookman Old Style" panose="02050604050505020204" pitchFamily="18" charset="0"/>
                <a:ea typeface="+mj-ea"/>
                <a:cs typeface="+mj-cs"/>
              </a:rPr>
              <a:t>The Second Missionary Journey</a:t>
            </a:r>
            <a:r>
              <a:rPr lang="en-US" sz="2000" i="1" spc="150" dirty="0">
                <a:latin typeface="Bookman Old Style" panose="02050604050505020204" pitchFamily="18" charset="0"/>
                <a:ea typeface="+mj-ea"/>
                <a:cs typeface="+mj-cs"/>
              </a:rPr>
              <a:t>: </a:t>
            </a:r>
          </a:p>
          <a:p>
            <a:pPr algn="ctr">
              <a:lnSpc>
                <a:spcPct val="110000"/>
              </a:lnSpc>
              <a:spcBef>
                <a:spcPct val="0"/>
              </a:spcBef>
              <a:spcAft>
                <a:spcPts val="600"/>
              </a:spcAft>
            </a:pPr>
            <a:r>
              <a:rPr lang="en-US" sz="2000" b="1" spc="150" dirty="0">
                <a:latin typeface="Bookman Old Style" panose="02050604050505020204" pitchFamily="18" charset="0"/>
                <a:ea typeface="+mj-ea"/>
                <a:cs typeface="+mj-cs"/>
              </a:rPr>
              <a:t>“God Encourages His Child”</a:t>
            </a:r>
          </a:p>
          <a:p>
            <a:pPr algn="ctr">
              <a:lnSpc>
                <a:spcPct val="110000"/>
              </a:lnSpc>
              <a:spcBef>
                <a:spcPct val="0"/>
              </a:spcBef>
              <a:spcAft>
                <a:spcPts val="600"/>
              </a:spcAft>
            </a:pPr>
            <a:r>
              <a:rPr lang="en-US" sz="1200" b="1" i="1" spc="150" dirty="0">
                <a:latin typeface="+mj-lt"/>
                <a:ea typeface="+mj-ea"/>
                <a:cs typeface="+mj-cs"/>
              </a:rPr>
              <a:t>Part 2</a:t>
            </a:r>
          </a:p>
          <a:p>
            <a:pPr algn="ctr">
              <a:lnSpc>
                <a:spcPct val="110000"/>
              </a:lnSpc>
              <a:spcBef>
                <a:spcPct val="0"/>
              </a:spcBef>
              <a:spcAft>
                <a:spcPts val="600"/>
              </a:spcAft>
            </a:pPr>
            <a:r>
              <a:rPr lang="en-US" sz="1400" b="1" i="1" spc="150" dirty="0">
                <a:latin typeface="+mj-lt"/>
                <a:ea typeface="+mj-ea"/>
                <a:cs typeface="+mj-cs"/>
              </a:rPr>
              <a:t>Acts 18:6-8</a:t>
            </a:r>
          </a:p>
        </p:txBody>
      </p:sp>
      <p:sp>
        <p:nvSpPr>
          <p:cNvPr id="2" name="TextBox 1">
            <a:extLst>
              <a:ext uri="{FF2B5EF4-FFF2-40B4-BE49-F238E27FC236}">
                <a16:creationId xmlns:a16="http://schemas.microsoft.com/office/drawing/2014/main" id="{58DB13D8-1E80-B25A-8498-841487ADA961}"/>
              </a:ext>
            </a:extLst>
          </p:cNvPr>
          <p:cNvSpPr txBox="1"/>
          <p:nvPr/>
        </p:nvSpPr>
        <p:spPr>
          <a:xfrm>
            <a:off x="7140102" y="5491841"/>
            <a:ext cx="5051898" cy="768811"/>
          </a:xfrm>
          <a:prstGeom prst="rect">
            <a:avLst/>
          </a:prstGeom>
        </p:spPr>
        <p:txBody>
          <a:bodyPr vert="horz" lIns="109728" tIns="109728" rIns="109728" bIns="91440" rtlCol="0" anchor="b">
            <a:noAutofit/>
          </a:bodyPr>
          <a:lstStyle/>
          <a:p>
            <a:pPr algn="ctr">
              <a:lnSpc>
                <a:spcPct val="110000"/>
              </a:lnSpc>
              <a:spcBef>
                <a:spcPct val="0"/>
              </a:spcBef>
              <a:spcAft>
                <a:spcPts val="600"/>
              </a:spcAft>
            </a:pPr>
            <a:r>
              <a:rPr lang="en-US" sz="1200" b="1" spc="150" dirty="0">
                <a:latin typeface="Bookman Old Style" panose="02050604050505020204" pitchFamily="18" charset="0"/>
                <a:ea typeface="+mj-ea"/>
                <a:cs typeface="+mj-cs"/>
              </a:rPr>
              <a:t>“Be my witnesses in Jerusalem and in all Judea and Samaria, and to the ends of the earth” </a:t>
            </a:r>
          </a:p>
          <a:p>
            <a:pPr algn="r">
              <a:lnSpc>
                <a:spcPct val="110000"/>
              </a:lnSpc>
              <a:spcBef>
                <a:spcPct val="0"/>
              </a:spcBef>
              <a:spcAft>
                <a:spcPts val="600"/>
              </a:spcAft>
            </a:pPr>
            <a:r>
              <a:rPr lang="en-US" sz="1000" b="1" i="1" spc="150" dirty="0">
                <a:latin typeface="Bookman Old Style" panose="02050604050505020204" pitchFamily="18" charset="0"/>
                <a:ea typeface="+mj-ea"/>
                <a:cs typeface="+mj-cs"/>
              </a:rPr>
              <a:t>– Acts 1:8 (ESV)</a:t>
            </a:r>
            <a:endParaRPr lang="en-US" sz="1000" b="1" i="1" spc="150" dirty="0">
              <a:latin typeface="+mj-lt"/>
              <a:ea typeface="+mj-ea"/>
              <a:cs typeface="+mj-cs"/>
            </a:endParaRPr>
          </a:p>
        </p:txBody>
      </p:sp>
      <p:pic>
        <p:nvPicPr>
          <p:cNvPr id="5" name="Picture 4" descr="A picture containing map, text, atlas&#10;&#10;Description automatically generated">
            <a:extLst>
              <a:ext uri="{FF2B5EF4-FFF2-40B4-BE49-F238E27FC236}">
                <a16:creationId xmlns:a16="http://schemas.microsoft.com/office/drawing/2014/main" id="{2AD6B732-6966-F848-9ECA-AD1AC9782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140101" cy="6884486"/>
          </a:xfrm>
          <a:prstGeom prst="rect">
            <a:avLst/>
          </a:prstGeom>
        </p:spPr>
      </p:pic>
      <p:sp>
        <p:nvSpPr>
          <p:cNvPr id="3" name="Oval 2">
            <a:extLst>
              <a:ext uri="{FF2B5EF4-FFF2-40B4-BE49-F238E27FC236}">
                <a16:creationId xmlns:a16="http://schemas.microsoft.com/office/drawing/2014/main" id="{94C8C2DE-72E6-9B55-1642-11560F99454E}"/>
              </a:ext>
            </a:extLst>
          </p:cNvPr>
          <p:cNvSpPr/>
          <p:nvPr/>
        </p:nvSpPr>
        <p:spPr>
          <a:xfrm>
            <a:off x="0" y="2423160"/>
            <a:ext cx="777240" cy="42062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37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39146-FF83-C08B-8FD8-67E8038C5E38}"/>
              </a:ext>
            </a:extLst>
          </p:cNvPr>
          <p:cNvSpPr txBox="1"/>
          <p:nvPr/>
        </p:nvSpPr>
        <p:spPr>
          <a:xfrm>
            <a:off x="7065264" y="1961220"/>
            <a:ext cx="3517391"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1 Corinthians 2:3 </a:t>
            </a:r>
            <a:r>
              <a:rPr lang="en-US" sz="1200" dirty="0">
                <a:solidFill>
                  <a:prstClr val="black"/>
                </a:solidFill>
                <a:latin typeface="Calibri" panose="020F0502020204030204"/>
              </a:rPr>
              <a:t>(ESV)</a:t>
            </a:r>
          </a:p>
          <a:p>
            <a:pPr lvl="0" algn="ctr">
              <a:defRPr/>
            </a:pPr>
            <a:r>
              <a:rPr lang="en-US" dirty="0"/>
              <a:t>And I was with you </a:t>
            </a:r>
          </a:p>
          <a:p>
            <a:pPr lvl="0" algn="ctr">
              <a:defRPr/>
            </a:pPr>
            <a:r>
              <a:rPr lang="en-US" dirty="0"/>
              <a:t>in </a:t>
            </a:r>
            <a:r>
              <a:rPr lang="en-US" sz="2400" b="1" dirty="0"/>
              <a:t>weakness</a:t>
            </a:r>
            <a:r>
              <a:rPr lang="en-US" dirty="0"/>
              <a:t> and</a:t>
            </a:r>
          </a:p>
          <a:p>
            <a:pPr lvl="0" algn="ctr">
              <a:defRPr/>
            </a:pPr>
            <a:r>
              <a:rPr lang="en-US" dirty="0"/>
              <a:t>in </a:t>
            </a:r>
            <a:r>
              <a:rPr lang="en-US" sz="2400" b="1" dirty="0"/>
              <a:t>fear</a:t>
            </a:r>
            <a:r>
              <a:rPr lang="en-US" dirty="0"/>
              <a:t> and</a:t>
            </a:r>
          </a:p>
          <a:p>
            <a:pPr lvl="0" algn="ctr">
              <a:defRPr/>
            </a:pPr>
            <a:r>
              <a:rPr lang="en-US" sz="2400" b="1" dirty="0"/>
              <a:t>much trembling</a:t>
            </a:r>
            <a:endParaRPr lang="en-US" dirty="0"/>
          </a:p>
        </p:txBody>
      </p:sp>
      <p:sp>
        <p:nvSpPr>
          <p:cNvPr id="2" name="TextBox 1">
            <a:extLst>
              <a:ext uri="{FF2B5EF4-FFF2-40B4-BE49-F238E27FC236}">
                <a16:creationId xmlns:a16="http://schemas.microsoft.com/office/drawing/2014/main" id="{FB361F60-4632-BB9E-92C8-D4622D2BEBB8}"/>
              </a:ext>
            </a:extLst>
          </p:cNvPr>
          <p:cNvSpPr txBox="1"/>
          <p:nvPr/>
        </p:nvSpPr>
        <p:spPr>
          <a:xfrm>
            <a:off x="2124457" y="4422695"/>
            <a:ext cx="794308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2 Corinthians 1:3-4a </a:t>
            </a:r>
            <a:r>
              <a:rPr lang="en-US" sz="1200" dirty="0">
                <a:solidFill>
                  <a:prstClr val="black"/>
                </a:solidFill>
                <a:latin typeface="Calibri" panose="020F0502020204030204"/>
              </a:rPr>
              <a:t>(ESV)</a:t>
            </a:r>
          </a:p>
          <a:p>
            <a:pPr lvl="0" algn="ctr">
              <a:defRPr/>
            </a:pPr>
            <a:r>
              <a:rPr lang="en-US" dirty="0"/>
              <a:t>Blessed be the God and Father of our Lord Jesus Christ, the Father of mercies and </a:t>
            </a:r>
          </a:p>
          <a:p>
            <a:pPr lvl="0" algn="ctr">
              <a:defRPr/>
            </a:pPr>
            <a:r>
              <a:rPr lang="en-US" sz="2400" b="1" dirty="0"/>
              <a:t>God of all comfort</a:t>
            </a:r>
            <a:r>
              <a:rPr lang="en-US" dirty="0"/>
              <a:t>, </a:t>
            </a:r>
          </a:p>
          <a:p>
            <a:pPr lvl="0" algn="ctr">
              <a:defRPr/>
            </a:pPr>
            <a:r>
              <a:rPr lang="en-US" dirty="0"/>
              <a:t>who comforts us in all our affliction…</a:t>
            </a:r>
          </a:p>
        </p:txBody>
      </p:sp>
      <p:sp>
        <p:nvSpPr>
          <p:cNvPr id="6" name="TextBox 5">
            <a:extLst>
              <a:ext uri="{FF2B5EF4-FFF2-40B4-BE49-F238E27FC236}">
                <a16:creationId xmlns:a16="http://schemas.microsoft.com/office/drawing/2014/main" id="{15586F1E-C986-EE7E-AF38-6E752D66B8D9}"/>
              </a:ext>
            </a:extLst>
          </p:cNvPr>
          <p:cNvSpPr txBox="1"/>
          <p:nvPr/>
        </p:nvSpPr>
        <p:spPr>
          <a:xfrm>
            <a:off x="975722" y="1142643"/>
            <a:ext cx="4315605"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2 Corinthians 7:5 </a:t>
            </a:r>
            <a:r>
              <a:rPr lang="en-US" sz="1200" dirty="0">
                <a:solidFill>
                  <a:prstClr val="black"/>
                </a:solidFill>
                <a:latin typeface="Calibri" panose="020F0502020204030204"/>
              </a:rPr>
              <a:t>(ESV)</a:t>
            </a:r>
          </a:p>
          <a:p>
            <a:pPr lvl="0" algn="ctr">
              <a:defRPr/>
            </a:pPr>
            <a:r>
              <a:rPr lang="en-US" dirty="0"/>
              <a:t>For even when we came into Macedonia, </a:t>
            </a:r>
          </a:p>
          <a:p>
            <a:pPr lvl="0" algn="ctr">
              <a:defRPr/>
            </a:pPr>
            <a:r>
              <a:rPr lang="en-US" dirty="0"/>
              <a:t>our bodies had </a:t>
            </a:r>
            <a:r>
              <a:rPr lang="en-US" sz="2400" b="1" dirty="0"/>
              <a:t>no rest</a:t>
            </a:r>
            <a:r>
              <a:rPr lang="en-US" dirty="0"/>
              <a:t>, </a:t>
            </a:r>
          </a:p>
          <a:p>
            <a:pPr lvl="0" algn="ctr">
              <a:defRPr/>
            </a:pPr>
            <a:r>
              <a:rPr lang="en-US" dirty="0"/>
              <a:t>but we were </a:t>
            </a:r>
            <a:r>
              <a:rPr lang="en-US" sz="2400" b="1" dirty="0"/>
              <a:t>afflicted</a:t>
            </a:r>
            <a:r>
              <a:rPr lang="en-US" dirty="0"/>
              <a:t> at every turn — </a:t>
            </a:r>
          </a:p>
          <a:p>
            <a:pPr lvl="0" algn="ctr">
              <a:defRPr/>
            </a:pPr>
            <a:r>
              <a:rPr lang="en-US" sz="2400" b="1" dirty="0"/>
              <a:t>fighting without </a:t>
            </a:r>
          </a:p>
          <a:p>
            <a:pPr lvl="0" algn="ctr">
              <a:defRPr/>
            </a:pPr>
            <a:r>
              <a:rPr lang="en-US" dirty="0"/>
              <a:t>and</a:t>
            </a:r>
            <a:r>
              <a:rPr lang="en-US" b="1" dirty="0"/>
              <a:t> </a:t>
            </a:r>
            <a:r>
              <a:rPr lang="en-US" sz="2400" b="1" dirty="0"/>
              <a:t>fear within</a:t>
            </a:r>
            <a:r>
              <a:rPr lang="en-US" dirty="0"/>
              <a:t>. </a:t>
            </a:r>
          </a:p>
        </p:txBody>
      </p:sp>
    </p:spTree>
    <p:extLst>
      <p:ext uri="{BB962C8B-B14F-4D97-AF65-F5344CB8AC3E}">
        <p14:creationId xmlns:p14="http://schemas.microsoft.com/office/powerpoint/2010/main" val="1991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F39146-FF83-C08B-8FD8-67E8038C5E38}"/>
              </a:ext>
            </a:extLst>
          </p:cNvPr>
          <p:cNvSpPr txBox="1"/>
          <p:nvPr/>
        </p:nvSpPr>
        <p:spPr>
          <a:xfrm>
            <a:off x="7242048" y="3268532"/>
            <a:ext cx="485546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Hebrews 10:24-25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And let us consider how to stir up one another to love and good works,</a:t>
            </a:r>
          </a:p>
          <a:p>
            <a:pPr lvl="0" algn="ctr">
              <a:defRPr/>
            </a:pPr>
            <a:r>
              <a:rPr lang="en-US" dirty="0">
                <a:solidFill>
                  <a:prstClr val="black"/>
                </a:solidFill>
              </a:rPr>
              <a:t> </a:t>
            </a:r>
            <a:r>
              <a:rPr lang="en-US" sz="2400" b="1" dirty="0">
                <a:solidFill>
                  <a:prstClr val="black"/>
                </a:solidFill>
              </a:rPr>
              <a:t>not neglecting to meet together</a:t>
            </a:r>
            <a:r>
              <a:rPr lang="en-US" dirty="0">
                <a:solidFill>
                  <a:prstClr val="black"/>
                </a:solidFill>
              </a:rPr>
              <a:t>, </a:t>
            </a:r>
          </a:p>
          <a:p>
            <a:pPr lvl="0" algn="ctr">
              <a:defRPr/>
            </a:pPr>
            <a:r>
              <a:rPr lang="en-US" dirty="0">
                <a:solidFill>
                  <a:prstClr val="black"/>
                </a:solidFill>
              </a:rPr>
              <a:t>as is the habit of some,</a:t>
            </a:r>
          </a:p>
          <a:p>
            <a:pPr lvl="0" algn="ctr">
              <a:defRPr/>
            </a:pPr>
            <a:r>
              <a:rPr lang="en-US" dirty="0">
                <a:solidFill>
                  <a:prstClr val="black"/>
                </a:solidFill>
              </a:rPr>
              <a:t> </a:t>
            </a:r>
            <a:r>
              <a:rPr lang="en-US" sz="2400" b="1" dirty="0">
                <a:solidFill>
                  <a:prstClr val="black"/>
                </a:solidFill>
              </a:rPr>
              <a:t>but encouraging one another</a:t>
            </a:r>
            <a:r>
              <a:rPr lang="en-US" dirty="0">
                <a:solidFill>
                  <a:prstClr val="black"/>
                </a:solidFill>
              </a:rPr>
              <a:t>, </a:t>
            </a:r>
          </a:p>
          <a:p>
            <a:pPr lvl="0" algn="ctr">
              <a:defRPr/>
            </a:pPr>
            <a:r>
              <a:rPr lang="en-US" dirty="0">
                <a:solidFill>
                  <a:prstClr val="black"/>
                </a:solidFill>
              </a:rPr>
              <a:t>and all the more as you see the Day drawing near.</a:t>
            </a:r>
          </a:p>
        </p:txBody>
      </p:sp>
      <p:sp>
        <p:nvSpPr>
          <p:cNvPr id="2" name="TextBox 1">
            <a:extLst>
              <a:ext uri="{FF2B5EF4-FFF2-40B4-BE49-F238E27FC236}">
                <a16:creationId xmlns:a16="http://schemas.microsoft.com/office/drawing/2014/main" id="{FB361F60-4632-BB9E-92C8-D4622D2BEBB8}"/>
              </a:ext>
            </a:extLst>
          </p:cNvPr>
          <p:cNvSpPr txBox="1"/>
          <p:nvPr/>
        </p:nvSpPr>
        <p:spPr>
          <a:xfrm>
            <a:off x="3758184" y="1287650"/>
            <a:ext cx="520293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Thessalonians 3:7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for this reason, brothers, in all our distress and affliction </a:t>
            </a:r>
            <a:r>
              <a:rPr lang="en-US" sz="2400" b="1" dirty="0">
                <a:solidFill>
                  <a:prstClr val="black"/>
                </a:solidFill>
              </a:rPr>
              <a:t>we have been comforted about you through your faith.</a:t>
            </a:r>
            <a:endParaRPr lang="en-US" b="1" dirty="0">
              <a:solidFill>
                <a:prstClr val="black"/>
              </a:solidFill>
            </a:endParaRPr>
          </a:p>
        </p:txBody>
      </p:sp>
      <p:sp>
        <p:nvSpPr>
          <p:cNvPr id="6" name="TextBox 5">
            <a:extLst>
              <a:ext uri="{FF2B5EF4-FFF2-40B4-BE49-F238E27FC236}">
                <a16:creationId xmlns:a16="http://schemas.microsoft.com/office/drawing/2014/main" id="{15586F1E-C986-EE7E-AF38-6E752D66B8D9}"/>
              </a:ext>
            </a:extLst>
          </p:cNvPr>
          <p:cNvSpPr txBox="1"/>
          <p:nvPr/>
        </p:nvSpPr>
        <p:spPr>
          <a:xfrm>
            <a:off x="0" y="2853034"/>
            <a:ext cx="4315605"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 Corinthians 1:4-5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God … who comforts us in all our affliction, </a:t>
            </a:r>
            <a:r>
              <a:rPr lang="en-US" sz="2400" b="1" dirty="0"/>
              <a:t>so that we may be able to comfort those who are in any affliction</a:t>
            </a:r>
            <a:r>
              <a:rPr lang="en-US" dirty="0">
                <a:solidFill>
                  <a:prstClr val="black"/>
                </a:solidFill>
              </a:rPr>
              <a:t>, with the comfort with which we ourselves are comforted by God. For as we share abundantly in Christ’s sufferings, </a:t>
            </a:r>
            <a:r>
              <a:rPr lang="en-US" sz="2400" b="1" dirty="0">
                <a:solidFill>
                  <a:prstClr val="black"/>
                </a:solidFill>
              </a:rPr>
              <a:t>so through Christ we share abundantly in comfort too.</a:t>
            </a:r>
            <a:endParaRPr lang="en-US" b="1" dirty="0">
              <a:solidFill>
                <a:prstClr val="black"/>
              </a:solidFill>
            </a:endParaRPr>
          </a:p>
        </p:txBody>
      </p:sp>
      <p:sp>
        <p:nvSpPr>
          <p:cNvPr id="3" name="TextBox 2">
            <a:extLst>
              <a:ext uri="{FF2B5EF4-FFF2-40B4-BE49-F238E27FC236}">
                <a16:creationId xmlns:a16="http://schemas.microsoft.com/office/drawing/2014/main" id="{1D8AAD1A-F5DE-4377-4400-5B8FA949EFDD}"/>
              </a:ext>
            </a:extLst>
          </p:cNvPr>
          <p:cNvSpPr txBox="1"/>
          <p:nvPr/>
        </p:nvSpPr>
        <p:spPr>
          <a:xfrm>
            <a:off x="1" y="1"/>
            <a:ext cx="12192000" cy="954107"/>
          </a:xfrm>
          <a:prstGeom prst="rect">
            <a:avLst/>
          </a:prstGeom>
          <a:noFill/>
        </p:spPr>
        <p:txBody>
          <a:bodyPr wrap="square" rtlCol="0">
            <a:spAutoFit/>
          </a:bodyPr>
          <a:lstStyle/>
          <a:p>
            <a:pPr lvl="0" algn="ctr"/>
            <a:r>
              <a:rPr lang="en-US" sz="2800" b="1" dirty="0">
                <a:solidFill>
                  <a:prstClr val="black"/>
                </a:solidFill>
              </a:rPr>
              <a:t>Review: </a:t>
            </a:r>
          </a:p>
          <a:p>
            <a:pPr lvl="0" algn="ctr"/>
            <a:r>
              <a:rPr lang="en-US" sz="2800" b="1" dirty="0">
                <a:solidFill>
                  <a:prstClr val="black"/>
                </a:solidFill>
              </a:rPr>
              <a:t>A. </a:t>
            </a:r>
            <a:r>
              <a:rPr lang="en-US" sz="2800" dirty="0">
                <a:solidFill>
                  <a:prstClr val="black"/>
                </a:solidFill>
              </a:rPr>
              <a:t>God encourages you through the comfort of His people.</a:t>
            </a:r>
          </a:p>
        </p:txBody>
      </p:sp>
    </p:spTree>
    <p:extLst>
      <p:ext uri="{BB962C8B-B14F-4D97-AF65-F5344CB8AC3E}">
        <p14:creationId xmlns:p14="http://schemas.microsoft.com/office/powerpoint/2010/main" val="318277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769441"/>
          </a:xfrm>
          <a:prstGeom prst="rect">
            <a:avLst/>
          </a:prstGeom>
          <a:noFill/>
        </p:spPr>
        <p:txBody>
          <a:bodyPr wrap="square" rtlCol="0">
            <a:spAutoFit/>
          </a:bodyPr>
          <a:lstStyle/>
          <a:p>
            <a:pPr algn="ctr"/>
            <a:r>
              <a:rPr lang="en-US" sz="1600" b="1" dirty="0"/>
              <a:t>A. </a:t>
            </a:r>
            <a:r>
              <a:rPr lang="en-US" sz="1600" i="1" dirty="0"/>
              <a:t>God encourages you through the comfort of His people.</a:t>
            </a:r>
          </a:p>
          <a:p>
            <a:pPr algn="ctr"/>
            <a:r>
              <a:rPr lang="en-US" sz="2800" b="1" dirty="0"/>
              <a:t>B. </a:t>
            </a:r>
            <a:r>
              <a:rPr lang="en-US" sz="2800" dirty="0"/>
              <a:t>God encourages you when you are </a:t>
            </a:r>
            <a:r>
              <a:rPr lang="en-US" sz="2800" u="sng" dirty="0">
                <a:solidFill>
                  <a:srgbClr val="00B050"/>
                </a:solidFill>
              </a:rPr>
              <a:t>opposed</a:t>
            </a:r>
            <a:r>
              <a:rPr lang="en-US" sz="2800" dirty="0"/>
              <a:t>.</a:t>
            </a:r>
          </a:p>
        </p:txBody>
      </p:sp>
      <p:sp>
        <p:nvSpPr>
          <p:cNvPr id="4" name="TextBox 3">
            <a:extLst>
              <a:ext uri="{FF2B5EF4-FFF2-40B4-BE49-F238E27FC236}">
                <a16:creationId xmlns:a16="http://schemas.microsoft.com/office/drawing/2014/main" id="{78F39146-FF83-C08B-8FD8-67E8038C5E38}"/>
              </a:ext>
            </a:extLst>
          </p:cNvPr>
          <p:cNvSpPr txBox="1"/>
          <p:nvPr/>
        </p:nvSpPr>
        <p:spPr>
          <a:xfrm>
            <a:off x="1" y="1631216"/>
            <a:ext cx="1219199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Ephesians 6:12 </a:t>
            </a:r>
            <a:r>
              <a:rPr lang="en-US" sz="1200" dirty="0">
                <a:solidFill>
                  <a:prstClr val="black"/>
                </a:solidFill>
                <a:latin typeface="Calibri" panose="020F0502020204030204"/>
              </a:rPr>
              <a:t>(ESV)</a:t>
            </a:r>
          </a:p>
          <a:p>
            <a:pPr lvl="0" algn="ctr">
              <a:defRPr/>
            </a:pPr>
            <a:r>
              <a:rPr lang="en-US" dirty="0"/>
              <a:t>For we do not wrestle against flesh and blood, but against the rulers, against the authorities, against the cosmic powers over this present darkness, against the spiritual forces of evil in the heavenly places.</a:t>
            </a:r>
          </a:p>
        </p:txBody>
      </p:sp>
      <p:sp>
        <p:nvSpPr>
          <p:cNvPr id="2" name="TextBox 1">
            <a:extLst>
              <a:ext uri="{FF2B5EF4-FFF2-40B4-BE49-F238E27FC236}">
                <a16:creationId xmlns:a16="http://schemas.microsoft.com/office/drawing/2014/main" id="{FB361F60-4632-BB9E-92C8-D4622D2BEBB8}"/>
              </a:ext>
            </a:extLst>
          </p:cNvPr>
          <p:cNvSpPr txBox="1"/>
          <p:nvPr/>
        </p:nvSpPr>
        <p:spPr>
          <a:xfrm>
            <a:off x="0" y="2845805"/>
            <a:ext cx="12192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Ephesians 6:13 </a:t>
            </a:r>
            <a:r>
              <a:rPr lang="en-US" sz="1200" dirty="0">
                <a:solidFill>
                  <a:prstClr val="black"/>
                </a:solidFill>
                <a:latin typeface="Calibri" panose="020F0502020204030204"/>
              </a:rPr>
              <a:t>(ESV)</a:t>
            </a:r>
          </a:p>
          <a:p>
            <a:pPr lvl="0" algn="ctr">
              <a:defRPr/>
            </a:pPr>
            <a:r>
              <a:rPr lang="en-US" dirty="0"/>
              <a:t>Therefore take up the whole armor of God, that you may be able to withstand in the evil day, and having done all, to stand firm.</a:t>
            </a:r>
          </a:p>
        </p:txBody>
      </p:sp>
      <p:sp>
        <p:nvSpPr>
          <p:cNvPr id="6" name="TextBox 5">
            <a:extLst>
              <a:ext uri="{FF2B5EF4-FFF2-40B4-BE49-F238E27FC236}">
                <a16:creationId xmlns:a16="http://schemas.microsoft.com/office/drawing/2014/main" id="{15586F1E-C986-EE7E-AF38-6E752D66B8D9}"/>
              </a:ext>
            </a:extLst>
          </p:cNvPr>
          <p:cNvSpPr txBox="1"/>
          <p:nvPr/>
        </p:nvSpPr>
        <p:spPr>
          <a:xfrm>
            <a:off x="-2" y="769442"/>
            <a:ext cx="1219199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libri" panose="020F0502020204030204"/>
              </a:rPr>
              <a:t>1. </a:t>
            </a:r>
            <a:r>
              <a:rPr lang="en-US" sz="2000" dirty="0">
                <a:solidFill>
                  <a:prstClr val="black"/>
                </a:solidFill>
                <a:latin typeface="Calibri" panose="020F0502020204030204"/>
              </a:rPr>
              <a:t>He </a:t>
            </a:r>
            <a:r>
              <a:rPr lang="en-US" sz="2000" u="sng" dirty="0">
                <a:solidFill>
                  <a:srgbClr val="00B050"/>
                </a:solidFill>
                <a:latin typeface="Calibri" panose="020F0502020204030204"/>
              </a:rPr>
              <a:t>frees</a:t>
            </a:r>
            <a:r>
              <a:rPr lang="en-US" sz="2000" dirty="0">
                <a:solidFill>
                  <a:prstClr val="black"/>
                </a:solidFill>
                <a:latin typeface="Calibri" panose="020F0502020204030204"/>
              </a:rPr>
              <a:t> you from any </a:t>
            </a:r>
            <a:r>
              <a:rPr lang="en-US" sz="2000" u="sng" dirty="0">
                <a:solidFill>
                  <a:srgbClr val="00B050"/>
                </a:solidFill>
                <a:latin typeface="Calibri" panose="020F0502020204030204"/>
              </a:rPr>
              <a:t>guilt</a:t>
            </a:r>
            <a:r>
              <a:rPr lang="en-US" sz="2000" dirty="0">
                <a:solidFill>
                  <a:prstClr val="black"/>
                </a:solidFill>
                <a:latin typeface="Calibri" panose="020F0502020204030204"/>
              </a:rPr>
              <a:t>. </a:t>
            </a:r>
            <a:endParaRPr lang="en-US" sz="1400" dirty="0">
              <a:solidFill>
                <a:prstClr val="black"/>
              </a:solidFill>
              <a:latin typeface="Calibri" panose="020F0502020204030204"/>
            </a:endParaRP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95CE493F-6F38-5305-F931-AC09E0899F43}"/>
                  </a:ext>
                </a:extLst>
              </p14:cNvPr>
              <p14:cNvContentPartPr/>
              <p14:nvPr/>
            </p14:nvContentPartPr>
            <p14:xfrm>
              <a:off x="9270600" y="3390260"/>
              <a:ext cx="2746080" cy="13320"/>
            </p14:xfrm>
          </p:contentPart>
        </mc:Choice>
        <mc:Fallback xmlns="">
          <p:pic>
            <p:nvPicPr>
              <p:cNvPr id="9" name="Ink 8">
                <a:extLst>
                  <a:ext uri="{FF2B5EF4-FFF2-40B4-BE49-F238E27FC236}">
                    <a16:creationId xmlns:a16="http://schemas.microsoft.com/office/drawing/2014/main" id="{95CE493F-6F38-5305-F931-AC09E0899F43}"/>
                  </a:ext>
                </a:extLst>
              </p:cNvPr>
              <p:cNvPicPr/>
              <p:nvPr/>
            </p:nvPicPr>
            <p:blipFill>
              <a:blip r:embed="rId3"/>
              <a:stretch>
                <a:fillRect/>
              </a:stretch>
            </p:blipFill>
            <p:spPr>
              <a:xfrm>
                <a:off x="9198960" y="3246260"/>
                <a:ext cx="2889720" cy="300960"/>
              </a:xfrm>
              <a:prstGeom prst="rect">
                <a:avLst/>
              </a:prstGeom>
            </p:spPr>
          </p:pic>
        </mc:Fallback>
      </mc:AlternateContent>
    </p:spTree>
    <p:extLst>
      <p:ext uri="{BB962C8B-B14F-4D97-AF65-F5344CB8AC3E}">
        <p14:creationId xmlns:p14="http://schemas.microsoft.com/office/powerpoint/2010/main" val="89004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God encourages you through the comfort of His 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encourages you when you are opposed.</a:t>
            </a:r>
          </a:p>
        </p:txBody>
      </p:sp>
      <p:sp>
        <p:nvSpPr>
          <p:cNvPr id="4" name="TextBox 3">
            <a:extLst>
              <a:ext uri="{FF2B5EF4-FFF2-40B4-BE49-F238E27FC236}">
                <a16:creationId xmlns:a16="http://schemas.microsoft.com/office/drawing/2014/main" id="{78F39146-FF83-C08B-8FD8-67E8038C5E38}"/>
              </a:ext>
            </a:extLst>
          </p:cNvPr>
          <p:cNvSpPr txBox="1"/>
          <p:nvPr/>
        </p:nvSpPr>
        <p:spPr>
          <a:xfrm>
            <a:off x="619120" y="1583397"/>
            <a:ext cx="1095375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Ezekiel 33:8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If I say to the wicked, O wicked one, you shall surely die, and you do not speak to warn the wicked to turn from his way, that wicked person shall die in his iniquity, </a:t>
            </a:r>
            <a:r>
              <a:rPr lang="en-US" sz="2400" b="1" dirty="0">
                <a:solidFill>
                  <a:prstClr val="black"/>
                </a:solidFill>
              </a:rPr>
              <a:t>but his blood I will require at your hand</a:t>
            </a:r>
            <a:r>
              <a:rPr lang="en-US" dirty="0">
                <a:solidFill>
                  <a:prstClr val="black"/>
                </a:solidFill>
              </a:rPr>
              <a:t>.</a:t>
            </a:r>
          </a:p>
        </p:txBody>
      </p:sp>
      <p:sp>
        <p:nvSpPr>
          <p:cNvPr id="2" name="TextBox 1">
            <a:extLst>
              <a:ext uri="{FF2B5EF4-FFF2-40B4-BE49-F238E27FC236}">
                <a16:creationId xmlns:a16="http://schemas.microsoft.com/office/drawing/2014/main" id="{FB361F60-4632-BB9E-92C8-D4622D2BEBB8}"/>
              </a:ext>
            </a:extLst>
          </p:cNvPr>
          <p:cNvSpPr txBox="1"/>
          <p:nvPr/>
        </p:nvSpPr>
        <p:spPr>
          <a:xfrm>
            <a:off x="2457444" y="3105238"/>
            <a:ext cx="7277103"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Matthew 7:6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“Do not give dogs what is holy, and do not throw your pearls before pigs, lest they trample them underfoot and turn to attack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15586F1E-C986-EE7E-AF38-6E752D66B8D9}"/>
              </a:ext>
            </a:extLst>
          </p:cNvPr>
          <p:cNvSpPr txBox="1"/>
          <p:nvPr/>
        </p:nvSpPr>
        <p:spPr>
          <a:xfrm>
            <a:off x="-2" y="769442"/>
            <a:ext cx="1219199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He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frees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you from any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guilt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CC61B2A-2CA8-375E-BA74-A551E894D647}"/>
              </a:ext>
            </a:extLst>
          </p:cNvPr>
          <p:cNvSpPr txBox="1"/>
          <p:nvPr/>
        </p:nvSpPr>
        <p:spPr>
          <a:xfrm>
            <a:off x="860417" y="4811745"/>
            <a:ext cx="10252080"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Matthew 7:6-7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And if anyone will not receive you or listen to your words, </a:t>
            </a:r>
            <a:r>
              <a:rPr lang="en-US" sz="2400" b="1" dirty="0"/>
              <a:t>shake off the dust from your feet </a:t>
            </a:r>
            <a:r>
              <a:rPr lang="en-US" dirty="0">
                <a:solidFill>
                  <a:prstClr val="black"/>
                </a:solidFill>
              </a:rPr>
              <a:t>when you leave that house or town. Truly, I say to you, it will be more bearable on the day of judgment for the land of Sodom and Gomorrah than for that town.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26579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God encourages you through the comfort of His 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encourages you when you are opposed.</a:t>
            </a:r>
          </a:p>
        </p:txBody>
      </p:sp>
      <p:sp>
        <p:nvSpPr>
          <p:cNvPr id="4" name="TextBox 3">
            <a:extLst>
              <a:ext uri="{FF2B5EF4-FFF2-40B4-BE49-F238E27FC236}">
                <a16:creationId xmlns:a16="http://schemas.microsoft.com/office/drawing/2014/main" id="{78F39146-FF83-C08B-8FD8-67E8038C5E38}"/>
              </a:ext>
            </a:extLst>
          </p:cNvPr>
          <p:cNvSpPr txBox="1"/>
          <p:nvPr/>
        </p:nvSpPr>
        <p:spPr>
          <a:xfrm>
            <a:off x="1987546" y="2207016"/>
            <a:ext cx="8216901" cy="3323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Romans</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9:1-6a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I am speaking the truth in Christ—I am not lying; my conscience bears me witness in the Holy Spirit— that </a:t>
            </a:r>
          </a:p>
          <a:p>
            <a:pPr lvl="0" algn="ctr">
              <a:defRPr/>
            </a:pPr>
            <a:r>
              <a:rPr lang="en-US" sz="2400" b="1" dirty="0">
                <a:solidFill>
                  <a:prstClr val="black"/>
                </a:solidFill>
              </a:rPr>
              <a:t>I have great sorrow and unceasing anguish in my heart. For I could wish that I myself were accursed and cut off from Christ for the sake of my brothers, my kinsmen according to the flesh</a:t>
            </a:r>
            <a:r>
              <a:rPr lang="en-US" dirty="0">
                <a:solidFill>
                  <a:prstClr val="black"/>
                </a:solidFill>
              </a:rPr>
              <a:t>. They are Israelites, and to them belong the adoption, the glory, the covenants, the giving of the law, the worship, and the promises. To them belong the patriarchs, and from their race, according to the flesh, is the Christ, who is God over all, blessed forever. Amen. </a:t>
            </a:r>
            <a:r>
              <a:rPr lang="en-US" sz="2400" b="1" dirty="0">
                <a:solidFill>
                  <a:prstClr val="black"/>
                </a:solidFill>
              </a:rPr>
              <a:t>But it is not as though the word of God has failed</a:t>
            </a:r>
            <a:r>
              <a:rPr lang="en-US" dirty="0">
                <a:solidFill>
                  <a:prstClr val="black"/>
                </a:solidFill>
              </a:rPr>
              <a:t>.</a:t>
            </a:r>
          </a:p>
        </p:txBody>
      </p:sp>
      <p:sp>
        <p:nvSpPr>
          <p:cNvPr id="6" name="TextBox 5">
            <a:extLst>
              <a:ext uri="{FF2B5EF4-FFF2-40B4-BE49-F238E27FC236}">
                <a16:creationId xmlns:a16="http://schemas.microsoft.com/office/drawing/2014/main" id="{15586F1E-C986-EE7E-AF38-6E752D66B8D9}"/>
              </a:ext>
            </a:extLst>
          </p:cNvPr>
          <p:cNvSpPr txBox="1"/>
          <p:nvPr/>
        </p:nvSpPr>
        <p:spPr>
          <a:xfrm>
            <a:off x="-2" y="769442"/>
            <a:ext cx="1219199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He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frees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you from any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guilt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5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God encourages you through the comfort of His 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encourages you when you are opposed.</a:t>
            </a:r>
          </a:p>
        </p:txBody>
      </p:sp>
      <p:sp>
        <p:nvSpPr>
          <p:cNvPr id="4" name="TextBox 3">
            <a:extLst>
              <a:ext uri="{FF2B5EF4-FFF2-40B4-BE49-F238E27FC236}">
                <a16:creationId xmlns:a16="http://schemas.microsoft.com/office/drawing/2014/main" id="{78F39146-FF83-C08B-8FD8-67E8038C5E38}"/>
              </a:ext>
            </a:extLst>
          </p:cNvPr>
          <p:cNvSpPr txBox="1"/>
          <p:nvPr/>
        </p:nvSpPr>
        <p:spPr>
          <a:xfrm>
            <a:off x="621486" y="5626893"/>
            <a:ext cx="44967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Timothy 4:20</a:t>
            </a:r>
            <a:r>
              <a:rPr kumimoji="0" lang="en-US" sz="18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Erastus remained at Corinth, and I left </a:t>
            </a:r>
            <a:r>
              <a:rPr lang="en-US" dirty="0" err="1">
                <a:solidFill>
                  <a:prstClr val="black"/>
                </a:solidFill>
              </a:rPr>
              <a:t>Trophimus</a:t>
            </a:r>
            <a:r>
              <a:rPr lang="en-US" dirty="0">
                <a:solidFill>
                  <a:prstClr val="black"/>
                </a:solidFill>
              </a:rPr>
              <a:t>, who was ill, at Miletus.</a:t>
            </a:r>
          </a:p>
        </p:txBody>
      </p:sp>
      <p:sp>
        <p:nvSpPr>
          <p:cNvPr id="6" name="TextBox 5">
            <a:extLst>
              <a:ext uri="{FF2B5EF4-FFF2-40B4-BE49-F238E27FC236}">
                <a16:creationId xmlns:a16="http://schemas.microsoft.com/office/drawing/2014/main" id="{15586F1E-C986-EE7E-AF38-6E752D66B8D9}"/>
              </a:ext>
            </a:extLst>
          </p:cNvPr>
          <p:cNvSpPr txBox="1"/>
          <p:nvPr/>
        </p:nvSpPr>
        <p:spPr>
          <a:xfrm>
            <a:off x="-2" y="769442"/>
            <a:ext cx="1219199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libri" panose="020F0502020204030204"/>
              </a:rPr>
              <a:t>2</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He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opens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just the right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doors</a:t>
            </a:r>
            <a:r>
              <a:rPr kumimoji="0" lang="en-US" sz="2000" b="0" i="0" u="none" strike="noStrike" kern="1200" cap="none" spc="0" normalizeH="0" noProof="0" dirty="0">
                <a:ln>
                  <a:noFill/>
                </a:ln>
                <a:solidFill>
                  <a:prstClr val="black"/>
                </a:solidFill>
                <a:effectLst/>
                <a:uLnTx/>
                <a:uFillTx/>
                <a:latin typeface="Calibri" panose="020F0502020204030204"/>
                <a:ea typeface="+mn-ea"/>
                <a:cs typeface="+mn-cs"/>
              </a:rPr>
              <a:t> at just the right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time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stone block with writing on it&#10;&#10;Description automatically generated">
            <a:extLst>
              <a:ext uri="{FF2B5EF4-FFF2-40B4-BE49-F238E27FC236}">
                <a16:creationId xmlns:a16="http://schemas.microsoft.com/office/drawing/2014/main" id="{645F6BA6-404D-4361-A852-31BD2D75E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509856"/>
            <a:ext cx="5828313" cy="2958886"/>
          </a:xfrm>
          <a:prstGeom prst="rect">
            <a:avLst/>
          </a:prstGeom>
        </p:spPr>
      </p:pic>
      <p:pic>
        <p:nvPicPr>
          <p:cNvPr id="13" name="Picture 12" descr="A stone sign with text on it&#10;&#10;Description automatically generated">
            <a:extLst>
              <a:ext uri="{FF2B5EF4-FFF2-40B4-BE49-F238E27FC236}">
                <a16:creationId xmlns:a16="http://schemas.microsoft.com/office/drawing/2014/main" id="{A80515BF-F99B-DC86-1F10-220EB3885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7" y="2509856"/>
            <a:ext cx="5969003" cy="2958886"/>
          </a:xfrm>
          <a:prstGeom prst="rect">
            <a:avLst/>
          </a:prstGeom>
        </p:spPr>
      </p:pic>
      <p:sp>
        <p:nvSpPr>
          <p:cNvPr id="14" name="TextBox 13">
            <a:extLst>
              <a:ext uri="{FF2B5EF4-FFF2-40B4-BE49-F238E27FC236}">
                <a16:creationId xmlns:a16="http://schemas.microsoft.com/office/drawing/2014/main" id="{C53CCF5F-13ED-6022-B0E7-4CFB49C24807}"/>
              </a:ext>
            </a:extLst>
          </p:cNvPr>
          <p:cNvSpPr txBox="1"/>
          <p:nvPr/>
        </p:nvSpPr>
        <p:spPr>
          <a:xfrm>
            <a:off x="0" y="1320869"/>
            <a:ext cx="12192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Romans 16:22-23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 Tertius, who wrote this letter, greet you in the Lord. Gaius, who is host to me and to the whole church, greets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Erastus, the city treasurer, and our brother Quartus, greet you.</a:t>
            </a:r>
          </a:p>
        </p:txBody>
      </p: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DFD18C75-4FFF-B0BB-4CE6-C05052166423}"/>
                  </a:ext>
                </a:extLst>
              </p14:cNvPr>
              <p14:cNvContentPartPr/>
              <p14:nvPr/>
            </p14:nvContentPartPr>
            <p14:xfrm>
              <a:off x="3504620" y="-1117660"/>
              <a:ext cx="360" cy="360"/>
            </p14:xfrm>
          </p:contentPart>
        </mc:Choice>
        <mc:Fallback xmlns="">
          <p:pic>
            <p:nvPicPr>
              <p:cNvPr id="16" name="Ink 15">
                <a:extLst>
                  <a:ext uri="{FF2B5EF4-FFF2-40B4-BE49-F238E27FC236}">
                    <a16:creationId xmlns:a16="http://schemas.microsoft.com/office/drawing/2014/main" id="{DFD18C75-4FFF-B0BB-4CE6-C05052166423}"/>
                  </a:ext>
                </a:extLst>
              </p:cNvPr>
              <p:cNvPicPr/>
              <p:nvPr/>
            </p:nvPicPr>
            <p:blipFill>
              <a:blip r:embed="rId5"/>
              <a:stretch>
                <a:fillRect/>
              </a:stretch>
            </p:blipFill>
            <p:spPr>
              <a:xfrm>
                <a:off x="3432980" y="-126166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9757CC08-D68A-FB4C-FC58-E8C542D0892E}"/>
                  </a:ext>
                </a:extLst>
              </p14:cNvPr>
              <p14:cNvContentPartPr/>
              <p14:nvPr/>
            </p14:nvContentPartPr>
            <p14:xfrm>
              <a:off x="3429020" y="-1270300"/>
              <a:ext cx="360" cy="360"/>
            </p14:xfrm>
          </p:contentPart>
        </mc:Choice>
        <mc:Fallback xmlns="">
          <p:pic>
            <p:nvPicPr>
              <p:cNvPr id="19" name="Ink 18">
                <a:extLst>
                  <a:ext uri="{FF2B5EF4-FFF2-40B4-BE49-F238E27FC236}">
                    <a16:creationId xmlns:a16="http://schemas.microsoft.com/office/drawing/2014/main" id="{9757CC08-D68A-FB4C-FC58-E8C542D0892E}"/>
                  </a:ext>
                </a:extLst>
              </p:cNvPr>
              <p:cNvPicPr/>
              <p:nvPr/>
            </p:nvPicPr>
            <p:blipFill>
              <a:blip r:embed="rId7"/>
              <a:stretch>
                <a:fillRect/>
              </a:stretch>
            </p:blipFill>
            <p:spPr>
              <a:xfrm>
                <a:off x="3357380" y="-141430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FDF5E465-E366-7099-1A0A-FE6E96EC6DC2}"/>
                  </a:ext>
                </a:extLst>
              </p14:cNvPr>
              <p14:cNvContentPartPr/>
              <p14:nvPr/>
            </p14:nvContentPartPr>
            <p14:xfrm>
              <a:off x="3644300" y="-1651180"/>
              <a:ext cx="360" cy="360"/>
            </p14:xfrm>
          </p:contentPart>
        </mc:Choice>
        <mc:Fallback xmlns="">
          <p:pic>
            <p:nvPicPr>
              <p:cNvPr id="20" name="Ink 19">
                <a:extLst>
                  <a:ext uri="{FF2B5EF4-FFF2-40B4-BE49-F238E27FC236}">
                    <a16:creationId xmlns:a16="http://schemas.microsoft.com/office/drawing/2014/main" id="{FDF5E465-E366-7099-1A0A-FE6E96EC6DC2}"/>
                  </a:ext>
                </a:extLst>
              </p:cNvPr>
              <p:cNvPicPr/>
              <p:nvPr/>
            </p:nvPicPr>
            <p:blipFill>
              <a:blip r:embed="rId9"/>
              <a:stretch>
                <a:fillRect/>
              </a:stretch>
            </p:blipFill>
            <p:spPr>
              <a:xfrm>
                <a:off x="3572660" y="-179518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B2E7DE64-894A-3250-4033-744D67B3E836}"/>
                  </a:ext>
                </a:extLst>
              </p14:cNvPr>
              <p14:cNvContentPartPr/>
              <p14:nvPr/>
            </p14:nvContentPartPr>
            <p14:xfrm>
              <a:off x="5724193" y="1782174"/>
              <a:ext cx="462240" cy="360"/>
            </p14:xfrm>
          </p:contentPart>
        </mc:Choice>
        <mc:Fallback xmlns="">
          <p:pic>
            <p:nvPicPr>
              <p:cNvPr id="21" name="Ink 20">
                <a:extLst>
                  <a:ext uri="{FF2B5EF4-FFF2-40B4-BE49-F238E27FC236}">
                    <a16:creationId xmlns:a16="http://schemas.microsoft.com/office/drawing/2014/main" id="{B2E7DE64-894A-3250-4033-744D67B3E836}"/>
                  </a:ext>
                </a:extLst>
              </p:cNvPr>
              <p:cNvPicPr/>
              <p:nvPr/>
            </p:nvPicPr>
            <p:blipFill>
              <a:blip r:embed="rId11"/>
              <a:stretch>
                <a:fillRect/>
              </a:stretch>
            </p:blipFill>
            <p:spPr>
              <a:xfrm>
                <a:off x="5652553" y="1638174"/>
                <a:ext cx="6058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5B0F6E7F-C952-B965-5C9F-F9C346556A14}"/>
                  </a:ext>
                </a:extLst>
              </p14:cNvPr>
              <p14:cNvContentPartPr/>
              <p14:nvPr/>
            </p14:nvContentPartPr>
            <p14:xfrm>
              <a:off x="3236780" y="2084086"/>
              <a:ext cx="535680" cy="360"/>
            </p14:xfrm>
          </p:contentPart>
        </mc:Choice>
        <mc:Fallback xmlns="">
          <p:pic>
            <p:nvPicPr>
              <p:cNvPr id="23" name="Ink 22">
                <a:extLst>
                  <a:ext uri="{FF2B5EF4-FFF2-40B4-BE49-F238E27FC236}">
                    <a16:creationId xmlns:a16="http://schemas.microsoft.com/office/drawing/2014/main" id="{5B0F6E7F-C952-B965-5C9F-F9C346556A14}"/>
                  </a:ext>
                </a:extLst>
              </p:cNvPr>
              <p:cNvPicPr/>
              <p:nvPr/>
            </p:nvPicPr>
            <p:blipFill>
              <a:blip r:embed="rId13"/>
              <a:stretch>
                <a:fillRect/>
              </a:stretch>
            </p:blipFill>
            <p:spPr>
              <a:xfrm>
                <a:off x="3165140" y="1940086"/>
                <a:ext cx="6793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5844C6ED-EA4E-02B1-F65B-EB78FF3AD703}"/>
                  </a:ext>
                </a:extLst>
              </p14:cNvPr>
              <p14:cNvContentPartPr/>
              <p14:nvPr/>
            </p14:nvContentPartPr>
            <p14:xfrm>
              <a:off x="3517580" y="-1993900"/>
              <a:ext cx="360" cy="360"/>
            </p14:xfrm>
          </p:contentPart>
        </mc:Choice>
        <mc:Fallback xmlns="">
          <p:pic>
            <p:nvPicPr>
              <p:cNvPr id="24" name="Ink 23">
                <a:extLst>
                  <a:ext uri="{FF2B5EF4-FFF2-40B4-BE49-F238E27FC236}">
                    <a16:creationId xmlns:a16="http://schemas.microsoft.com/office/drawing/2014/main" id="{5844C6ED-EA4E-02B1-F65B-EB78FF3AD703}"/>
                  </a:ext>
                </a:extLst>
              </p:cNvPr>
              <p:cNvPicPr/>
              <p:nvPr/>
            </p:nvPicPr>
            <p:blipFill>
              <a:blip r:embed="rId7"/>
              <a:stretch>
                <a:fillRect/>
              </a:stretch>
            </p:blipFill>
            <p:spPr>
              <a:xfrm>
                <a:off x="3445940" y="-2137900"/>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Ink 27">
                <a:extLst>
                  <a:ext uri="{FF2B5EF4-FFF2-40B4-BE49-F238E27FC236}">
                    <a16:creationId xmlns:a16="http://schemas.microsoft.com/office/drawing/2014/main" id="{FE523DA8-27DB-1A4D-FF0B-070B4CD4D1CF}"/>
                  </a:ext>
                </a:extLst>
              </p14:cNvPr>
              <p14:cNvContentPartPr/>
              <p14:nvPr/>
            </p14:nvContentPartPr>
            <p14:xfrm>
              <a:off x="4064040" y="2084086"/>
              <a:ext cx="1435680" cy="360"/>
            </p14:xfrm>
          </p:contentPart>
        </mc:Choice>
        <mc:Fallback xmlns="">
          <p:pic>
            <p:nvPicPr>
              <p:cNvPr id="28" name="Ink 27">
                <a:extLst>
                  <a:ext uri="{FF2B5EF4-FFF2-40B4-BE49-F238E27FC236}">
                    <a16:creationId xmlns:a16="http://schemas.microsoft.com/office/drawing/2014/main" id="{FE523DA8-27DB-1A4D-FF0B-070B4CD4D1CF}"/>
                  </a:ext>
                </a:extLst>
              </p:cNvPr>
              <p:cNvPicPr/>
              <p:nvPr/>
            </p:nvPicPr>
            <p:blipFill>
              <a:blip r:embed="rId16"/>
              <a:stretch>
                <a:fillRect/>
              </a:stretch>
            </p:blipFill>
            <p:spPr>
              <a:xfrm>
                <a:off x="3992400" y="1940086"/>
                <a:ext cx="1579320" cy="288000"/>
              </a:xfrm>
              <a:prstGeom prst="rect">
                <a:avLst/>
              </a:prstGeom>
            </p:spPr>
          </p:pic>
        </mc:Fallback>
      </mc:AlternateContent>
      <p:sp>
        <p:nvSpPr>
          <p:cNvPr id="29" name="TextBox 28">
            <a:extLst>
              <a:ext uri="{FF2B5EF4-FFF2-40B4-BE49-F238E27FC236}">
                <a16:creationId xmlns:a16="http://schemas.microsoft.com/office/drawing/2014/main" id="{8224C699-F2D2-98A2-D2BA-9EA69C378CD5}"/>
              </a:ext>
            </a:extLst>
          </p:cNvPr>
          <p:cNvSpPr txBox="1"/>
          <p:nvPr/>
        </p:nvSpPr>
        <p:spPr>
          <a:xfrm>
            <a:off x="6427634" y="5702998"/>
            <a:ext cx="514288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Corinthians 1:14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lvl="0" algn="ctr">
              <a:defRPr/>
            </a:pPr>
            <a:r>
              <a:rPr lang="en-US" dirty="0">
                <a:solidFill>
                  <a:prstClr val="black"/>
                </a:solidFill>
              </a:rPr>
              <a:t>I thank God that I baptized none of you except Crispus and Gaius,</a:t>
            </a:r>
          </a:p>
        </p:txBody>
      </p:sp>
    </p:spTree>
    <p:extLst>
      <p:ext uri="{BB962C8B-B14F-4D97-AF65-F5344CB8AC3E}">
        <p14:creationId xmlns:p14="http://schemas.microsoft.com/office/powerpoint/2010/main" val="393198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randombar(horizontal)">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1" y="1"/>
            <a:ext cx="12192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God encourages you through the comfort of His 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God encourages you when you are opposed.</a:t>
            </a:r>
          </a:p>
        </p:txBody>
      </p:sp>
      <p:sp>
        <p:nvSpPr>
          <p:cNvPr id="6" name="TextBox 5">
            <a:extLst>
              <a:ext uri="{FF2B5EF4-FFF2-40B4-BE49-F238E27FC236}">
                <a16:creationId xmlns:a16="http://schemas.microsoft.com/office/drawing/2014/main" id="{15586F1E-C986-EE7E-AF38-6E752D66B8D9}"/>
              </a:ext>
            </a:extLst>
          </p:cNvPr>
          <p:cNvSpPr txBox="1"/>
          <p:nvPr/>
        </p:nvSpPr>
        <p:spPr>
          <a:xfrm>
            <a:off x="-2" y="769442"/>
            <a:ext cx="1219199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libri" panose="020F0502020204030204"/>
              </a:rPr>
              <a:t>3</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He mightily </a:t>
            </a:r>
            <a:r>
              <a:rPr kumimoji="0" lang="en-US" sz="2000" b="0" i="0" u="sng" strike="noStrike" kern="1200" cap="none" spc="0" normalizeH="0" baseline="0" noProof="0" dirty="0">
                <a:ln>
                  <a:noFill/>
                </a:ln>
                <a:solidFill>
                  <a:srgbClr val="00B050"/>
                </a:solidFill>
                <a:effectLst/>
                <a:uLnTx/>
                <a:uFillTx/>
                <a:latin typeface="Calibri" panose="020F0502020204030204"/>
                <a:ea typeface="+mn-ea"/>
                <a:cs typeface="+mn-cs"/>
              </a:rPr>
              <a:t>saves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by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His never-failing,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all-reaching grace.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96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7FEDA-CF2C-CB33-FBEA-27DFA959DDE7}"/>
              </a:ext>
            </a:extLst>
          </p:cNvPr>
          <p:cNvSpPr txBox="1"/>
          <p:nvPr/>
        </p:nvSpPr>
        <p:spPr>
          <a:xfrm>
            <a:off x="0" y="2905780"/>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96600"/>
                </a:solidFill>
                <a:effectLst/>
                <a:uLnTx/>
                <a:uFillTx/>
                <a:latin typeface="Calibri" panose="020F0502020204030204"/>
                <a:ea typeface="+mn-ea"/>
                <a:cs typeface="+mn-cs"/>
              </a:rPr>
              <a:t>Communion</a:t>
            </a:r>
            <a:endParaRPr kumimoji="0" lang="en-US" sz="2800" b="0" i="0" u="none" strike="noStrike" kern="1200" cap="none" spc="0" normalizeH="0" baseline="0" noProof="0" dirty="0">
              <a:ln>
                <a:noFill/>
              </a:ln>
              <a:solidFill>
                <a:srgbClr val="9966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5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16384</TotalTime>
  <Words>919</Words>
  <Application>Microsoft Office PowerPoint</Application>
  <PresentationFormat>Widescreen</PresentationFormat>
  <Paragraphs>71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Richard Decker</cp:lastModifiedBy>
  <cp:revision>340</cp:revision>
  <dcterms:created xsi:type="dcterms:W3CDTF">2022-07-07T17:16:49Z</dcterms:created>
  <dcterms:modified xsi:type="dcterms:W3CDTF">2023-10-01T14:33:13Z</dcterms:modified>
</cp:coreProperties>
</file>