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62" r:id="rId2"/>
    <p:sldId id="345" r:id="rId3"/>
    <p:sldId id="349" r:id="rId4"/>
    <p:sldId id="350" r:id="rId5"/>
    <p:sldId id="351" r:id="rId6"/>
    <p:sldId id="352" r:id="rId7"/>
    <p:sldId id="353" r:id="rId8"/>
    <p:sldId id="346" r:id="rId9"/>
    <p:sldId id="347" r:id="rId10"/>
    <p:sldId id="356" r:id="rId11"/>
    <p:sldId id="354" r:id="rId12"/>
    <p:sldId id="355" r:id="rId13"/>
    <p:sldId id="34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504DE7-12EF-48DE-A99D-25517485CB60}" v="934" dt="2023-10-08T01:26:41.9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132" autoAdjust="0"/>
    <p:restoredTop sz="94660"/>
  </p:normalViewPr>
  <p:slideViewPr>
    <p:cSldViewPr snapToGrid="0">
      <p:cViewPr>
        <p:scale>
          <a:sx n="40" d="100"/>
          <a:sy n="40" d="100"/>
        </p:scale>
        <p:origin x="384" y="138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ichard Decker" userId="b8f6e2a6a2a75148" providerId="LiveId" clId="{2F0CC0C1-F783-46E0-A0A2-DA1CE8CEE67C}"/>
    <pc:docChg chg="modSld">
      <pc:chgData name="Richard Decker" userId="b8f6e2a6a2a75148" providerId="LiveId" clId="{2F0CC0C1-F783-46E0-A0A2-DA1CE8CEE67C}" dt="2023-08-06T13:18:08.631" v="0"/>
      <pc:docMkLst>
        <pc:docMk/>
      </pc:docMkLst>
      <pc:sldChg chg="modAnim">
        <pc:chgData name="Richard Decker" userId="b8f6e2a6a2a75148" providerId="LiveId" clId="{2F0CC0C1-F783-46E0-A0A2-DA1CE8CEE67C}" dt="2023-08-06T13:18:08.631" v="0"/>
        <pc:sldMkLst>
          <pc:docMk/>
          <pc:sldMk cId="19911266" sldId="345"/>
        </pc:sldMkLst>
      </pc:sldChg>
    </pc:docChg>
  </pc:docChgLst>
  <pc:docChgLst>
    <pc:chgData name="Richard Decker" userId="b8f6e2a6a2a75148" providerId="LiveId" clId="{AC504DE7-12EF-48DE-A99D-25517485CB60}"/>
    <pc:docChg chg="custSel delSld modSld">
      <pc:chgData name="Richard Decker" userId="b8f6e2a6a2a75148" providerId="LiveId" clId="{AC504DE7-12EF-48DE-A99D-25517485CB60}" dt="2023-10-08T01:26:41.985" v="1140" actId="20577"/>
      <pc:docMkLst>
        <pc:docMk/>
      </pc:docMkLst>
      <pc:sldChg chg="modSp mod">
        <pc:chgData name="Richard Decker" userId="b8f6e2a6a2a75148" providerId="LiveId" clId="{AC504DE7-12EF-48DE-A99D-25517485CB60}" dt="2023-10-07T23:16:47.736" v="337" actId="20577"/>
        <pc:sldMkLst>
          <pc:docMk/>
          <pc:sldMk cId="1744375188" sldId="262"/>
        </pc:sldMkLst>
        <pc:spChg chg="mod">
          <ac:chgData name="Richard Decker" userId="b8f6e2a6a2a75148" providerId="LiveId" clId="{AC504DE7-12EF-48DE-A99D-25517485CB60}" dt="2023-10-07T23:16:47.736" v="337" actId="20577"/>
          <ac:spMkLst>
            <pc:docMk/>
            <pc:sldMk cId="1744375188" sldId="262"/>
            <ac:spMk id="4" creationId="{71D98E05-015C-9C0A-6AD5-FDC1B87C8BEB}"/>
          </ac:spMkLst>
        </pc:spChg>
      </pc:sldChg>
      <pc:sldChg chg="delSp modSp mod delAnim modAnim">
        <pc:chgData name="Richard Decker" userId="b8f6e2a6a2a75148" providerId="LiveId" clId="{AC504DE7-12EF-48DE-A99D-25517485CB60}" dt="2023-10-07T23:31:16.584" v="531" actId="403"/>
        <pc:sldMkLst>
          <pc:docMk/>
          <pc:sldMk cId="19911266" sldId="345"/>
        </pc:sldMkLst>
        <pc:spChg chg="mod">
          <ac:chgData name="Richard Decker" userId="b8f6e2a6a2a75148" providerId="LiveId" clId="{AC504DE7-12EF-48DE-A99D-25517485CB60}" dt="2023-10-07T23:31:16.584" v="531" actId="403"/>
          <ac:spMkLst>
            <pc:docMk/>
            <pc:sldMk cId="19911266" sldId="345"/>
            <ac:spMk id="2" creationId="{FB361F60-4632-BB9E-92C8-D4622D2BEBB8}"/>
          </ac:spMkLst>
        </pc:spChg>
        <pc:spChg chg="mod">
          <ac:chgData name="Richard Decker" userId="b8f6e2a6a2a75148" providerId="LiveId" clId="{AC504DE7-12EF-48DE-A99D-25517485CB60}" dt="2023-10-07T23:18:54.166" v="476" actId="207"/>
          <ac:spMkLst>
            <pc:docMk/>
            <pc:sldMk cId="19911266" sldId="345"/>
            <ac:spMk id="3" creationId="{0017FEDA-CF2C-CB33-FBEA-27DFA959DDE7}"/>
          </ac:spMkLst>
        </pc:spChg>
        <pc:spChg chg="mod">
          <ac:chgData name="Richard Decker" userId="b8f6e2a6a2a75148" providerId="LiveId" clId="{AC504DE7-12EF-48DE-A99D-25517485CB60}" dt="2023-10-07T23:28:44.762" v="506" actId="1076"/>
          <ac:spMkLst>
            <pc:docMk/>
            <pc:sldMk cId="19911266" sldId="345"/>
            <ac:spMk id="4" creationId="{78F39146-FF83-C08B-8FD8-67E8038C5E38}"/>
          </ac:spMkLst>
        </pc:spChg>
        <pc:spChg chg="del mod">
          <ac:chgData name="Richard Decker" userId="b8f6e2a6a2a75148" providerId="LiveId" clId="{AC504DE7-12EF-48DE-A99D-25517485CB60}" dt="2023-10-07T23:31:05.358" v="529" actId="478"/>
          <ac:spMkLst>
            <pc:docMk/>
            <pc:sldMk cId="19911266" sldId="345"/>
            <ac:spMk id="5" creationId="{71592AA6-366C-684C-9A3C-E379889F2BB9}"/>
          </ac:spMkLst>
        </pc:spChg>
        <pc:spChg chg="del mod">
          <ac:chgData name="Richard Decker" userId="b8f6e2a6a2a75148" providerId="LiveId" clId="{AC504DE7-12EF-48DE-A99D-25517485CB60}" dt="2023-10-07T23:31:02.911" v="528" actId="478"/>
          <ac:spMkLst>
            <pc:docMk/>
            <pc:sldMk cId="19911266" sldId="345"/>
            <ac:spMk id="6" creationId="{15586F1E-C986-EE7E-AF38-6E752D66B8D9}"/>
          </ac:spMkLst>
        </pc:spChg>
      </pc:sldChg>
      <pc:sldChg chg="modSp mod modAnim">
        <pc:chgData name="Richard Decker" userId="b8f6e2a6a2a75148" providerId="LiveId" clId="{AC504DE7-12EF-48DE-A99D-25517485CB60}" dt="2023-10-08T00:24:33.253" v="966" actId="1076"/>
        <pc:sldMkLst>
          <pc:docMk/>
          <pc:sldMk cId="104237024" sldId="346"/>
        </pc:sldMkLst>
        <pc:spChg chg="mod">
          <ac:chgData name="Richard Decker" userId="b8f6e2a6a2a75148" providerId="LiveId" clId="{AC504DE7-12EF-48DE-A99D-25517485CB60}" dt="2023-10-08T00:17:07.964" v="936" actId="1076"/>
          <ac:spMkLst>
            <pc:docMk/>
            <pc:sldMk cId="104237024" sldId="346"/>
            <ac:spMk id="2" creationId="{FB361F60-4632-BB9E-92C8-D4622D2BEBB8}"/>
          </ac:spMkLst>
        </pc:spChg>
        <pc:spChg chg="mod">
          <ac:chgData name="Richard Decker" userId="b8f6e2a6a2a75148" providerId="LiveId" clId="{AC504DE7-12EF-48DE-A99D-25517485CB60}" dt="2023-10-07T23:17:43.789" v="413" actId="20577"/>
          <ac:spMkLst>
            <pc:docMk/>
            <pc:sldMk cId="104237024" sldId="346"/>
            <ac:spMk id="3" creationId="{0017FEDA-CF2C-CB33-FBEA-27DFA959DDE7}"/>
          </ac:spMkLst>
        </pc:spChg>
        <pc:spChg chg="mod">
          <ac:chgData name="Richard Decker" userId="b8f6e2a6a2a75148" providerId="LiveId" clId="{AC504DE7-12EF-48DE-A99D-25517485CB60}" dt="2023-10-08T00:16:05.225" v="913" actId="20577"/>
          <ac:spMkLst>
            <pc:docMk/>
            <pc:sldMk cId="104237024" sldId="346"/>
            <ac:spMk id="4" creationId="{78F39146-FF83-C08B-8FD8-67E8038C5E38}"/>
          </ac:spMkLst>
        </pc:spChg>
        <pc:spChg chg="mod">
          <ac:chgData name="Richard Decker" userId="b8f6e2a6a2a75148" providerId="LiveId" clId="{AC504DE7-12EF-48DE-A99D-25517485CB60}" dt="2023-10-08T00:24:33.253" v="966" actId="1076"/>
          <ac:spMkLst>
            <pc:docMk/>
            <pc:sldMk cId="104237024" sldId="346"/>
            <ac:spMk id="5" creationId="{71592AA6-366C-684C-9A3C-E379889F2BB9}"/>
          </ac:spMkLst>
        </pc:spChg>
        <pc:spChg chg="mod">
          <ac:chgData name="Richard Decker" userId="b8f6e2a6a2a75148" providerId="LiveId" clId="{AC504DE7-12EF-48DE-A99D-25517485CB60}" dt="2023-10-05T16:36:45.266" v="202" actId="20577"/>
          <ac:spMkLst>
            <pc:docMk/>
            <pc:sldMk cId="104237024" sldId="346"/>
            <ac:spMk id="6" creationId="{15586F1E-C986-EE7E-AF38-6E752D66B8D9}"/>
          </ac:spMkLst>
        </pc:spChg>
      </pc:sldChg>
      <pc:sldChg chg="del modAnim">
        <pc:chgData name="Richard Decker" userId="b8f6e2a6a2a75148" providerId="LiveId" clId="{AC504DE7-12EF-48DE-A99D-25517485CB60}" dt="2023-10-05T16:36:06.418" v="187" actId="47"/>
        <pc:sldMkLst>
          <pc:docMk/>
          <pc:sldMk cId="1398346254" sldId="346"/>
        </pc:sldMkLst>
      </pc:sldChg>
      <pc:sldChg chg="del">
        <pc:chgData name="Richard Decker" userId="b8f6e2a6a2a75148" providerId="LiveId" clId="{AC504DE7-12EF-48DE-A99D-25517485CB60}" dt="2023-10-05T16:30:14.290" v="31" actId="47"/>
        <pc:sldMkLst>
          <pc:docMk/>
          <pc:sldMk cId="1965911823" sldId="346"/>
        </pc:sldMkLst>
      </pc:sldChg>
      <pc:sldChg chg="del">
        <pc:chgData name="Richard Decker" userId="b8f6e2a6a2a75148" providerId="LiveId" clId="{AC504DE7-12EF-48DE-A99D-25517485CB60}" dt="2023-10-05T16:31:04.392" v="38" actId="47"/>
        <pc:sldMkLst>
          <pc:docMk/>
          <pc:sldMk cId="454343430" sldId="347"/>
        </pc:sldMkLst>
      </pc:sldChg>
      <pc:sldChg chg="addSp delSp modSp mod delAnim modAnim">
        <pc:chgData name="Richard Decker" userId="b8f6e2a6a2a75148" providerId="LiveId" clId="{AC504DE7-12EF-48DE-A99D-25517485CB60}" dt="2023-10-08T01:25:03.573" v="1139" actId="1076"/>
        <pc:sldMkLst>
          <pc:docMk/>
          <pc:sldMk cId="944430942" sldId="347"/>
        </pc:sldMkLst>
        <pc:spChg chg="mod">
          <ac:chgData name="Richard Decker" userId="b8f6e2a6a2a75148" providerId="LiveId" clId="{AC504DE7-12EF-48DE-A99D-25517485CB60}" dt="2023-10-08T01:25:03.573" v="1139" actId="1076"/>
          <ac:spMkLst>
            <pc:docMk/>
            <pc:sldMk cId="944430942" sldId="347"/>
            <ac:spMk id="2" creationId="{FB361F60-4632-BB9E-92C8-D4622D2BEBB8}"/>
          </ac:spMkLst>
        </pc:spChg>
        <pc:spChg chg="mod">
          <ac:chgData name="Richard Decker" userId="b8f6e2a6a2a75148" providerId="LiveId" clId="{AC504DE7-12EF-48DE-A99D-25517485CB60}" dt="2023-10-07T23:17:58.849" v="414"/>
          <ac:spMkLst>
            <pc:docMk/>
            <pc:sldMk cId="944430942" sldId="347"/>
            <ac:spMk id="3" creationId="{0017FEDA-CF2C-CB33-FBEA-27DFA959DDE7}"/>
          </ac:spMkLst>
        </pc:spChg>
        <pc:spChg chg="mod">
          <ac:chgData name="Richard Decker" userId="b8f6e2a6a2a75148" providerId="LiveId" clId="{AC504DE7-12EF-48DE-A99D-25517485CB60}" dt="2023-10-08T00:27:41.231" v="1013" actId="1076"/>
          <ac:spMkLst>
            <pc:docMk/>
            <pc:sldMk cId="944430942" sldId="347"/>
            <ac:spMk id="4" creationId="{78F39146-FF83-C08B-8FD8-67E8038C5E38}"/>
          </ac:spMkLst>
        </pc:spChg>
        <pc:spChg chg="del mod">
          <ac:chgData name="Richard Decker" userId="b8f6e2a6a2a75148" providerId="LiveId" clId="{AC504DE7-12EF-48DE-A99D-25517485CB60}" dt="2023-10-08T01:24:08.170" v="1126" actId="21"/>
          <ac:spMkLst>
            <pc:docMk/>
            <pc:sldMk cId="944430942" sldId="347"/>
            <ac:spMk id="5" creationId="{71592AA6-366C-684C-9A3C-E379889F2BB9}"/>
          </ac:spMkLst>
        </pc:spChg>
        <pc:spChg chg="mod">
          <ac:chgData name="Richard Decker" userId="b8f6e2a6a2a75148" providerId="LiveId" clId="{AC504DE7-12EF-48DE-A99D-25517485CB60}" dt="2023-10-05T16:37:55.722" v="218" actId="20577"/>
          <ac:spMkLst>
            <pc:docMk/>
            <pc:sldMk cId="944430942" sldId="347"/>
            <ac:spMk id="6" creationId="{15586F1E-C986-EE7E-AF38-6E752D66B8D9}"/>
          </ac:spMkLst>
        </pc:spChg>
        <pc:spChg chg="add del mod">
          <ac:chgData name="Richard Decker" userId="b8f6e2a6a2a75148" providerId="LiveId" clId="{AC504DE7-12EF-48DE-A99D-25517485CB60}" dt="2023-10-08T01:24:30" v="1131" actId="21"/>
          <ac:spMkLst>
            <pc:docMk/>
            <pc:sldMk cId="944430942" sldId="347"/>
            <ac:spMk id="7" creationId="{5A99F3B7-0F5F-F4E2-BD63-C464976717D5}"/>
          </ac:spMkLst>
        </pc:spChg>
      </pc:sldChg>
      <pc:sldChg chg="delSp modSp mod delAnim">
        <pc:chgData name="Richard Decker" userId="b8f6e2a6a2a75148" providerId="LiveId" clId="{AC504DE7-12EF-48DE-A99D-25517485CB60}" dt="2023-10-08T01:26:41.985" v="1140" actId="20577"/>
        <pc:sldMkLst>
          <pc:docMk/>
          <pc:sldMk cId="1669869431" sldId="348"/>
        </pc:sldMkLst>
        <pc:spChg chg="del">
          <ac:chgData name="Richard Decker" userId="b8f6e2a6a2a75148" providerId="LiveId" clId="{AC504DE7-12EF-48DE-A99D-25517485CB60}" dt="2023-10-08T01:09:53.772" v="1100" actId="478"/>
          <ac:spMkLst>
            <pc:docMk/>
            <pc:sldMk cId="1669869431" sldId="348"/>
            <ac:spMk id="2" creationId="{FB361F60-4632-BB9E-92C8-D4622D2BEBB8}"/>
          </ac:spMkLst>
        </pc:spChg>
        <pc:spChg chg="mod">
          <ac:chgData name="Richard Decker" userId="b8f6e2a6a2a75148" providerId="LiveId" clId="{AC504DE7-12EF-48DE-A99D-25517485CB60}" dt="2023-10-07T23:18:06.672" v="415"/>
          <ac:spMkLst>
            <pc:docMk/>
            <pc:sldMk cId="1669869431" sldId="348"/>
            <ac:spMk id="3" creationId="{0017FEDA-CF2C-CB33-FBEA-27DFA959DDE7}"/>
          </ac:spMkLst>
        </pc:spChg>
        <pc:spChg chg="mod">
          <ac:chgData name="Richard Decker" userId="b8f6e2a6a2a75148" providerId="LiveId" clId="{AC504DE7-12EF-48DE-A99D-25517485CB60}" dt="2023-10-08T01:26:41.985" v="1140" actId="20577"/>
          <ac:spMkLst>
            <pc:docMk/>
            <pc:sldMk cId="1669869431" sldId="348"/>
            <ac:spMk id="4" creationId="{78F39146-FF83-C08B-8FD8-67E8038C5E38}"/>
          </ac:spMkLst>
        </pc:spChg>
        <pc:spChg chg="del">
          <ac:chgData name="Richard Decker" userId="b8f6e2a6a2a75148" providerId="LiveId" clId="{AC504DE7-12EF-48DE-A99D-25517485CB60}" dt="2023-10-08T01:07:49.963" v="1099" actId="478"/>
          <ac:spMkLst>
            <pc:docMk/>
            <pc:sldMk cId="1669869431" sldId="348"/>
            <ac:spMk id="5" creationId="{71592AA6-366C-684C-9A3C-E379889F2BB9}"/>
          </ac:spMkLst>
        </pc:spChg>
        <pc:spChg chg="mod">
          <ac:chgData name="Richard Decker" userId="b8f6e2a6a2a75148" providerId="LiveId" clId="{AC504DE7-12EF-48DE-A99D-25517485CB60}" dt="2023-10-05T16:38:59.344" v="290" actId="6549"/>
          <ac:spMkLst>
            <pc:docMk/>
            <pc:sldMk cId="1669869431" sldId="348"/>
            <ac:spMk id="6" creationId="{15586F1E-C986-EE7E-AF38-6E752D66B8D9}"/>
          </ac:spMkLst>
        </pc:spChg>
      </pc:sldChg>
      <pc:sldChg chg="del">
        <pc:chgData name="Richard Decker" userId="b8f6e2a6a2a75148" providerId="LiveId" clId="{AC504DE7-12EF-48DE-A99D-25517485CB60}" dt="2023-10-05T16:31:05.409" v="39" actId="47"/>
        <pc:sldMkLst>
          <pc:docMk/>
          <pc:sldMk cId="4196013337" sldId="348"/>
        </pc:sldMkLst>
      </pc:sldChg>
      <pc:sldChg chg="del">
        <pc:chgData name="Richard Decker" userId="b8f6e2a6a2a75148" providerId="LiveId" clId="{AC504DE7-12EF-48DE-A99D-25517485CB60}" dt="2023-10-05T16:31:06.348" v="40" actId="47"/>
        <pc:sldMkLst>
          <pc:docMk/>
          <pc:sldMk cId="2809220553" sldId="349"/>
        </pc:sldMkLst>
      </pc:sldChg>
      <pc:sldChg chg="delSp modSp mod delAnim modAnim">
        <pc:chgData name="Richard Decker" userId="b8f6e2a6a2a75148" providerId="LiveId" clId="{AC504DE7-12EF-48DE-A99D-25517485CB60}" dt="2023-10-07T23:47:24.355" v="712"/>
        <pc:sldMkLst>
          <pc:docMk/>
          <pc:sldMk cId="2994126251" sldId="349"/>
        </pc:sldMkLst>
        <pc:spChg chg="mod">
          <ac:chgData name="Richard Decker" userId="b8f6e2a6a2a75148" providerId="LiveId" clId="{AC504DE7-12EF-48DE-A99D-25517485CB60}" dt="2023-10-07T23:38:33.511" v="652" actId="1076"/>
          <ac:spMkLst>
            <pc:docMk/>
            <pc:sldMk cId="2994126251" sldId="349"/>
            <ac:spMk id="2" creationId="{FB361F60-4632-BB9E-92C8-D4622D2BEBB8}"/>
          </ac:spMkLst>
        </pc:spChg>
        <pc:spChg chg="mod">
          <ac:chgData name="Richard Decker" userId="b8f6e2a6a2a75148" providerId="LiveId" clId="{AC504DE7-12EF-48DE-A99D-25517485CB60}" dt="2023-10-07T23:31:50.591" v="535" actId="207"/>
          <ac:spMkLst>
            <pc:docMk/>
            <pc:sldMk cId="2994126251" sldId="349"/>
            <ac:spMk id="3" creationId="{0017FEDA-CF2C-CB33-FBEA-27DFA959DDE7}"/>
          </ac:spMkLst>
        </pc:spChg>
        <pc:spChg chg="mod">
          <ac:chgData name="Richard Decker" userId="b8f6e2a6a2a75148" providerId="LiveId" clId="{AC504DE7-12EF-48DE-A99D-25517485CB60}" dt="2023-10-07T23:38:30.533" v="651" actId="1076"/>
          <ac:spMkLst>
            <pc:docMk/>
            <pc:sldMk cId="2994126251" sldId="349"/>
            <ac:spMk id="4" creationId="{78F39146-FF83-C08B-8FD8-67E8038C5E38}"/>
          </ac:spMkLst>
        </pc:spChg>
        <pc:spChg chg="mod">
          <ac:chgData name="Richard Decker" userId="b8f6e2a6a2a75148" providerId="LiveId" clId="{AC504DE7-12EF-48DE-A99D-25517485CB60}" dt="2023-10-07T23:38:42.767" v="654" actId="1076"/>
          <ac:spMkLst>
            <pc:docMk/>
            <pc:sldMk cId="2994126251" sldId="349"/>
            <ac:spMk id="5" creationId="{71592AA6-366C-684C-9A3C-E379889F2BB9}"/>
          </ac:spMkLst>
        </pc:spChg>
        <pc:spChg chg="del">
          <ac:chgData name="Richard Decker" userId="b8f6e2a6a2a75148" providerId="LiveId" clId="{AC504DE7-12EF-48DE-A99D-25517485CB60}" dt="2023-10-07T23:38:16.712" v="648" actId="478"/>
          <ac:spMkLst>
            <pc:docMk/>
            <pc:sldMk cId="2994126251" sldId="349"/>
            <ac:spMk id="6" creationId="{15586F1E-C986-EE7E-AF38-6E752D66B8D9}"/>
          </ac:spMkLst>
        </pc:spChg>
      </pc:sldChg>
      <pc:sldChg chg="delSp modSp del mod delAnim">
        <pc:chgData name="Richard Decker" userId="b8f6e2a6a2a75148" providerId="LiveId" clId="{AC504DE7-12EF-48DE-A99D-25517485CB60}" dt="2023-10-07T23:18:19.072" v="417" actId="47"/>
        <pc:sldMkLst>
          <pc:docMk/>
          <pc:sldMk cId="3128167485" sldId="349"/>
        </pc:sldMkLst>
        <pc:spChg chg="mod">
          <ac:chgData name="Richard Decker" userId="b8f6e2a6a2a75148" providerId="LiveId" clId="{AC504DE7-12EF-48DE-A99D-25517485CB60}" dt="2023-10-07T23:18:17.143" v="416" actId="6549"/>
          <ac:spMkLst>
            <pc:docMk/>
            <pc:sldMk cId="3128167485" sldId="349"/>
            <ac:spMk id="3" creationId="{0017FEDA-CF2C-CB33-FBEA-27DFA959DDE7}"/>
          </ac:spMkLst>
        </pc:spChg>
        <pc:spChg chg="del">
          <ac:chgData name="Richard Decker" userId="b8f6e2a6a2a75148" providerId="LiveId" clId="{AC504DE7-12EF-48DE-A99D-25517485CB60}" dt="2023-10-05T16:40:07.333" v="329" actId="478"/>
          <ac:spMkLst>
            <pc:docMk/>
            <pc:sldMk cId="3128167485" sldId="349"/>
            <ac:spMk id="6" creationId="{15586F1E-C986-EE7E-AF38-6E752D66B8D9}"/>
          </ac:spMkLst>
        </pc:spChg>
      </pc:sldChg>
      <pc:sldChg chg="delSp modSp mod delAnim modAnim">
        <pc:chgData name="Richard Decker" userId="b8f6e2a6a2a75148" providerId="LiveId" clId="{AC504DE7-12EF-48DE-A99D-25517485CB60}" dt="2023-10-07T23:47:32.183" v="714"/>
        <pc:sldMkLst>
          <pc:docMk/>
          <pc:sldMk cId="1433244614" sldId="350"/>
        </pc:sldMkLst>
        <pc:spChg chg="del">
          <ac:chgData name="Richard Decker" userId="b8f6e2a6a2a75148" providerId="LiveId" clId="{AC504DE7-12EF-48DE-A99D-25517485CB60}" dt="2023-10-07T23:39:49.845" v="657" actId="478"/>
          <ac:spMkLst>
            <pc:docMk/>
            <pc:sldMk cId="1433244614" sldId="350"/>
            <ac:spMk id="2" creationId="{FB361F60-4632-BB9E-92C8-D4622D2BEBB8}"/>
          </ac:spMkLst>
        </pc:spChg>
        <pc:spChg chg="mod">
          <ac:chgData name="Richard Decker" userId="b8f6e2a6a2a75148" providerId="LiveId" clId="{AC504DE7-12EF-48DE-A99D-25517485CB60}" dt="2023-10-07T23:43:42.156" v="710" actId="403"/>
          <ac:spMkLst>
            <pc:docMk/>
            <pc:sldMk cId="1433244614" sldId="350"/>
            <ac:spMk id="4" creationId="{78F39146-FF83-C08B-8FD8-67E8038C5E38}"/>
          </ac:spMkLst>
        </pc:spChg>
        <pc:spChg chg="del">
          <ac:chgData name="Richard Decker" userId="b8f6e2a6a2a75148" providerId="LiveId" clId="{AC504DE7-12EF-48DE-A99D-25517485CB60}" dt="2023-10-07T23:39:52.721" v="658" actId="478"/>
          <ac:spMkLst>
            <pc:docMk/>
            <pc:sldMk cId="1433244614" sldId="350"/>
            <ac:spMk id="5" creationId="{71592AA6-366C-684C-9A3C-E379889F2BB9}"/>
          </ac:spMkLst>
        </pc:spChg>
        <pc:spChg chg="del">
          <ac:chgData name="Richard Decker" userId="b8f6e2a6a2a75148" providerId="LiveId" clId="{AC504DE7-12EF-48DE-A99D-25517485CB60}" dt="2023-10-07T23:39:16.058" v="655" actId="478"/>
          <ac:spMkLst>
            <pc:docMk/>
            <pc:sldMk cId="1433244614" sldId="350"/>
            <ac:spMk id="6" creationId="{15586F1E-C986-EE7E-AF38-6E752D66B8D9}"/>
          </ac:spMkLst>
        </pc:spChg>
      </pc:sldChg>
      <pc:sldChg chg="del">
        <pc:chgData name="Richard Decker" userId="b8f6e2a6a2a75148" providerId="LiveId" clId="{AC504DE7-12EF-48DE-A99D-25517485CB60}" dt="2023-10-05T16:31:07.281" v="41" actId="47"/>
        <pc:sldMkLst>
          <pc:docMk/>
          <pc:sldMk cId="1548597114" sldId="350"/>
        </pc:sldMkLst>
      </pc:sldChg>
      <pc:sldChg chg="delSp modSp mod delAnim modAnim">
        <pc:chgData name="Richard Decker" userId="b8f6e2a6a2a75148" providerId="LiveId" clId="{AC504DE7-12EF-48DE-A99D-25517485CB60}" dt="2023-10-07T23:54:47.639" v="779" actId="1076"/>
        <pc:sldMkLst>
          <pc:docMk/>
          <pc:sldMk cId="416590599" sldId="351"/>
        </pc:sldMkLst>
        <pc:spChg chg="del mod">
          <ac:chgData name="Richard Decker" userId="b8f6e2a6a2a75148" providerId="LiveId" clId="{AC504DE7-12EF-48DE-A99D-25517485CB60}" dt="2023-10-07T23:54:45.349" v="778" actId="478"/>
          <ac:spMkLst>
            <pc:docMk/>
            <pc:sldMk cId="416590599" sldId="351"/>
            <ac:spMk id="2" creationId="{FB361F60-4632-BB9E-92C8-D4622D2BEBB8}"/>
          </ac:spMkLst>
        </pc:spChg>
        <pc:spChg chg="mod">
          <ac:chgData name="Richard Decker" userId="b8f6e2a6a2a75148" providerId="LiveId" clId="{AC504DE7-12EF-48DE-A99D-25517485CB60}" dt="2023-10-07T23:54:47.639" v="779" actId="1076"/>
          <ac:spMkLst>
            <pc:docMk/>
            <pc:sldMk cId="416590599" sldId="351"/>
            <ac:spMk id="4" creationId="{78F39146-FF83-C08B-8FD8-67E8038C5E38}"/>
          </ac:spMkLst>
        </pc:spChg>
        <pc:spChg chg="del">
          <ac:chgData name="Richard Decker" userId="b8f6e2a6a2a75148" providerId="LiveId" clId="{AC504DE7-12EF-48DE-A99D-25517485CB60}" dt="2023-10-07T23:53:19.617" v="776" actId="478"/>
          <ac:spMkLst>
            <pc:docMk/>
            <pc:sldMk cId="416590599" sldId="351"/>
            <ac:spMk id="5" creationId="{71592AA6-366C-684C-9A3C-E379889F2BB9}"/>
          </ac:spMkLst>
        </pc:spChg>
      </pc:sldChg>
      <pc:sldChg chg="addSp delSp modSp mod delAnim modAnim">
        <pc:chgData name="Richard Decker" userId="b8f6e2a6a2a75148" providerId="LiveId" clId="{AC504DE7-12EF-48DE-A99D-25517485CB60}" dt="2023-10-08T01:18:42.552" v="1124"/>
        <pc:sldMkLst>
          <pc:docMk/>
          <pc:sldMk cId="2678085463" sldId="352"/>
        </pc:sldMkLst>
        <pc:spChg chg="mod">
          <ac:chgData name="Richard Decker" userId="b8f6e2a6a2a75148" providerId="LiveId" clId="{AC504DE7-12EF-48DE-A99D-25517485CB60}" dt="2023-10-07T23:57:28.916" v="786" actId="1076"/>
          <ac:spMkLst>
            <pc:docMk/>
            <pc:sldMk cId="2678085463" sldId="352"/>
            <ac:spMk id="2" creationId="{FB361F60-4632-BB9E-92C8-D4622D2BEBB8}"/>
          </ac:spMkLst>
        </pc:spChg>
        <pc:spChg chg="del">
          <ac:chgData name="Richard Decker" userId="b8f6e2a6a2a75148" providerId="LiveId" clId="{AC504DE7-12EF-48DE-A99D-25517485CB60}" dt="2023-10-07T23:54:52.707" v="780" actId="478"/>
          <ac:spMkLst>
            <pc:docMk/>
            <pc:sldMk cId="2678085463" sldId="352"/>
            <ac:spMk id="4" creationId="{78F39146-FF83-C08B-8FD8-67E8038C5E38}"/>
          </ac:spMkLst>
        </pc:spChg>
        <pc:spChg chg="add mod">
          <ac:chgData name="Richard Decker" userId="b8f6e2a6a2a75148" providerId="LiveId" clId="{AC504DE7-12EF-48DE-A99D-25517485CB60}" dt="2023-10-07T23:58:10.777" v="809" actId="403"/>
          <ac:spMkLst>
            <pc:docMk/>
            <pc:sldMk cId="2678085463" sldId="352"/>
            <ac:spMk id="5" creationId="{C32F0FF4-9E8C-E794-E158-57293DD74D66}"/>
          </ac:spMkLst>
        </pc:spChg>
        <pc:spChg chg="mod">
          <ac:chgData name="Richard Decker" userId="b8f6e2a6a2a75148" providerId="LiveId" clId="{AC504DE7-12EF-48DE-A99D-25517485CB60}" dt="2023-10-07T23:54:58.878" v="782" actId="115"/>
          <ac:spMkLst>
            <pc:docMk/>
            <pc:sldMk cId="2678085463" sldId="352"/>
            <ac:spMk id="6" creationId="{15586F1E-C986-EE7E-AF38-6E752D66B8D9}"/>
          </ac:spMkLst>
        </pc:spChg>
      </pc:sldChg>
      <pc:sldChg chg="del">
        <pc:chgData name="Richard Decker" userId="b8f6e2a6a2a75148" providerId="LiveId" clId="{AC504DE7-12EF-48DE-A99D-25517485CB60}" dt="2023-10-05T16:31:08.264" v="42" actId="47"/>
        <pc:sldMkLst>
          <pc:docMk/>
          <pc:sldMk cId="992881336" sldId="353"/>
        </pc:sldMkLst>
      </pc:sldChg>
      <pc:sldChg chg="addSp modSp mod modAnim">
        <pc:chgData name="Richard Decker" userId="b8f6e2a6a2a75148" providerId="LiveId" clId="{AC504DE7-12EF-48DE-A99D-25517485CB60}" dt="2023-10-08T00:13:00.030" v="895" actId="20577"/>
        <pc:sldMkLst>
          <pc:docMk/>
          <pc:sldMk cId="2819594283" sldId="353"/>
        </pc:sldMkLst>
        <pc:spChg chg="mod">
          <ac:chgData name="Richard Decker" userId="b8f6e2a6a2a75148" providerId="LiveId" clId="{AC504DE7-12EF-48DE-A99D-25517485CB60}" dt="2023-10-08T00:08:56.391" v="868" actId="1076"/>
          <ac:spMkLst>
            <pc:docMk/>
            <pc:sldMk cId="2819594283" sldId="353"/>
            <ac:spMk id="2" creationId="{FB361F60-4632-BB9E-92C8-D4622D2BEBB8}"/>
          </ac:spMkLst>
        </pc:spChg>
        <pc:spChg chg="add mod">
          <ac:chgData name="Richard Decker" userId="b8f6e2a6a2a75148" providerId="LiveId" clId="{AC504DE7-12EF-48DE-A99D-25517485CB60}" dt="2023-10-08T00:12:06.668" v="869" actId="1076"/>
          <ac:spMkLst>
            <pc:docMk/>
            <pc:sldMk cId="2819594283" sldId="353"/>
            <ac:spMk id="4" creationId="{BF31C399-6A70-6709-E077-6E8BFD7C36C8}"/>
          </ac:spMkLst>
        </pc:spChg>
        <pc:spChg chg="add mod">
          <ac:chgData name="Richard Decker" userId="b8f6e2a6a2a75148" providerId="LiveId" clId="{AC504DE7-12EF-48DE-A99D-25517485CB60}" dt="2023-10-08T00:13:00.030" v="895" actId="20577"/>
          <ac:spMkLst>
            <pc:docMk/>
            <pc:sldMk cId="2819594283" sldId="353"/>
            <ac:spMk id="5" creationId="{1CB9E3E1-D764-3B6E-97CB-FF26423FA60C}"/>
          </ac:spMkLst>
        </pc:spChg>
      </pc:sldChg>
      <pc:sldChg chg="delSp modSp mod delAnim modAnim">
        <pc:chgData name="Richard Decker" userId="b8f6e2a6a2a75148" providerId="LiveId" clId="{AC504DE7-12EF-48DE-A99D-25517485CB60}" dt="2023-10-08T00:36:05.329" v="1080" actId="403"/>
        <pc:sldMkLst>
          <pc:docMk/>
          <pc:sldMk cId="2622143167" sldId="354"/>
        </pc:sldMkLst>
        <pc:spChg chg="del">
          <ac:chgData name="Richard Decker" userId="b8f6e2a6a2a75148" providerId="LiveId" clId="{AC504DE7-12EF-48DE-A99D-25517485CB60}" dt="2023-10-08T00:35:05.791" v="1054" actId="478"/>
          <ac:spMkLst>
            <pc:docMk/>
            <pc:sldMk cId="2622143167" sldId="354"/>
            <ac:spMk id="2" creationId="{FB361F60-4632-BB9E-92C8-D4622D2BEBB8}"/>
          </ac:spMkLst>
        </pc:spChg>
        <pc:spChg chg="mod">
          <ac:chgData name="Richard Decker" userId="b8f6e2a6a2a75148" providerId="LiveId" clId="{AC504DE7-12EF-48DE-A99D-25517485CB60}" dt="2023-10-08T00:36:05.329" v="1080" actId="403"/>
          <ac:spMkLst>
            <pc:docMk/>
            <pc:sldMk cId="2622143167" sldId="354"/>
            <ac:spMk id="4" creationId="{78F39146-FF83-C08B-8FD8-67E8038C5E38}"/>
          </ac:spMkLst>
        </pc:spChg>
        <pc:spChg chg="del">
          <ac:chgData name="Richard Decker" userId="b8f6e2a6a2a75148" providerId="LiveId" clId="{AC504DE7-12EF-48DE-A99D-25517485CB60}" dt="2023-10-08T00:35:09.874" v="1055" actId="478"/>
          <ac:spMkLst>
            <pc:docMk/>
            <pc:sldMk cId="2622143167" sldId="354"/>
            <ac:spMk id="5" creationId="{71592AA6-366C-684C-9A3C-E379889F2BB9}"/>
          </ac:spMkLst>
        </pc:spChg>
        <pc:spChg chg="mod">
          <ac:chgData name="Richard Decker" userId="b8f6e2a6a2a75148" providerId="LiveId" clId="{AC504DE7-12EF-48DE-A99D-25517485CB60}" dt="2023-10-08T00:35:02.342" v="1053" actId="207"/>
          <ac:spMkLst>
            <pc:docMk/>
            <pc:sldMk cId="2622143167" sldId="354"/>
            <ac:spMk id="6" creationId="{15586F1E-C986-EE7E-AF38-6E752D66B8D9}"/>
          </ac:spMkLst>
        </pc:spChg>
        <pc:spChg chg="del">
          <ac:chgData name="Richard Decker" userId="b8f6e2a6a2a75148" providerId="LiveId" clId="{AC504DE7-12EF-48DE-A99D-25517485CB60}" dt="2023-10-08T00:35:16.212" v="1056" actId="478"/>
          <ac:spMkLst>
            <pc:docMk/>
            <pc:sldMk cId="2622143167" sldId="354"/>
            <ac:spMk id="7" creationId="{5A99F3B7-0F5F-F4E2-BD63-C464976717D5}"/>
          </ac:spMkLst>
        </pc:spChg>
      </pc:sldChg>
      <pc:sldChg chg="del">
        <pc:chgData name="Richard Decker" userId="b8f6e2a6a2a75148" providerId="LiveId" clId="{AC504DE7-12EF-48DE-A99D-25517485CB60}" dt="2023-10-05T16:31:09.289" v="43" actId="47"/>
        <pc:sldMkLst>
          <pc:docMk/>
          <pc:sldMk cId="3766086919" sldId="354"/>
        </pc:sldMkLst>
      </pc:sldChg>
      <pc:sldChg chg="del">
        <pc:chgData name="Richard Decker" userId="b8f6e2a6a2a75148" providerId="LiveId" clId="{AC504DE7-12EF-48DE-A99D-25517485CB60}" dt="2023-10-05T16:30:23.290" v="32" actId="47"/>
        <pc:sldMkLst>
          <pc:docMk/>
          <pc:sldMk cId="1229849130" sldId="355"/>
        </pc:sldMkLst>
      </pc:sldChg>
      <pc:sldChg chg="modSp">
        <pc:chgData name="Richard Decker" userId="b8f6e2a6a2a75148" providerId="LiveId" clId="{AC504DE7-12EF-48DE-A99D-25517485CB60}" dt="2023-10-08T00:38:25.523" v="1098" actId="20577"/>
        <pc:sldMkLst>
          <pc:docMk/>
          <pc:sldMk cId="3234497845" sldId="355"/>
        </pc:sldMkLst>
        <pc:spChg chg="mod">
          <ac:chgData name="Richard Decker" userId="b8f6e2a6a2a75148" providerId="LiveId" clId="{AC504DE7-12EF-48DE-A99D-25517485CB60}" dt="2023-10-08T00:38:25.523" v="1098" actId="20577"/>
          <ac:spMkLst>
            <pc:docMk/>
            <pc:sldMk cId="3234497845" sldId="355"/>
            <ac:spMk id="4" creationId="{78F39146-FF83-C08B-8FD8-67E8038C5E38}"/>
          </ac:spMkLst>
        </pc:spChg>
      </pc:sldChg>
      <pc:sldChg chg="addSp delSp modSp mod delAnim modAnim">
        <pc:chgData name="Richard Decker" userId="b8f6e2a6a2a75148" providerId="LiveId" clId="{AC504DE7-12EF-48DE-A99D-25517485CB60}" dt="2023-10-08T01:24:52.082" v="1138" actId="1076"/>
        <pc:sldMkLst>
          <pc:docMk/>
          <pc:sldMk cId="2113671055" sldId="356"/>
        </pc:sldMkLst>
        <pc:spChg chg="add mod">
          <ac:chgData name="Richard Decker" userId="b8f6e2a6a2a75148" providerId="LiveId" clId="{AC504DE7-12EF-48DE-A99D-25517485CB60}" dt="2023-10-08T01:24:52.082" v="1138" actId="1076"/>
          <ac:spMkLst>
            <pc:docMk/>
            <pc:sldMk cId="2113671055" sldId="356"/>
            <ac:spMk id="2" creationId="{928B7837-C04B-B388-7571-A318958030F3}"/>
          </ac:spMkLst>
        </pc:spChg>
        <pc:spChg chg="del">
          <ac:chgData name="Richard Decker" userId="b8f6e2a6a2a75148" providerId="LiveId" clId="{AC504DE7-12EF-48DE-A99D-25517485CB60}" dt="2023-10-08T01:23:59.411" v="1125" actId="478"/>
          <ac:spMkLst>
            <pc:docMk/>
            <pc:sldMk cId="2113671055" sldId="356"/>
            <ac:spMk id="4" creationId="{78F39146-FF83-C08B-8FD8-67E8038C5E38}"/>
          </ac:spMkLst>
        </pc:spChg>
        <pc:spChg chg="add mod">
          <ac:chgData name="Richard Decker" userId="b8f6e2a6a2a75148" providerId="LiveId" clId="{AC504DE7-12EF-48DE-A99D-25517485CB60}" dt="2023-10-08T01:24:48.013" v="1137" actId="14100"/>
          <ac:spMkLst>
            <pc:docMk/>
            <pc:sldMk cId="2113671055" sldId="356"/>
            <ac:spMk id="5" creationId="{B0DFAF5B-8D45-774C-F869-C0FD7C71F52E}"/>
          </ac:spMkLst>
        </pc:spChg>
      </pc:sldChg>
    </pc:docChg>
  </pc:docChgLst>
  <pc:docChgLst>
    <pc:chgData name="Richard Decker" userId="b8f6e2a6a2a75148" providerId="LiveId" clId="{82597A1B-7886-43ED-B694-613F4F2F8548}"/>
    <pc:docChg chg="modSld">
      <pc:chgData name="Richard Decker" userId="b8f6e2a6a2a75148" providerId="LiveId" clId="{82597A1B-7886-43ED-B694-613F4F2F8548}" dt="2023-08-13T13:57:40.969" v="9" actId="20577"/>
      <pc:docMkLst>
        <pc:docMk/>
      </pc:docMkLst>
      <pc:sldChg chg="modSp">
        <pc:chgData name="Richard Decker" userId="b8f6e2a6a2a75148" providerId="LiveId" clId="{82597A1B-7886-43ED-B694-613F4F2F8548}" dt="2023-08-13T13:57:40.969" v="9" actId="20577"/>
        <pc:sldMkLst>
          <pc:docMk/>
          <pc:sldMk cId="3382471233" sldId="346"/>
        </pc:sldMkLst>
        <pc:spChg chg="mod">
          <ac:chgData name="Richard Decker" userId="b8f6e2a6a2a75148" providerId="LiveId" clId="{82597A1B-7886-43ED-B694-613F4F2F8548}" dt="2023-08-13T13:57:40.969" v="9" actId="20577"/>
          <ac:spMkLst>
            <pc:docMk/>
            <pc:sldMk cId="3382471233" sldId="346"/>
            <ac:spMk id="4" creationId="{78F39146-FF83-C08B-8FD8-67E8038C5E38}"/>
          </ac:spMkLst>
        </pc:spChg>
      </pc:sldChg>
    </pc:docChg>
  </pc:docChgLst>
  <pc:docChgLst>
    <pc:chgData name="Richard Decker" userId="b8f6e2a6a2a75148" providerId="LiveId" clId="{FAC57377-E9A9-452E-8FC4-ED50818193AF}"/>
    <pc:docChg chg="custSel delSld modSld sldOrd">
      <pc:chgData name="Richard Decker" userId="b8f6e2a6a2a75148" providerId="LiveId" clId="{FAC57377-E9A9-452E-8FC4-ED50818193AF}" dt="2023-09-17T01:24:54.823" v="1641" actId="1076"/>
      <pc:docMkLst>
        <pc:docMk/>
      </pc:docMkLst>
      <pc:sldChg chg="modSp mod">
        <pc:chgData name="Richard Decker" userId="b8f6e2a6a2a75148" providerId="LiveId" clId="{FAC57377-E9A9-452E-8FC4-ED50818193AF}" dt="2023-09-16T23:44:37.340" v="42" actId="1076"/>
        <pc:sldMkLst>
          <pc:docMk/>
          <pc:sldMk cId="1744375188" sldId="262"/>
        </pc:sldMkLst>
        <pc:spChg chg="mod">
          <ac:chgData name="Richard Decker" userId="b8f6e2a6a2a75148" providerId="LiveId" clId="{FAC57377-E9A9-452E-8FC4-ED50818193AF}" dt="2023-09-16T23:44:37.340" v="42" actId="1076"/>
          <ac:spMkLst>
            <pc:docMk/>
            <pc:sldMk cId="1744375188" sldId="262"/>
            <ac:spMk id="4" creationId="{71D98E05-015C-9C0A-6AD5-FDC1B87C8BEB}"/>
          </ac:spMkLst>
        </pc:spChg>
      </pc:sldChg>
      <pc:sldChg chg="del">
        <pc:chgData name="Richard Decker" userId="b8f6e2a6a2a75148" providerId="LiveId" clId="{FAC57377-E9A9-452E-8FC4-ED50818193AF}" dt="2023-09-17T00:01:44.415" v="102" actId="47"/>
        <pc:sldMkLst>
          <pc:docMk/>
          <pc:sldMk cId="820778474" sldId="331"/>
        </pc:sldMkLst>
      </pc:sldChg>
      <pc:sldChg chg="del">
        <pc:chgData name="Richard Decker" userId="b8f6e2a6a2a75148" providerId="LiveId" clId="{FAC57377-E9A9-452E-8FC4-ED50818193AF}" dt="2023-09-17T00:01:46.360" v="104" actId="47"/>
        <pc:sldMkLst>
          <pc:docMk/>
          <pc:sldMk cId="2379690445" sldId="342"/>
        </pc:sldMkLst>
      </pc:sldChg>
      <pc:sldChg chg="del">
        <pc:chgData name="Richard Decker" userId="b8f6e2a6a2a75148" providerId="LiveId" clId="{FAC57377-E9A9-452E-8FC4-ED50818193AF}" dt="2023-09-17T00:01:45.550" v="103" actId="47"/>
        <pc:sldMkLst>
          <pc:docMk/>
          <pc:sldMk cId="1523683096" sldId="344"/>
        </pc:sldMkLst>
      </pc:sldChg>
      <pc:sldChg chg="addSp modSp mod modAnim">
        <pc:chgData name="Richard Decker" userId="b8f6e2a6a2a75148" providerId="LiveId" clId="{FAC57377-E9A9-452E-8FC4-ED50818193AF}" dt="2023-09-17T00:45:38.616" v="1339" actId="13926"/>
        <pc:sldMkLst>
          <pc:docMk/>
          <pc:sldMk cId="19911266" sldId="345"/>
        </pc:sldMkLst>
        <pc:spChg chg="mod">
          <ac:chgData name="Richard Decker" userId="b8f6e2a6a2a75148" providerId="LiveId" clId="{FAC57377-E9A9-452E-8FC4-ED50818193AF}" dt="2023-09-17T00:44:08.290" v="1325" actId="1076"/>
          <ac:spMkLst>
            <pc:docMk/>
            <pc:sldMk cId="19911266" sldId="345"/>
            <ac:spMk id="2" creationId="{FB361F60-4632-BB9E-92C8-D4622D2BEBB8}"/>
          </ac:spMkLst>
        </pc:spChg>
        <pc:spChg chg="mod">
          <ac:chgData name="Richard Decker" userId="b8f6e2a6a2a75148" providerId="LiveId" clId="{FAC57377-E9A9-452E-8FC4-ED50818193AF}" dt="2023-09-17T00:03:25.840" v="205" actId="115"/>
          <ac:spMkLst>
            <pc:docMk/>
            <pc:sldMk cId="19911266" sldId="345"/>
            <ac:spMk id="3" creationId="{0017FEDA-CF2C-CB33-FBEA-27DFA959DDE7}"/>
          </ac:spMkLst>
        </pc:spChg>
        <pc:spChg chg="mod">
          <ac:chgData name="Richard Decker" userId="b8f6e2a6a2a75148" providerId="LiveId" clId="{FAC57377-E9A9-452E-8FC4-ED50818193AF}" dt="2023-09-17T00:44:05.189" v="1324" actId="1076"/>
          <ac:spMkLst>
            <pc:docMk/>
            <pc:sldMk cId="19911266" sldId="345"/>
            <ac:spMk id="4" creationId="{78F39146-FF83-C08B-8FD8-67E8038C5E38}"/>
          </ac:spMkLst>
        </pc:spChg>
        <pc:spChg chg="add mod">
          <ac:chgData name="Richard Decker" userId="b8f6e2a6a2a75148" providerId="LiveId" clId="{FAC57377-E9A9-452E-8FC4-ED50818193AF}" dt="2023-09-17T00:45:38.616" v="1339" actId="13926"/>
          <ac:spMkLst>
            <pc:docMk/>
            <pc:sldMk cId="19911266" sldId="345"/>
            <ac:spMk id="5" creationId="{71592AA6-366C-684C-9A3C-E379889F2BB9}"/>
          </ac:spMkLst>
        </pc:spChg>
        <pc:spChg chg="mod">
          <ac:chgData name="Richard Decker" userId="b8f6e2a6a2a75148" providerId="LiveId" clId="{FAC57377-E9A9-452E-8FC4-ED50818193AF}" dt="2023-09-17T00:44:02.501" v="1323" actId="1076"/>
          <ac:spMkLst>
            <pc:docMk/>
            <pc:sldMk cId="19911266" sldId="345"/>
            <ac:spMk id="6" creationId="{15586F1E-C986-EE7E-AF38-6E752D66B8D9}"/>
          </ac:spMkLst>
        </pc:spChg>
      </pc:sldChg>
      <pc:sldChg chg="addSp modSp mod ord modAnim">
        <pc:chgData name="Richard Decker" userId="b8f6e2a6a2a75148" providerId="LiveId" clId="{FAC57377-E9A9-452E-8FC4-ED50818193AF}" dt="2023-09-17T00:28:29.251" v="1059" actId="20577"/>
        <pc:sldMkLst>
          <pc:docMk/>
          <pc:sldMk cId="1965911823" sldId="346"/>
        </pc:sldMkLst>
        <pc:spChg chg="mod">
          <ac:chgData name="Richard Decker" userId="b8f6e2a6a2a75148" providerId="LiveId" clId="{FAC57377-E9A9-452E-8FC4-ED50818193AF}" dt="2023-09-17T00:25:23.109" v="984" actId="1076"/>
          <ac:spMkLst>
            <pc:docMk/>
            <pc:sldMk cId="1965911823" sldId="346"/>
            <ac:spMk id="2" creationId="{FB361F60-4632-BB9E-92C8-D4622D2BEBB8}"/>
          </ac:spMkLst>
        </pc:spChg>
        <pc:spChg chg="mod">
          <ac:chgData name="Richard Decker" userId="b8f6e2a6a2a75148" providerId="LiveId" clId="{FAC57377-E9A9-452E-8FC4-ED50818193AF}" dt="2023-09-17T00:28:29.251" v="1059" actId="20577"/>
          <ac:spMkLst>
            <pc:docMk/>
            <pc:sldMk cId="1965911823" sldId="346"/>
            <ac:spMk id="4" creationId="{78F39146-FF83-C08B-8FD8-67E8038C5E38}"/>
          </ac:spMkLst>
        </pc:spChg>
        <pc:spChg chg="mod">
          <ac:chgData name="Richard Decker" userId="b8f6e2a6a2a75148" providerId="LiveId" clId="{FAC57377-E9A9-452E-8FC4-ED50818193AF}" dt="2023-09-17T00:16:54.327" v="777" actId="13926"/>
          <ac:spMkLst>
            <pc:docMk/>
            <pc:sldMk cId="1965911823" sldId="346"/>
            <ac:spMk id="6" creationId="{15586F1E-C986-EE7E-AF38-6E752D66B8D9}"/>
          </ac:spMkLst>
        </pc:spChg>
        <pc:inkChg chg="add">
          <ac:chgData name="Richard Decker" userId="b8f6e2a6a2a75148" providerId="LiveId" clId="{FAC57377-E9A9-452E-8FC4-ED50818193AF}" dt="2023-09-17T00:17:31.828" v="778" actId="9405"/>
          <ac:inkMkLst>
            <pc:docMk/>
            <pc:sldMk cId="1965911823" sldId="346"/>
            <ac:inkMk id="5" creationId="{AF88AC88-F39B-F3A6-4A6E-3C21C425744D}"/>
          </ac:inkMkLst>
        </pc:inkChg>
        <pc:inkChg chg="add">
          <ac:chgData name="Richard Decker" userId="b8f6e2a6a2a75148" providerId="LiveId" clId="{FAC57377-E9A9-452E-8FC4-ED50818193AF}" dt="2023-09-17T00:17:36.852" v="779" actId="9405"/>
          <ac:inkMkLst>
            <pc:docMk/>
            <pc:sldMk cId="1965911823" sldId="346"/>
            <ac:inkMk id="7" creationId="{1C8B6A3F-324C-5BD6-E6E9-787ACDD286C2}"/>
          </ac:inkMkLst>
        </pc:inkChg>
      </pc:sldChg>
      <pc:sldChg chg="del">
        <pc:chgData name="Richard Decker" userId="b8f6e2a6a2a75148" providerId="LiveId" clId="{FAC57377-E9A9-452E-8FC4-ED50818193AF}" dt="2023-09-17T00:01:47.109" v="105" actId="47"/>
        <pc:sldMkLst>
          <pc:docMk/>
          <pc:sldMk cId="3382471233" sldId="346"/>
        </pc:sldMkLst>
      </pc:sldChg>
      <pc:sldChg chg="del">
        <pc:chgData name="Richard Decker" userId="b8f6e2a6a2a75148" providerId="LiveId" clId="{FAC57377-E9A9-452E-8FC4-ED50818193AF}" dt="2023-09-17T00:01:47.971" v="106" actId="47"/>
        <pc:sldMkLst>
          <pc:docMk/>
          <pc:sldMk cId="125252769" sldId="347"/>
        </pc:sldMkLst>
      </pc:sldChg>
      <pc:sldChg chg="delSp modSp mod delAnim">
        <pc:chgData name="Richard Decker" userId="b8f6e2a6a2a75148" providerId="LiveId" clId="{FAC57377-E9A9-452E-8FC4-ED50818193AF}" dt="2023-09-17T00:51:10.007" v="1364" actId="1076"/>
        <pc:sldMkLst>
          <pc:docMk/>
          <pc:sldMk cId="454343430" sldId="347"/>
        </pc:sldMkLst>
        <pc:spChg chg="del">
          <ac:chgData name="Richard Decker" userId="b8f6e2a6a2a75148" providerId="LiveId" clId="{FAC57377-E9A9-452E-8FC4-ED50818193AF}" dt="2023-09-17T00:50:55.536" v="1361" actId="478"/>
          <ac:spMkLst>
            <pc:docMk/>
            <pc:sldMk cId="454343430" sldId="347"/>
            <ac:spMk id="2" creationId="{FB361F60-4632-BB9E-92C8-D4622D2BEBB8}"/>
          </ac:spMkLst>
        </pc:spChg>
        <pc:spChg chg="mod">
          <ac:chgData name="Richard Decker" userId="b8f6e2a6a2a75148" providerId="LiveId" clId="{FAC57377-E9A9-452E-8FC4-ED50818193AF}" dt="2023-09-17T00:04:16.675" v="254" actId="20577"/>
          <ac:spMkLst>
            <pc:docMk/>
            <pc:sldMk cId="454343430" sldId="347"/>
            <ac:spMk id="3" creationId="{0017FEDA-CF2C-CB33-FBEA-27DFA959DDE7}"/>
          </ac:spMkLst>
        </pc:spChg>
        <pc:spChg chg="del">
          <ac:chgData name="Richard Decker" userId="b8f6e2a6a2a75148" providerId="LiveId" clId="{FAC57377-E9A9-452E-8FC4-ED50818193AF}" dt="2023-09-17T00:50:52.871" v="1360" actId="478"/>
          <ac:spMkLst>
            <pc:docMk/>
            <pc:sldMk cId="454343430" sldId="347"/>
            <ac:spMk id="4" creationId="{78F39146-FF83-C08B-8FD8-67E8038C5E38}"/>
          </ac:spMkLst>
        </pc:spChg>
        <pc:spChg chg="mod">
          <ac:chgData name="Richard Decker" userId="b8f6e2a6a2a75148" providerId="LiveId" clId="{FAC57377-E9A9-452E-8FC4-ED50818193AF}" dt="2023-09-17T00:51:10.007" v="1364" actId="1076"/>
          <ac:spMkLst>
            <pc:docMk/>
            <pc:sldMk cId="454343430" sldId="347"/>
            <ac:spMk id="6" creationId="{15586F1E-C986-EE7E-AF38-6E752D66B8D9}"/>
          </ac:spMkLst>
        </pc:spChg>
      </pc:sldChg>
      <pc:sldChg chg="modSp mod modAnim">
        <pc:chgData name="Richard Decker" userId="b8f6e2a6a2a75148" providerId="LiveId" clId="{FAC57377-E9A9-452E-8FC4-ED50818193AF}" dt="2023-09-17T01:24:45.096" v="1640" actId="1076"/>
        <pc:sldMkLst>
          <pc:docMk/>
          <pc:sldMk cId="4196013337" sldId="348"/>
        </pc:sldMkLst>
        <pc:spChg chg="mod">
          <ac:chgData name="Richard Decker" userId="b8f6e2a6a2a75148" providerId="LiveId" clId="{FAC57377-E9A9-452E-8FC4-ED50818193AF}" dt="2023-09-17T01:24:36.347" v="1638" actId="1076"/>
          <ac:spMkLst>
            <pc:docMk/>
            <pc:sldMk cId="4196013337" sldId="348"/>
            <ac:spMk id="2" creationId="{FB361F60-4632-BB9E-92C8-D4622D2BEBB8}"/>
          </ac:spMkLst>
        </pc:spChg>
        <pc:spChg chg="mod">
          <ac:chgData name="Richard Decker" userId="b8f6e2a6a2a75148" providerId="LiveId" clId="{FAC57377-E9A9-452E-8FC4-ED50818193AF}" dt="2023-09-17T00:04:52.421" v="336" actId="20577"/>
          <ac:spMkLst>
            <pc:docMk/>
            <pc:sldMk cId="4196013337" sldId="348"/>
            <ac:spMk id="3" creationId="{0017FEDA-CF2C-CB33-FBEA-27DFA959DDE7}"/>
          </ac:spMkLst>
        </pc:spChg>
        <pc:spChg chg="mod">
          <ac:chgData name="Richard Decker" userId="b8f6e2a6a2a75148" providerId="LiveId" clId="{FAC57377-E9A9-452E-8FC4-ED50818193AF}" dt="2023-09-17T01:24:39.236" v="1639" actId="1076"/>
          <ac:spMkLst>
            <pc:docMk/>
            <pc:sldMk cId="4196013337" sldId="348"/>
            <ac:spMk id="4" creationId="{78F39146-FF83-C08B-8FD8-67E8038C5E38}"/>
          </ac:spMkLst>
        </pc:spChg>
        <pc:spChg chg="mod">
          <ac:chgData name="Richard Decker" userId="b8f6e2a6a2a75148" providerId="LiveId" clId="{FAC57377-E9A9-452E-8FC4-ED50818193AF}" dt="2023-09-17T01:24:45.096" v="1640" actId="1076"/>
          <ac:spMkLst>
            <pc:docMk/>
            <pc:sldMk cId="4196013337" sldId="348"/>
            <ac:spMk id="6" creationId="{15586F1E-C986-EE7E-AF38-6E752D66B8D9}"/>
          </ac:spMkLst>
        </pc:spChg>
      </pc:sldChg>
      <pc:sldChg chg="del">
        <pc:chgData name="Richard Decker" userId="b8f6e2a6a2a75148" providerId="LiveId" clId="{FAC57377-E9A9-452E-8FC4-ED50818193AF}" dt="2023-09-17T00:01:48.802" v="107" actId="47"/>
        <pc:sldMkLst>
          <pc:docMk/>
          <pc:sldMk cId="4286993716" sldId="348"/>
        </pc:sldMkLst>
      </pc:sldChg>
      <pc:sldChg chg="addSp modSp mod modAnim">
        <pc:chgData name="Richard Decker" userId="b8f6e2a6a2a75148" providerId="LiveId" clId="{FAC57377-E9A9-452E-8FC4-ED50818193AF}" dt="2023-09-17T01:24:54.823" v="1641" actId="1076"/>
        <pc:sldMkLst>
          <pc:docMk/>
          <pc:sldMk cId="2809220553" sldId="349"/>
        </pc:sldMkLst>
        <pc:spChg chg="mod">
          <ac:chgData name="Richard Decker" userId="b8f6e2a6a2a75148" providerId="LiveId" clId="{FAC57377-E9A9-452E-8FC4-ED50818193AF}" dt="2023-09-17T01:02:53.099" v="1467" actId="1076"/>
          <ac:spMkLst>
            <pc:docMk/>
            <pc:sldMk cId="2809220553" sldId="349"/>
            <ac:spMk id="2" creationId="{FB361F60-4632-BB9E-92C8-D4622D2BEBB8}"/>
          </ac:spMkLst>
        </pc:spChg>
        <pc:spChg chg="mod">
          <ac:chgData name="Richard Decker" userId="b8f6e2a6a2a75148" providerId="LiveId" clId="{FAC57377-E9A9-452E-8FC4-ED50818193AF}" dt="2023-09-17T00:05:34.428" v="396" actId="6549"/>
          <ac:spMkLst>
            <pc:docMk/>
            <pc:sldMk cId="2809220553" sldId="349"/>
            <ac:spMk id="3" creationId="{0017FEDA-CF2C-CB33-FBEA-27DFA959DDE7}"/>
          </ac:spMkLst>
        </pc:spChg>
        <pc:spChg chg="mod">
          <ac:chgData name="Richard Decker" userId="b8f6e2a6a2a75148" providerId="LiveId" clId="{FAC57377-E9A9-452E-8FC4-ED50818193AF}" dt="2023-09-17T01:02:30.899" v="1448" actId="13926"/>
          <ac:spMkLst>
            <pc:docMk/>
            <pc:sldMk cId="2809220553" sldId="349"/>
            <ac:spMk id="4" creationId="{78F39146-FF83-C08B-8FD8-67E8038C5E38}"/>
          </ac:spMkLst>
        </pc:spChg>
        <pc:spChg chg="add mod">
          <ac:chgData name="Richard Decker" userId="b8f6e2a6a2a75148" providerId="LiveId" clId="{FAC57377-E9A9-452E-8FC4-ED50818193AF}" dt="2023-09-17T01:24:54.823" v="1641" actId="1076"/>
          <ac:spMkLst>
            <pc:docMk/>
            <pc:sldMk cId="2809220553" sldId="349"/>
            <ac:spMk id="5" creationId="{0A8F8084-B0A2-578A-05EA-AC947491A607}"/>
          </ac:spMkLst>
        </pc:spChg>
        <pc:spChg chg="mod">
          <ac:chgData name="Richard Decker" userId="b8f6e2a6a2a75148" providerId="LiveId" clId="{FAC57377-E9A9-452E-8FC4-ED50818193AF}" dt="2023-09-17T01:02:07.632" v="1443" actId="1076"/>
          <ac:spMkLst>
            <pc:docMk/>
            <pc:sldMk cId="2809220553" sldId="349"/>
            <ac:spMk id="6" creationId="{15586F1E-C986-EE7E-AF38-6E752D66B8D9}"/>
          </ac:spMkLst>
        </pc:spChg>
      </pc:sldChg>
      <pc:sldChg chg="del">
        <pc:chgData name="Richard Decker" userId="b8f6e2a6a2a75148" providerId="LiveId" clId="{FAC57377-E9A9-452E-8FC4-ED50818193AF}" dt="2023-09-17T00:01:49.693" v="108" actId="47"/>
        <pc:sldMkLst>
          <pc:docMk/>
          <pc:sldMk cId="3743550024" sldId="349"/>
        </pc:sldMkLst>
      </pc:sldChg>
      <pc:sldChg chg="addSp delSp modSp mod modAnim">
        <pc:chgData name="Richard Decker" userId="b8f6e2a6a2a75148" providerId="LiveId" clId="{FAC57377-E9A9-452E-8FC4-ED50818193AF}" dt="2023-09-17T01:24:17.698" v="1633" actId="1076"/>
        <pc:sldMkLst>
          <pc:docMk/>
          <pc:sldMk cId="1548597114" sldId="350"/>
        </pc:sldMkLst>
        <pc:spChg chg="del">
          <ac:chgData name="Richard Decker" userId="b8f6e2a6a2a75148" providerId="LiveId" clId="{FAC57377-E9A9-452E-8FC4-ED50818193AF}" dt="2023-09-17T01:13:32.980" v="1532" actId="478"/>
          <ac:spMkLst>
            <pc:docMk/>
            <pc:sldMk cId="1548597114" sldId="350"/>
            <ac:spMk id="2" creationId="{FB361F60-4632-BB9E-92C8-D4622D2BEBB8}"/>
          </ac:spMkLst>
        </pc:spChg>
        <pc:spChg chg="mod">
          <ac:chgData name="Richard Decker" userId="b8f6e2a6a2a75148" providerId="LiveId" clId="{FAC57377-E9A9-452E-8FC4-ED50818193AF}" dt="2023-09-17T00:06:03.563" v="431" actId="207"/>
          <ac:spMkLst>
            <pc:docMk/>
            <pc:sldMk cId="1548597114" sldId="350"/>
            <ac:spMk id="3" creationId="{0017FEDA-CF2C-CB33-FBEA-27DFA959DDE7}"/>
          </ac:spMkLst>
        </pc:spChg>
        <pc:spChg chg="del mod">
          <ac:chgData name="Richard Decker" userId="b8f6e2a6a2a75148" providerId="LiveId" clId="{FAC57377-E9A9-452E-8FC4-ED50818193AF}" dt="2023-09-17T01:13:31.317" v="1531" actId="478"/>
          <ac:spMkLst>
            <pc:docMk/>
            <pc:sldMk cId="1548597114" sldId="350"/>
            <ac:spMk id="4" creationId="{78F39146-FF83-C08B-8FD8-67E8038C5E38}"/>
          </ac:spMkLst>
        </pc:spChg>
        <pc:spChg chg="add mod">
          <ac:chgData name="Richard Decker" userId="b8f6e2a6a2a75148" providerId="LiveId" clId="{FAC57377-E9A9-452E-8FC4-ED50818193AF}" dt="2023-09-17T00:07:21.903" v="517" actId="207"/>
          <ac:spMkLst>
            <pc:docMk/>
            <pc:sldMk cId="1548597114" sldId="350"/>
            <ac:spMk id="5" creationId="{0A925889-F066-28BB-37ED-2B208F52F196}"/>
          </ac:spMkLst>
        </pc:spChg>
        <pc:spChg chg="mod">
          <ac:chgData name="Richard Decker" userId="b8f6e2a6a2a75148" providerId="LiveId" clId="{FAC57377-E9A9-452E-8FC4-ED50818193AF}" dt="2023-09-17T01:24:17.698" v="1633" actId="1076"/>
          <ac:spMkLst>
            <pc:docMk/>
            <pc:sldMk cId="1548597114" sldId="350"/>
            <ac:spMk id="6" creationId="{15586F1E-C986-EE7E-AF38-6E752D66B8D9}"/>
          </ac:spMkLst>
        </pc:spChg>
      </pc:sldChg>
      <pc:sldChg chg="del">
        <pc:chgData name="Richard Decker" userId="b8f6e2a6a2a75148" providerId="LiveId" clId="{FAC57377-E9A9-452E-8FC4-ED50818193AF}" dt="2023-09-17T00:01:50.595" v="109" actId="47"/>
        <pc:sldMkLst>
          <pc:docMk/>
          <pc:sldMk cId="3297995080" sldId="350"/>
        </pc:sldMkLst>
      </pc:sldChg>
      <pc:sldChg chg="del">
        <pc:chgData name="Richard Decker" userId="b8f6e2a6a2a75148" providerId="LiveId" clId="{FAC57377-E9A9-452E-8FC4-ED50818193AF}" dt="2023-09-17T00:08:01.704" v="519" actId="47"/>
        <pc:sldMkLst>
          <pc:docMk/>
          <pc:sldMk cId="553334966" sldId="351"/>
        </pc:sldMkLst>
      </pc:sldChg>
      <pc:sldChg chg="del">
        <pc:chgData name="Richard Decker" userId="b8f6e2a6a2a75148" providerId="LiveId" clId="{FAC57377-E9A9-452E-8FC4-ED50818193AF}" dt="2023-09-17T00:01:51.535" v="110" actId="47"/>
        <pc:sldMkLst>
          <pc:docMk/>
          <pc:sldMk cId="3871650562" sldId="351"/>
        </pc:sldMkLst>
      </pc:sldChg>
      <pc:sldChg chg="del">
        <pc:chgData name="Richard Decker" userId="b8f6e2a6a2a75148" providerId="LiveId" clId="{FAC57377-E9A9-452E-8FC4-ED50818193AF}" dt="2023-09-17T00:08:05.761" v="520" actId="47"/>
        <pc:sldMkLst>
          <pc:docMk/>
          <pc:sldMk cId="3996018159" sldId="352"/>
        </pc:sldMkLst>
      </pc:sldChg>
      <pc:sldChg chg="del">
        <pc:chgData name="Richard Decker" userId="b8f6e2a6a2a75148" providerId="LiveId" clId="{FAC57377-E9A9-452E-8FC4-ED50818193AF}" dt="2023-09-17T00:01:53.325" v="112" actId="47"/>
        <pc:sldMkLst>
          <pc:docMk/>
          <pc:sldMk cId="4009799060" sldId="352"/>
        </pc:sldMkLst>
      </pc:sldChg>
      <pc:sldChg chg="addSp modSp mod modAnim">
        <pc:chgData name="Richard Decker" userId="b8f6e2a6a2a75148" providerId="LiveId" clId="{FAC57377-E9A9-452E-8FC4-ED50818193AF}" dt="2023-09-17T01:24:10.964" v="1632" actId="1076"/>
        <pc:sldMkLst>
          <pc:docMk/>
          <pc:sldMk cId="992881336" sldId="353"/>
        </pc:sldMkLst>
        <pc:spChg chg="mod">
          <ac:chgData name="Richard Decker" userId="b8f6e2a6a2a75148" providerId="LiveId" clId="{FAC57377-E9A9-452E-8FC4-ED50818193AF}" dt="2023-09-17T01:24:10.964" v="1632" actId="1076"/>
          <ac:spMkLst>
            <pc:docMk/>
            <pc:sldMk cId="992881336" sldId="353"/>
            <ac:spMk id="2" creationId="{FB361F60-4632-BB9E-92C8-D4622D2BEBB8}"/>
          </ac:spMkLst>
        </pc:spChg>
        <pc:spChg chg="mod">
          <ac:chgData name="Richard Decker" userId="b8f6e2a6a2a75148" providerId="LiveId" clId="{FAC57377-E9A9-452E-8FC4-ED50818193AF}" dt="2023-09-17T01:24:04.652" v="1631" actId="1076"/>
          <ac:spMkLst>
            <pc:docMk/>
            <pc:sldMk cId="992881336" sldId="353"/>
            <ac:spMk id="4" creationId="{78F39146-FF83-C08B-8FD8-67E8038C5E38}"/>
          </ac:spMkLst>
        </pc:spChg>
        <pc:spChg chg="mod">
          <ac:chgData name="Richard Decker" userId="b8f6e2a6a2a75148" providerId="LiveId" clId="{FAC57377-E9A9-452E-8FC4-ED50818193AF}" dt="2023-09-17T01:24:01.386" v="1630" actId="1076"/>
          <ac:spMkLst>
            <pc:docMk/>
            <pc:sldMk cId="992881336" sldId="353"/>
            <ac:spMk id="6" creationId="{15586F1E-C986-EE7E-AF38-6E752D66B8D9}"/>
          </ac:spMkLst>
        </pc:spChg>
        <pc:spChg chg="add mod">
          <ac:chgData name="Richard Decker" userId="b8f6e2a6a2a75148" providerId="LiveId" clId="{FAC57377-E9A9-452E-8FC4-ED50818193AF}" dt="2023-09-17T00:09:41.542" v="637" actId="115"/>
          <ac:spMkLst>
            <pc:docMk/>
            <pc:sldMk cId="992881336" sldId="353"/>
            <ac:spMk id="7" creationId="{D162E002-9DEF-6637-8CD3-903FFC95CDAE}"/>
          </ac:spMkLst>
        </pc:spChg>
      </pc:sldChg>
      <pc:sldChg chg="del">
        <pc:chgData name="Richard Decker" userId="b8f6e2a6a2a75148" providerId="LiveId" clId="{FAC57377-E9A9-452E-8FC4-ED50818193AF}" dt="2023-09-17T00:07:41.590" v="518" actId="47"/>
        <pc:sldMkLst>
          <pc:docMk/>
          <pc:sldMk cId="1414797689" sldId="353"/>
        </pc:sldMkLst>
      </pc:sldChg>
      <pc:sldChg chg="del">
        <pc:chgData name="Richard Decker" userId="b8f6e2a6a2a75148" providerId="LiveId" clId="{FAC57377-E9A9-452E-8FC4-ED50818193AF}" dt="2023-09-17T00:01:52.413" v="111" actId="47"/>
        <pc:sldMkLst>
          <pc:docMk/>
          <pc:sldMk cId="3053978195" sldId="353"/>
        </pc:sldMkLst>
      </pc:sldChg>
      <pc:sldChg chg="del">
        <pc:chgData name="Richard Decker" userId="b8f6e2a6a2a75148" providerId="LiveId" clId="{FAC57377-E9A9-452E-8FC4-ED50818193AF}" dt="2023-09-17T00:09:52.403" v="638" actId="47"/>
        <pc:sldMkLst>
          <pc:docMk/>
          <pc:sldMk cId="2561315642" sldId="354"/>
        </pc:sldMkLst>
      </pc:sldChg>
      <pc:sldChg chg="del">
        <pc:chgData name="Richard Decker" userId="b8f6e2a6a2a75148" providerId="LiveId" clId="{FAC57377-E9A9-452E-8FC4-ED50818193AF}" dt="2023-09-17T00:01:54.252" v="113" actId="47"/>
        <pc:sldMkLst>
          <pc:docMk/>
          <pc:sldMk cId="3461387269" sldId="354"/>
        </pc:sldMkLst>
      </pc:sldChg>
      <pc:sldChg chg="addSp delSp modSp mod modAnim">
        <pc:chgData name="Richard Decker" userId="b8f6e2a6a2a75148" providerId="LiveId" clId="{FAC57377-E9A9-452E-8FC4-ED50818193AF}" dt="2023-09-17T01:23:46.023" v="1628"/>
        <pc:sldMkLst>
          <pc:docMk/>
          <pc:sldMk cId="3766086919" sldId="354"/>
        </pc:sldMkLst>
        <pc:spChg chg="del">
          <ac:chgData name="Richard Decker" userId="b8f6e2a6a2a75148" providerId="LiveId" clId="{FAC57377-E9A9-452E-8FC4-ED50818193AF}" dt="2023-09-17T01:16:51.679" v="1593" actId="478"/>
          <ac:spMkLst>
            <pc:docMk/>
            <pc:sldMk cId="3766086919" sldId="354"/>
            <ac:spMk id="2" creationId="{FB361F60-4632-BB9E-92C8-D4622D2BEBB8}"/>
          </ac:spMkLst>
        </pc:spChg>
        <pc:spChg chg="del">
          <ac:chgData name="Richard Decker" userId="b8f6e2a6a2a75148" providerId="LiveId" clId="{FAC57377-E9A9-452E-8FC4-ED50818193AF}" dt="2023-09-17T01:16:49.927" v="1592" actId="478"/>
          <ac:spMkLst>
            <pc:docMk/>
            <pc:sldMk cId="3766086919" sldId="354"/>
            <ac:spMk id="4" creationId="{78F39146-FF83-C08B-8FD8-67E8038C5E38}"/>
          </ac:spMkLst>
        </pc:spChg>
        <pc:spChg chg="del">
          <ac:chgData name="Richard Decker" userId="b8f6e2a6a2a75148" providerId="LiveId" clId="{FAC57377-E9A9-452E-8FC4-ED50818193AF}" dt="2023-09-17T01:16:48.309" v="1591" actId="478"/>
          <ac:spMkLst>
            <pc:docMk/>
            <pc:sldMk cId="3766086919" sldId="354"/>
            <ac:spMk id="6" creationId="{15586F1E-C986-EE7E-AF38-6E752D66B8D9}"/>
          </ac:spMkLst>
        </pc:spChg>
        <pc:spChg chg="add mod">
          <ac:chgData name="Richard Decker" userId="b8f6e2a6a2a75148" providerId="LiveId" clId="{FAC57377-E9A9-452E-8FC4-ED50818193AF}" dt="2023-09-17T00:11:19.646" v="759" actId="115"/>
          <ac:spMkLst>
            <pc:docMk/>
            <pc:sldMk cId="3766086919" sldId="354"/>
            <ac:spMk id="8" creationId="{BA5790D8-45B9-8942-3945-4FDFBE452AC2}"/>
          </ac:spMkLst>
        </pc:spChg>
        <pc:spChg chg="add mod">
          <ac:chgData name="Richard Decker" userId="b8f6e2a6a2a75148" providerId="LiveId" clId="{FAC57377-E9A9-452E-8FC4-ED50818193AF}" dt="2023-09-17T01:19:40.801" v="1620" actId="403"/>
          <ac:spMkLst>
            <pc:docMk/>
            <pc:sldMk cId="3766086919" sldId="354"/>
            <ac:spMk id="9" creationId="{3A812D68-9661-C573-36DA-466853CC97A0}"/>
          </ac:spMkLst>
        </pc:spChg>
      </pc:sldChg>
      <pc:sldChg chg="delSp modSp mod delAnim modAnim">
        <pc:chgData name="Richard Decker" userId="b8f6e2a6a2a75148" providerId="LiveId" clId="{FAC57377-E9A9-452E-8FC4-ED50818193AF}" dt="2023-09-17T01:20:17.859" v="1621"/>
        <pc:sldMkLst>
          <pc:docMk/>
          <pc:sldMk cId="1229849130" sldId="355"/>
        </pc:sldMkLst>
        <pc:spChg chg="del mod">
          <ac:chgData name="Richard Decker" userId="b8f6e2a6a2a75148" providerId="LiveId" clId="{FAC57377-E9A9-452E-8FC4-ED50818193AF}" dt="2023-09-17T00:36:48.361" v="1160" actId="478"/>
          <ac:spMkLst>
            <pc:docMk/>
            <pc:sldMk cId="1229849130" sldId="355"/>
            <ac:spMk id="2" creationId="{FB361F60-4632-BB9E-92C8-D4622D2BEBB8}"/>
          </ac:spMkLst>
        </pc:spChg>
        <pc:spChg chg="mod">
          <ac:chgData name="Richard Decker" userId="b8f6e2a6a2a75148" providerId="LiveId" clId="{FAC57377-E9A9-452E-8FC4-ED50818193AF}" dt="2023-09-17T00:37:42.904" v="1236" actId="6549"/>
          <ac:spMkLst>
            <pc:docMk/>
            <pc:sldMk cId="1229849130" sldId="355"/>
            <ac:spMk id="4" creationId="{78F39146-FF83-C08B-8FD8-67E8038C5E38}"/>
          </ac:spMkLst>
        </pc:spChg>
        <pc:spChg chg="mod">
          <ac:chgData name="Richard Decker" userId="b8f6e2a6a2a75148" providerId="LiveId" clId="{FAC57377-E9A9-452E-8FC4-ED50818193AF}" dt="2023-09-17T00:37:07.832" v="1163" actId="1076"/>
          <ac:spMkLst>
            <pc:docMk/>
            <pc:sldMk cId="1229849130" sldId="355"/>
            <ac:spMk id="6" creationId="{15586F1E-C986-EE7E-AF38-6E752D66B8D9}"/>
          </ac:spMkLst>
        </pc:spChg>
        <pc:inkChg chg="del">
          <ac:chgData name="Richard Decker" userId="b8f6e2a6a2a75148" providerId="LiveId" clId="{FAC57377-E9A9-452E-8FC4-ED50818193AF}" dt="2023-09-17T00:27:04.680" v="1011" actId="478"/>
          <ac:inkMkLst>
            <pc:docMk/>
            <pc:sldMk cId="1229849130" sldId="355"/>
            <ac:inkMk id="5" creationId="{AF88AC88-F39B-F3A6-4A6E-3C21C425744D}"/>
          </ac:inkMkLst>
        </pc:inkChg>
        <pc:inkChg chg="del">
          <ac:chgData name="Richard Decker" userId="b8f6e2a6a2a75148" providerId="LiveId" clId="{FAC57377-E9A9-452E-8FC4-ED50818193AF}" dt="2023-09-17T00:27:05.616" v="1012" actId="478"/>
          <ac:inkMkLst>
            <pc:docMk/>
            <pc:sldMk cId="1229849130" sldId="355"/>
            <ac:inkMk id="7" creationId="{1C8B6A3F-324C-5BD6-E6E9-787ACDD286C2}"/>
          </ac:inkMkLst>
        </pc:inkChg>
      </pc:sldChg>
    </pc:docChg>
  </pc:docChgLst>
  <pc:docChgLst>
    <pc:chgData name="Richard Decker" userId="b8f6e2a6a2a75148" providerId="LiveId" clId="{25018BB0-9A18-41C6-8312-B1634F672166}"/>
    <pc:docChg chg="undo custSel delSld modSld sldOrd">
      <pc:chgData name="Richard Decker" userId="b8f6e2a6a2a75148" providerId="LiveId" clId="{25018BB0-9A18-41C6-8312-B1634F672166}" dt="2023-08-06T05:32:59.817" v="1475" actId="13926"/>
      <pc:docMkLst>
        <pc:docMk/>
      </pc:docMkLst>
      <pc:sldChg chg="delSp modSp mod">
        <pc:chgData name="Richard Decker" userId="b8f6e2a6a2a75148" providerId="LiveId" clId="{25018BB0-9A18-41C6-8312-B1634F672166}" dt="2023-08-06T02:46:48.137" v="39" actId="478"/>
        <pc:sldMkLst>
          <pc:docMk/>
          <pc:sldMk cId="1744375188" sldId="262"/>
        </pc:sldMkLst>
        <pc:spChg chg="del">
          <ac:chgData name="Richard Decker" userId="b8f6e2a6a2a75148" providerId="LiveId" clId="{25018BB0-9A18-41C6-8312-B1634F672166}" dt="2023-08-06T02:46:48.137" v="39" actId="478"/>
          <ac:spMkLst>
            <pc:docMk/>
            <pc:sldMk cId="1744375188" sldId="262"/>
            <ac:spMk id="3" creationId="{D6AA78F3-B47E-8D07-2758-07FA3E411A3B}"/>
          </ac:spMkLst>
        </pc:spChg>
        <pc:spChg chg="mod">
          <ac:chgData name="Richard Decker" userId="b8f6e2a6a2a75148" providerId="LiveId" clId="{25018BB0-9A18-41C6-8312-B1634F672166}" dt="2023-08-06T02:46:37.358" v="38" actId="20577"/>
          <ac:spMkLst>
            <pc:docMk/>
            <pc:sldMk cId="1744375188" sldId="262"/>
            <ac:spMk id="4" creationId="{71D98E05-015C-9C0A-6AD5-FDC1B87C8BEB}"/>
          </ac:spMkLst>
        </pc:spChg>
      </pc:sldChg>
      <pc:sldChg chg="addSp delSp modSp mod delAnim modAnim">
        <pc:chgData name="Richard Decker" userId="b8f6e2a6a2a75148" providerId="LiveId" clId="{25018BB0-9A18-41C6-8312-B1634F672166}" dt="2023-08-06T03:55:45.253" v="426"/>
        <pc:sldMkLst>
          <pc:docMk/>
          <pc:sldMk cId="820778474" sldId="331"/>
        </pc:sldMkLst>
        <pc:spChg chg="del">
          <ac:chgData name="Richard Decker" userId="b8f6e2a6a2a75148" providerId="LiveId" clId="{25018BB0-9A18-41C6-8312-B1634F672166}" dt="2023-08-06T03:30:51.087" v="258" actId="478"/>
          <ac:spMkLst>
            <pc:docMk/>
            <pc:sldMk cId="820778474" sldId="331"/>
            <ac:spMk id="2" creationId="{2500D48C-238D-92D3-99E2-37F8BA73CB74}"/>
          </ac:spMkLst>
        </pc:spChg>
        <pc:spChg chg="mod">
          <ac:chgData name="Richard Decker" userId="b8f6e2a6a2a75148" providerId="LiveId" clId="{25018BB0-9A18-41C6-8312-B1634F672166}" dt="2023-08-06T03:29:45.586" v="255" actId="20577"/>
          <ac:spMkLst>
            <pc:docMk/>
            <pc:sldMk cId="820778474" sldId="331"/>
            <ac:spMk id="3" creationId="{0017FEDA-CF2C-CB33-FBEA-27DFA959DDE7}"/>
          </ac:spMkLst>
        </pc:spChg>
        <pc:spChg chg="add mod">
          <ac:chgData name="Richard Decker" userId="b8f6e2a6a2a75148" providerId="LiveId" clId="{25018BB0-9A18-41C6-8312-B1634F672166}" dt="2023-08-06T03:36:46.958" v="320" actId="113"/>
          <ac:spMkLst>
            <pc:docMk/>
            <pc:sldMk cId="820778474" sldId="331"/>
            <ac:spMk id="4" creationId="{78F39146-FF83-C08B-8FD8-67E8038C5E38}"/>
          </ac:spMkLst>
        </pc:spChg>
        <pc:spChg chg="del">
          <ac:chgData name="Richard Decker" userId="b8f6e2a6a2a75148" providerId="LiveId" clId="{25018BB0-9A18-41C6-8312-B1634F672166}" dt="2023-08-06T03:30:48.257" v="256" actId="478"/>
          <ac:spMkLst>
            <pc:docMk/>
            <pc:sldMk cId="820778474" sldId="331"/>
            <ac:spMk id="5" creationId="{25B2D4B6-6526-B292-2B6D-ADE6258ABD74}"/>
          </ac:spMkLst>
        </pc:spChg>
        <pc:spChg chg="del">
          <ac:chgData name="Richard Decker" userId="b8f6e2a6a2a75148" providerId="LiveId" clId="{25018BB0-9A18-41C6-8312-B1634F672166}" dt="2023-08-06T03:30:49.954" v="257" actId="478"/>
          <ac:spMkLst>
            <pc:docMk/>
            <pc:sldMk cId="820778474" sldId="331"/>
            <ac:spMk id="6" creationId="{3FBC017F-186B-B939-E45F-B528411F0619}"/>
          </ac:spMkLst>
        </pc:spChg>
      </pc:sldChg>
      <pc:sldChg chg="delSp modSp del mod ord delAnim">
        <pc:chgData name="Richard Decker" userId="b8f6e2a6a2a75148" providerId="LiveId" clId="{25018BB0-9A18-41C6-8312-B1634F672166}" dt="2023-08-06T03:28:19.640" v="185" actId="47"/>
        <pc:sldMkLst>
          <pc:docMk/>
          <pc:sldMk cId="2825220993" sldId="339"/>
        </pc:sldMkLst>
        <pc:spChg chg="mod">
          <ac:chgData name="Richard Decker" userId="b8f6e2a6a2a75148" providerId="LiveId" clId="{25018BB0-9A18-41C6-8312-B1634F672166}" dt="2023-08-06T03:15:01.344" v="101" actId="1076"/>
          <ac:spMkLst>
            <pc:docMk/>
            <pc:sldMk cId="2825220993" sldId="339"/>
            <ac:spMk id="2" creationId="{2500D48C-238D-92D3-99E2-37F8BA73CB74}"/>
          </ac:spMkLst>
        </pc:spChg>
        <pc:spChg chg="del">
          <ac:chgData name="Richard Decker" userId="b8f6e2a6a2a75148" providerId="LiveId" clId="{25018BB0-9A18-41C6-8312-B1634F672166}" dt="2023-08-06T03:08:29.515" v="42" actId="478"/>
          <ac:spMkLst>
            <pc:docMk/>
            <pc:sldMk cId="2825220993" sldId="339"/>
            <ac:spMk id="3" creationId="{0017FEDA-CF2C-CB33-FBEA-27DFA959DDE7}"/>
          </ac:spMkLst>
        </pc:spChg>
        <pc:spChg chg="mod">
          <ac:chgData name="Richard Decker" userId="b8f6e2a6a2a75148" providerId="LiveId" clId="{25018BB0-9A18-41C6-8312-B1634F672166}" dt="2023-08-06T03:14:41.789" v="96" actId="1076"/>
          <ac:spMkLst>
            <pc:docMk/>
            <pc:sldMk cId="2825220993" sldId="339"/>
            <ac:spMk id="4" creationId="{DE428B99-4F98-1853-754E-3F6163AF7BCF}"/>
          </ac:spMkLst>
        </pc:spChg>
        <pc:spChg chg="mod">
          <ac:chgData name="Richard Decker" userId="b8f6e2a6a2a75148" providerId="LiveId" clId="{25018BB0-9A18-41C6-8312-B1634F672166}" dt="2023-08-06T03:14:49.539" v="98" actId="1076"/>
          <ac:spMkLst>
            <pc:docMk/>
            <pc:sldMk cId="2825220993" sldId="339"/>
            <ac:spMk id="7" creationId="{666E2DC2-7718-9A68-9A17-29A4BBC3B5B4}"/>
          </ac:spMkLst>
        </pc:spChg>
        <pc:spChg chg="del">
          <ac:chgData name="Richard Decker" userId="b8f6e2a6a2a75148" providerId="LiveId" clId="{25018BB0-9A18-41C6-8312-B1634F672166}" dt="2023-08-06T03:14:33.696" v="95" actId="478"/>
          <ac:spMkLst>
            <pc:docMk/>
            <pc:sldMk cId="2825220993" sldId="339"/>
            <ac:spMk id="8" creationId="{9E632B81-0E65-99DD-8807-ABF6FBC21265}"/>
          </ac:spMkLst>
        </pc:spChg>
      </pc:sldChg>
      <pc:sldChg chg="delSp modSp mod delAnim modAnim">
        <pc:chgData name="Richard Decker" userId="b8f6e2a6a2a75148" providerId="LiveId" clId="{25018BB0-9A18-41C6-8312-B1634F672166}" dt="2023-08-06T03:37:18.693" v="324"/>
        <pc:sldMkLst>
          <pc:docMk/>
          <pc:sldMk cId="1286394517" sldId="340"/>
        </pc:sldMkLst>
        <pc:spChg chg="del">
          <ac:chgData name="Richard Decker" userId="b8f6e2a6a2a75148" providerId="LiveId" clId="{25018BB0-9A18-41C6-8312-B1634F672166}" dt="2023-08-06T03:18:29.187" v="102" actId="478"/>
          <ac:spMkLst>
            <pc:docMk/>
            <pc:sldMk cId="1286394517" sldId="340"/>
            <ac:spMk id="2" creationId="{2500D48C-238D-92D3-99E2-37F8BA73CB74}"/>
          </ac:spMkLst>
        </pc:spChg>
        <pc:spChg chg="mod">
          <ac:chgData name="Richard Decker" userId="b8f6e2a6a2a75148" providerId="LiveId" clId="{25018BB0-9A18-41C6-8312-B1634F672166}" dt="2023-08-06T03:34:28.101" v="259" actId="1076"/>
          <ac:spMkLst>
            <pc:docMk/>
            <pc:sldMk cId="1286394517" sldId="340"/>
            <ac:spMk id="4" creationId="{DE428B99-4F98-1853-754E-3F6163AF7BCF}"/>
          </ac:spMkLst>
        </pc:spChg>
        <pc:spChg chg="mod">
          <ac:chgData name="Richard Decker" userId="b8f6e2a6a2a75148" providerId="LiveId" clId="{25018BB0-9A18-41C6-8312-B1634F672166}" dt="2023-08-06T03:36:36.833" v="319" actId="404"/>
          <ac:spMkLst>
            <pc:docMk/>
            <pc:sldMk cId="1286394517" sldId="340"/>
            <ac:spMk id="7" creationId="{666E2DC2-7718-9A68-9A17-29A4BBC3B5B4}"/>
          </ac:spMkLst>
        </pc:spChg>
      </pc:sldChg>
      <pc:sldChg chg="addSp delSp modSp mod delAnim modAnim">
        <pc:chgData name="Richard Decker" userId="b8f6e2a6a2a75148" providerId="LiveId" clId="{25018BB0-9A18-41C6-8312-B1634F672166}" dt="2023-08-06T04:08:55.524" v="693" actId="1076"/>
        <pc:sldMkLst>
          <pc:docMk/>
          <pc:sldMk cId="193630942" sldId="341"/>
        </pc:sldMkLst>
        <pc:spChg chg="mod">
          <ac:chgData name="Richard Decker" userId="b8f6e2a6a2a75148" providerId="LiveId" clId="{25018BB0-9A18-41C6-8312-B1634F672166}" dt="2023-08-06T04:07:28.320" v="677" actId="313"/>
          <ac:spMkLst>
            <pc:docMk/>
            <pc:sldMk cId="193630942" sldId="341"/>
            <ac:spMk id="2" creationId="{2500D48C-238D-92D3-99E2-37F8BA73CB74}"/>
          </ac:spMkLst>
        </pc:spChg>
        <pc:spChg chg="add mod">
          <ac:chgData name="Richard Decker" userId="b8f6e2a6a2a75148" providerId="LiveId" clId="{25018BB0-9A18-41C6-8312-B1634F672166}" dt="2023-08-06T04:08:55.524" v="693" actId="1076"/>
          <ac:spMkLst>
            <pc:docMk/>
            <pc:sldMk cId="193630942" sldId="341"/>
            <ac:spMk id="4" creationId="{6058F5F3-1391-5BE9-5D42-CB9AE08AA48C}"/>
          </ac:spMkLst>
        </pc:spChg>
        <pc:spChg chg="mod">
          <ac:chgData name="Richard Decker" userId="b8f6e2a6a2a75148" providerId="LiveId" clId="{25018BB0-9A18-41C6-8312-B1634F672166}" dt="2023-08-06T04:04:11.878" v="569" actId="115"/>
          <ac:spMkLst>
            <pc:docMk/>
            <pc:sldMk cId="193630942" sldId="341"/>
            <ac:spMk id="5" creationId="{25B2D4B6-6526-B292-2B6D-ADE6258ABD74}"/>
          </ac:spMkLst>
        </pc:spChg>
        <pc:spChg chg="del">
          <ac:chgData name="Richard Decker" userId="b8f6e2a6a2a75148" providerId="LiveId" clId="{25018BB0-9A18-41C6-8312-B1634F672166}" dt="2023-08-06T04:04:27.645" v="570" actId="478"/>
          <ac:spMkLst>
            <pc:docMk/>
            <pc:sldMk cId="193630942" sldId="341"/>
            <ac:spMk id="6" creationId="{3FBC017F-186B-B939-E45F-B528411F0619}"/>
          </ac:spMkLst>
        </pc:spChg>
      </pc:sldChg>
      <pc:sldChg chg="addSp delSp modSp mod delAnim">
        <pc:chgData name="Richard Decker" userId="b8f6e2a6a2a75148" providerId="LiveId" clId="{25018BB0-9A18-41C6-8312-B1634F672166}" dt="2023-08-06T03:55:57.415" v="429" actId="1076"/>
        <pc:sldMkLst>
          <pc:docMk/>
          <pc:sldMk cId="2379690445" sldId="342"/>
        </pc:sldMkLst>
        <pc:spChg chg="del">
          <ac:chgData name="Richard Decker" userId="b8f6e2a6a2a75148" providerId="LiveId" clId="{25018BB0-9A18-41C6-8312-B1634F672166}" dt="2023-08-06T03:55:54.478" v="428" actId="478"/>
          <ac:spMkLst>
            <pc:docMk/>
            <pc:sldMk cId="2379690445" sldId="342"/>
            <ac:spMk id="3" creationId="{0017FEDA-CF2C-CB33-FBEA-27DFA959DDE7}"/>
          </ac:spMkLst>
        </pc:spChg>
        <pc:spChg chg="del">
          <ac:chgData name="Richard Decker" userId="b8f6e2a6a2a75148" providerId="LiveId" clId="{25018BB0-9A18-41C6-8312-B1634F672166}" dt="2023-08-06T03:38:46.445" v="325" actId="478"/>
          <ac:spMkLst>
            <pc:docMk/>
            <pc:sldMk cId="2379690445" sldId="342"/>
            <ac:spMk id="4" creationId="{78F39146-FF83-C08B-8FD8-67E8038C5E38}"/>
          </ac:spMkLst>
        </pc:spChg>
        <pc:picChg chg="add del mod">
          <ac:chgData name="Richard Decker" userId="b8f6e2a6a2a75148" providerId="LiveId" clId="{25018BB0-9A18-41C6-8312-B1634F672166}" dt="2023-08-06T03:39:28.722" v="329" actId="478"/>
          <ac:picMkLst>
            <pc:docMk/>
            <pc:sldMk cId="2379690445" sldId="342"/>
            <ac:picMk id="5" creationId="{516AA639-4553-8AF7-3B96-E729EF69A037}"/>
          </ac:picMkLst>
        </pc:picChg>
        <pc:picChg chg="add mod">
          <ac:chgData name="Richard Decker" userId="b8f6e2a6a2a75148" providerId="LiveId" clId="{25018BB0-9A18-41C6-8312-B1634F672166}" dt="2023-08-06T03:55:57.415" v="429" actId="1076"/>
          <ac:picMkLst>
            <pc:docMk/>
            <pc:sldMk cId="2379690445" sldId="342"/>
            <ac:picMk id="7" creationId="{3F5713F7-8630-4FDF-BC8C-F769CD28C23A}"/>
          </ac:picMkLst>
        </pc:picChg>
      </pc:sldChg>
      <pc:sldChg chg="delSp modSp del mod">
        <pc:chgData name="Richard Decker" userId="b8f6e2a6a2a75148" providerId="LiveId" clId="{25018BB0-9A18-41C6-8312-B1634F672166}" dt="2023-08-06T03:43:05.142" v="344" actId="47"/>
        <pc:sldMkLst>
          <pc:docMk/>
          <pc:sldMk cId="4082075297" sldId="343"/>
        </pc:sldMkLst>
        <pc:spChg chg="del">
          <ac:chgData name="Richard Decker" userId="b8f6e2a6a2a75148" providerId="LiveId" clId="{25018BB0-9A18-41C6-8312-B1634F672166}" dt="2023-08-06T03:41:11.043" v="334" actId="478"/>
          <ac:spMkLst>
            <pc:docMk/>
            <pc:sldMk cId="4082075297" sldId="343"/>
            <ac:spMk id="3" creationId="{0017FEDA-CF2C-CB33-FBEA-27DFA959DDE7}"/>
          </ac:spMkLst>
        </pc:spChg>
        <pc:picChg chg="mod">
          <ac:chgData name="Richard Decker" userId="b8f6e2a6a2a75148" providerId="LiveId" clId="{25018BB0-9A18-41C6-8312-B1634F672166}" dt="2023-08-06T03:41:07.451" v="333" actId="1076"/>
          <ac:picMkLst>
            <pc:docMk/>
            <pc:sldMk cId="4082075297" sldId="343"/>
            <ac:picMk id="5" creationId="{516AA639-4553-8AF7-3B96-E729EF69A037}"/>
          </ac:picMkLst>
        </pc:picChg>
      </pc:sldChg>
      <pc:sldChg chg="addSp delSp modSp mod modAnim">
        <pc:chgData name="Richard Decker" userId="b8f6e2a6a2a75148" providerId="LiveId" clId="{25018BB0-9A18-41C6-8312-B1634F672166}" dt="2023-08-06T03:51:56.419" v="388"/>
        <pc:sldMkLst>
          <pc:docMk/>
          <pc:sldMk cId="1523683096" sldId="344"/>
        </pc:sldMkLst>
        <pc:spChg chg="add mod">
          <ac:chgData name="Richard Decker" userId="b8f6e2a6a2a75148" providerId="LiveId" clId="{25018BB0-9A18-41C6-8312-B1634F672166}" dt="2023-08-06T03:44:03.523" v="347" actId="208"/>
          <ac:spMkLst>
            <pc:docMk/>
            <pc:sldMk cId="1523683096" sldId="344"/>
            <ac:spMk id="9" creationId="{81116BBE-151D-4D56-3F21-387DDCF8667B}"/>
          </ac:spMkLst>
        </pc:spChg>
        <pc:spChg chg="add mod">
          <ac:chgData name="Richard Decker" userId="b8f6e2a6a2a75148" providerId="LiveId" clId="{25018BB0-9A18-41C6-8312-B1634F672166}" dt="2023-08-06T03:44:37.288" v="352" actId="14100"/>
          <ac:spMkLst>
            <pc:docMk/>
            <pc:sldMk cId="1523683096" sldId="344"/>
            <ac:spMk id="11" creationId="{93D5F56C-8E7B-87FF-4C30-131C102BC078}"/>
          </ac:spMkLst>
        </pc:spChg>
        <pc:spChg chg="add mod">
          <ac:chgData name="Richard Decker" userId="b8f6e2a6a2a75148" providerId="LiveId" clId="{25018BB0-9A18-41C6-8312-B1634F672166}" dt="2023-08-06T03:47:06.268" v="364" actId="14100"/>
          <ac:spMkLst>
            <pc:docMk/>
            <pc:sldMk cId="1523683096" sldId="344"/>
            <ac:spMk id="16" creationId="{FA9F5198-42F5-F256-47CE-EE01CECFBE15}"/>
          </ac:spMkLst>
        </pc:spChg>
        <pc:spChg chg="add mod">
          <ac:chgData name="Richard Decker" userId="b8f6e2a6a2a75148" providerId="LiveId" clId="{25018BB0-9A18-41C6-8312-B1634F672166}" dt="2023-08-06T03:47:50.420" v="368" actId="14100"/>
          <ac:spMkLst>
            <pc:docMk/>
            <pc:sldMk cId="1523683096" sldId="344"/>
            <ac:spMk id="19" creationId="{A7214CBC-B2AB-2EED-16C4-255104AEF416}"/>
          </ac:spMkLst>
        </pc:spChg>
        <pc:picChg chg="add del mod">
          <ac:chgData name="Richard Decker" userId="b8f6e2a6a2a75148" providerId="LiveId" clId="{25018BB0-9A18-41C6-8312-B1634F672166}" dt="2023-08-06T03:42:01.010" v="337" actId="478"/>
          <ac:picMkLst>
            <pc:docMk/>
            <pc:sldMk cId="1523683096" sldId="344"/>
            <ac:picMk id="3" creationId="{70253F7C-2EB6-EC20-3074-C1D724F0CEE1}"/>
          </ac:picMkLst>
        </pc:picChg>
        <pc:picChg chg="del">
          <ac:chgData name="Richard Decker" userId="b8f6e2a6a2a75148" providerId="LiveId" clId="{25018BB0-9A18-41C6-8312-B1634F672166}" dt="2023-08-06T03:41:45.613" v="335" actId="478"/>
          <ac:picMkLst>
            <pc:docMk/>
            <pc:sldMk cId="1523683096" sldId="344"/>
            <ac:picMk id="5" creationId="{516AA639-4553-8AF7-3B96-E729EF69A037}"/>
          </ac:picMkLst>
        </pc:picChg>
        <pc:picChg chg="add del mod">
          <ac:chgData name="Richard Decker" userId="b8f6e2a6a2a75148" providerId="LiveId" clId="{25018BB0-9A18-41C6-8312-B1634F672166}" dt="2023-08-06T03:42:19.987" v="339" actId="478"/>
          <ac:picMkLst>
            <pc:docMk/>
            <pc:sldMk cId="1523683096" sldId="344"/>
            <ac:picMk id="6" creationId="{11222EB3-4E79-40E1-1F32-6C936887DABF}"/>
          </ac:picMkLst>
        </pc:picChg>
        <pc:picChg chg="add mod">
          <ac:chgData name="Richard Decker" userId="b8f6e2a6a2a75148" providerId="LiveId" clId="{25018BB0-9A18-41C6-8312-B1634F672166}" dt="2023-08-06T03:42:56.547" v="343" actId="1076"/>
          <ac:picMkLst>
            <pc:docMk/>
            <pc:sldMk cId="1523683096" sldId="344"/>
            <ac:picMk id="8" creationId="{374F8A81-6F15-4076-BA4C-9C9E229F0384}"/>
          </ac:picMkLst>
        </pc:picChg>
        <pc:picChg chg="add del mod">
          <ac:chgData name="Richard Decker" userId="b8f6e2a6a2a75148" providerId="LiveId" clId="{25018BB0-9A18-41C6-8312-B1634F672166}" dt="2023-08-06T03:44:24.408" v="349"/>
          <ac:picMkLst>
            <pc:docMk/>
            <pc:sldMk cId="1523683096" sldId="344"/>
            <ac:picMk id="10" creationId="{36BA559D-3FF5-6427-175A-DEE64C093E88}"/>
          </ac:picMkLst>
        </pc:picChg>
        <pc:inkChg chg="add del">
          <ac:chgData name="Richard Decker" userId="b8f6e2a6a2a75148" providerId="LiveId" clId="{25018BB0-9A18-41C6-8312-B1634F672166}" dt="2023-08-06T03:44:59.750" v="354" actId="9405"/>
          <ac:inkMkLst>
            <pc:docMk/>
            <pc:sldMk cId="1523683096" sldId="344"/>
            <ac:inkMk id="12" creationId="{9521ED76-6F99-3217-4E46-4B148D356317}"/>
          </ac:inkMkLst>
        </pc:inkChg>
        <pc:inkChg chg="add">
          <ac:chgData name="Richard Decker" userId="b8f6e2a6a2a75148" providerId="LiveId" clId="{25018BB0-9A18-41C6-8312-B1634F672166}" dt="2023-08-06T03:45:10.820" v="355" actId="9405"/>
          <ac:inkMkLst>
            <pc:docMk/>
            <pc:sldMk cId="1523683096" sldId="344"/>
            <ac:inkMk id="13" creationId="{CFD782EF-089F-AAEF-795D-626A6C07B4DD}"/>
          </ac:inkMkLst>
        </pc:inkChg>
        <pc:inkChg chg="add">
          <ac:chgData name="Richard Decker" userId="b8f6e2a6a2a75148" providerId="LiveId" clId="{25018BB0-9A18-41C6-8312-B1634F672166}" dt="2023-08-06T03:45:38.973" v="356" actId="9405"/>
          <ac:inkMkLst>
            <pc:docMk/>
            <pc:sldMk cId="1523683096" sldId="344"/>
            <ac:inkMk id="14" creationId="{BF82128C-1C97-10B4-8753-3EDADE996795}"/>
          </ac:inkMkLst>
        </pc:inkChg>
        <pc:inkChg chg="add">
          <ac:chgData name="Richard Decker" userId="b8f6e2a6a2a75148" providerId="LiveId" clId="{25018BB0-9A18-41C6-8312-B1634F672166}" dt="2023-08-06T03:46:01.551" v="357" actId="9405"/>
          <ac:inkMkLst>
            <pc:docMk/>
            <pc:sldMk cId="1523683096" sldId="344"/>
            <ac:inkMk id="15" creationId="{7C0A9D12-A46D-F5B3-2DDD-A0343B7D59F6}"/>
          </ac:inkMkLst>
        </pc:inkChg>
        <pc:inkChg chg="add del">
          <ac:chgData name="Richard Decker" userId="b8f6e2a6a2a75148" providerId="LiveId" clId="{25018BB0-9A18-41C6-8312-B1634F672166}" dt="2023-08-06T03:46:53.737" v="362" actId="9405"/>
          <ac:inkMkLst>
            <pc:docMk/>
            <pc:sldMk cId="1523683096" sldId="344"/>
            <ac:inkMk id="17" creationId="{5F33EF6A-EFDC-463C-0B0E-A6040C826FBA}"/>
          </ac:inkMkLst>
        </pc:inkChg>
        <pc:inkChg chg="add mod">
          <ac:chgData name="Richard Decker" userId="b8f6e2a6a2a75148" providerId="LiveId" clId="{25018BB0-9A18-41C6-8312-B1634F672166}" dt="2023-08-06T03:50:05.115" v="377" actId="1076"/>
          <ac:inkMkLst>
            <pc:docMk/>
            <pc:sldMk cId="1523683096" sldId="344"/>
            <ac:inkMk id="18" creationId="{CDA892A9-AA67-297F-B6E3-792818E2565F}"/>
          </ac:inkMkLst>
        </pc:inkChg>
      </pc:sldChg>
      <pc:sldChg chg="addSp modSp mod modAnim">
        <pc:chgData name="Richard Decker" userId="b8f6e2a6a2a75148" providerId="LiveId" clId="{25018BB0-9A18-41C6-8312-B1634F672166}" dt="2023-08-06T05:29:54.039" v="1465"/>
        <pc:sldMkLst>
          <pc:docMk/>
          <pc:sldMk cId="19911266" sldId="345"/>
        </pc:sldMkLst>
        <pc:spChg chg="add mod">
          <ac:chgData name="Richard Decker" userId="b8f6e2a6a2a75148" providerId="LiveId" clId="{25018BB0-9A18-41C6-8312-B1634F672166}" dt="2023-08-06T04:02:29.449" v="523" actId="13926"/>
          <ac:spMkLst>
            <pc:docMk/>
            <pc:sldMk cId="19911266" sldId="345"/>
            <ac:spMk id="2" creationId="{FB361F60-4632-BB9E-92C8-D4622D2BEBB8}"/>
          </ac:spMkLst>
        </pc:spChg>
        <pc:spChg chg="mod">
          <ac:chgData name="Richard Decker" userId="b8f6e2a6a2a75148" providerId="LiveId" clId="{25018BB0-9A18-41C6-8312-B1634F672166}" dt="2023-08-06T04:02:17.574" v="522" actId="13926"/>
          <ac:spMkLst>
            <pc:docMk/>
            <pc:sldMk cId="19911266" sldId="345"/>
            <ac:spMk id="4" creationId="{78F39146-FF83-C08B-8FD8-67E8038C5E38}"/>
          </ac:spMkLst>
        </pc:spChg>
        <pc:spChg chg="add mod">
          <ac:chgData name="Richard Decker" userId="b8f6e2a6a2a75148" providerId="LiveId" clId="{25018BB0-9A18-41C6-8312-B1634F672166}" dt="2023-08-06T04:02:48.387" v="524" actId="13926"/>
          <ac:spMkLst>
            <pc:docMk/>
            <pc:sldMk cId="19911266" sldId="345"/>
            <ac:spMk id="5" creationId="{0184EE15-869A-D790-3AA9-C3D719B1203B}"/>
          </ac:spMkLst>
        </pc:spChg>
        <pc:spChg chg="add mod">
          <ac:chgData name="Richard Decker" userId="b8f6e2a6a2a75148" providerId="LiveId" clId="{25018BB0-9A18-41C6-8312-B1634F672166}" dt="2023-08-06T04:01:27.329" v="516" actId="20577"/>
          <ac:spMkLst>
            <pc:docMk/>
            <pc:sldMk cId="19911266" sldId="345"/>
            <ac:spMk id="6" creationId="{15586F1E-C986-EE7E-AF38-6E752D66B8D9}"/>
          </ac:spMkLst>
        </pc:spChg>
      </pc:sldChg>
      <pc:sldChg chg="addSp modSp mod modAnim">
        <pc:chgData name="Richard Decker" userId="b8f6e2a6a2a75148" providerId="LiveId" clId="{25018BB0-9A18-41C6-8312-B1634F672166}" dt="2023-08-06T04:25:10.918" v="911"/>
        <pc:sldMkLst>
          <pc:docMk/>
          <pc:sldMk cId="4218368223" sldId="346"/>
        </pc:sldMkLst>
        <pc:spChg chg="mod">
          <ac:chgData name="Richard Decker" userId="b8f6e2a6a2a75148" providerId="LiveId" clId="{25018BB0-9A18-41C6-8312-B1634F672166}" dt="2023-08-06T04:24:29.278" v="891"/>
          <ac:spMkLst>
            <pc:docMk/>
            <pc:sldMk cId="4218368223" sldId="346"/>
            <ac:spMk id="2" creationId="{2500D48C-238D-92D3-99E2-37F8BA73CB74}"/>
          </ac:spMkLst>
        </pc:spChg>
        <pc:spChg chg="add mod">
          <ac:chgData name="Richard Decker" userId="b8f6e2a6a2a75148" providerId="LiveId" clId="{25018BB0-9A18-41C6-8312-B1634F672166}" dt="2023-08-06T04:25:10.918" v="911"/>
          <ac:spMkLst>
            <pc:docMk/>
            <pc:sldMk cId="4218368223" sldId="346"/>
            <ac:spMk id="4" creationId="{78506856-85D8-204F-F702-17FCEA315622}"/>
          </ac:spMkLst>
        </pc:spChg>
        <pc:spChg chg="mod">
          <ac:chgData name="Richard Decker" userId="b8f6e2a6a2a75148" providerId="LiveId" clId="{25018BB0-9A18-41C6-8312-B1634F672166}" dt="2023-08-06T04:23:06.989" v="870" actId="20577"/>
          <ac:spMkLst>
            <pc:docMk/>
            <pc:sldMk cId="4218368223" sldId="346"/>
            <ac:spMk id="6" creationId="{3FBC017F-186B-B939-E45F-B528411F0619}"/>
          </ac:spMkLst>
        </pc:spChg>
      </pc:sldChg>
      <pc:sldChg chg="addSp modSp mod modAnim">
        <pc:chgData name="Richard Decker" userId="b8f6e2a6a2a75148" providerId="LiveId" clId="{25018BB0-9A18-41C6-8312-B1634F672166}" dt="2023-08-06T05:30:37.030" v="1469"/>
        <pc:sldMkLst>
          <pc:docMk/>
          <pc:sldMk cId="2663077344" sldId="347"/>
        </pc:sldMkLst>
        <pc:spChg chg="mod">
          <ac:chgData name="Richard Decker" userId="b8f6e2a6a2a75148" providerId="LiveId" clId="{25018BB0-9A18-41C6-8312-B1634F672166}" dt="2023-08-06T04:13:14.960" v="722" actId="13926"/>
          <ac:spMkLst>
            <pc:docMk/>
            <pc:sldMk cId="2663077344" sldId="347"/>
            <ac:spMk id="4" creationId="{6058F5F3-1391-5BE9-5D42-CB9AE08AA48C}"/>
          </ac:spMkLst>
        </pc:spChg>
        <pc:spChg chg="add mod">
          <ac:chgData name="Richard Decker" userId="b8f6e2a6a2a75148" providerId="LiveId" clId="{25018BB0-9A18-41C6-8312-B1634F672166}" dt="2023-08-06T04:15:20.123" v="771" actId="13926"/>
          <ac:spMkLst>
            <pc:docMk/>
            <pc:sldMk cId="2663077344" sldId="347"/>
            <ac:spMk id="6" creationId="{D70C13BC-12B9-0FC7-02C2-CAB8FA108CFA}"/>
          </ac:spMkLst>
        </pc:spChg>
        <pc:spChg chg="add mod">
          <ac:chgData name="Richard Decker" userId="b8f6e2a6a2a75148" providerId="LiveId" clId="{25018BB0-9A18-41C6-8312-B1634F672166}" dt="2023-08-06T04:15:26.469" v="772" actId="1076"/>
          <ac:spMkLst>
            <pc:docMk/>
            <pc:sldMk cId="2663077344" sldId="347"/>
            <ac:spMk id="7" creationId="{C9985074-E379-3355-4D82-00EE8AE5059D}"/>
          </ac:spMkLst>
        </pc:spChg>
      </pc:sldChg>
      <pc:sldChg chg="delSp modSp mod delAnim">
        <pc:chgData name="Richard Decker" userId="b8f6e2a6a2a75148" providerId="LiveId" clId="{25018BB0-9A18-41C6-8312-B1634F672166}" dt="2023-08-06T04:17:11.825" v="790" actId="478"/>
        <pc:sldMkLst>
          <pc:docMk/>
          <pc:sldMk cId="923392336" sldId="348"/>
        </pc:sldMkLst>
        <pc:spChg chg="mod">
          <ac:chgData name="Richard Decker" userId="b8f6e2a6a2a75148" providerId="LiveId" clId="{25018BB0-9A18-41C6-8312-B1634F672166}" dt="2023-08-06T04:16:32.838" v="788" actId="13926"/>
          <ac:spMkLst>
            <pc:docMk/>
            <pc:sldMk cId="923392336" sldId="348"/>
            <ac:spMk id="4" creationId="{6058F5F3-1391-5BE9-5D42-CB9AE08AA48C}"/>
          </ac:spMkLst>
        </pc:spChg>
        <pc:spChg chg="del">
          <ac:chgData name="Richard Decker" userId="b8f6e2a6a2a75148" providerId="LiveId" clId="{25018BB0-9A18-41C6-8312-B1634F672166}" dt="2023-08-06T04:17:11.825" v="790" actId="478"/>
          <ac:spMkLst>
            <pc:docMk/>
            <pc:sldMk cId="923392336" sldId="348"/>
            <ac:spMk id="6" creationId="{D70C13BC-12B9-0FC7-02C2-CAB8FA108CFA}"/>
          </ac:spMkLst>
        </pc:spChg>
        <pc:spChg chg="del">
          <ac:chgData name="Richard Decker" userId="b8f6e2a6a2a75148" providerId="LiveId" clId="{25018BB0-9A18-41C6-8312-B1634F672166}" dt="2023-08-06T04:17:10.027" v="789" actId="478"/>
          <ac:spMkLst>
            <pc:docMk/>
            <pc:sldMk cId="923392336" sldId="348"/>
            <ac:spMk id="7" creationId="{C9985074-E379-3355-4D82-00EE8AE5059D}"/>
          </ac:spMkLst>
        </pc:spChg>
      </pc:sldChg>
      <pc:sldChg chg="addSp modSp mod modAnim">
        <pc:chgData name="Richard Decker" userId="b8f6e2a6a2a75148" providerId="LiveId" clId="{25018BB0-9A18-41C6-8312-B1634F672166}" dt="2023-08-06T04:22:03.978" v="830"/>
        <pc:sldMkLst>
          <pc:docMk/>
          <pc:sldMk cId="669712143" sldId="349"/>
        </pc:sldMkLst>
        <pc:spChg chg="mod">
          <ac:chgData name="Richard Decker" userId="b8f6e2a6a2a75148" providerId="LiveId" clId="{25018BB0-9A18-41C6-8312-B1634F672166}" dt="2023-08-06T04:17:34.609" v="793" actId="13926"/>
          <ac:spMkLst>
            <pc:docMk/>
            <pc:sldMk cId="669712143" sldId="349"/>
            <ac:spMk id="4" creationId="{6058F5F3-1391-5BE9-5D42-CB9AE08AA48C}"/>
          </ac:spMkLst>
        </pc:spChg>
        <pc:spChg chg="mod">
          <ac:chgData name="Richard Decker" userId="b8f6e2a6a2a75148" providerId="LiveId" clId="{25018BB0-9A18-41C6-8312-B1634F672166}" dt="2023-08-06T04:20:23.142" v="823" actId="13926"/>
          <ac:spMkLst>
            <pc:docMk/>
            <pc:sldMk cId="669712143" sldId="349"/>
            <ac:spMk id="6" creationId="{D70C13BC-12B9-0FC7-02C2-CAB8FA108CFA}"/>
          </ac:spMkLst>
        </pc:spChg>
        <pc:spChg chg="mod">
          <ac:chgData name="Richard Decker" userId="b8f6e2a6a2a75148" providerId="LiveId" clId="{25018BB0-9A18-41C6-8312-B1634F672166}" dt="2023-08-06T04:21:07.750" v="824" actId="13926"/>
          <ac:spMkLst>
            <pc:docMk/>
            <pc:sldMk cId="669712143" sldId="349"/>
            <ac:spMk id="7" creationId="{C9985074-E379-3355-4D82-00EE8AE5059D}"/>
          </ac:spMkLst>
        </pc:spChg>
        <pc:inkChg chg="add">
          <ac:chgData name="Richard Decker" userId="b8f6e2a6a2a75148" providerId="LiveId" clId="{25018BB0-9A18-41C6-8312-B1634F672166}" dt="2023-08-06T04:21:47.329" v="829" actId="9405"/>
          <ac:inkMkLst>
            <pc:docMk/>
            <pc:sldMk cId="669712143" sldId="349"/>
            <ac:inkMk id="8" creationId="{87108BE8-32C7-FC81-F49C-16F506BAD2E3}"/>
          </ac:inkMkLst>
        </pc:inkChg>
      </pc:sldChg>
      <pc:sldChg chg="addSp delSp modSp mod modAnim">
        <pc:chgData name="Richard Decker" userId="b8f6e2a6a2a75148" providerId="LiveId" clId="{25018BB0-9A18-41C6-8312-B1634F672166}" dt="2023-08-06T04:38:45.491" v="994" actId="14100"/>
        <pc:sldMkLst>
          <pc:docMk/>
          <pc:sldMk cId="3669886827" sldId="350"/>
        </pc:sldMkLst>
        <pc:spChg chg="del">
          <ac:chgData name="Richard Decker" userId="b8f6e2a6a2a75148" providerId="LiveId" clId="{25018BB0-9A18-41C6-8312-B1634F672166}" dt="2023-08-06T04:35:11.206" v="923" actId="478"/>
          <ac:spMkLst>
            <pc:docMk/>
            <pc:sldMk cId="3669886827" sldId="350"/>
            <ac:spMk id="2" creationId="{2500D48C-238D-92D3-99E2-37F8BA73CB74}"/>
          </ac:spMkLst>
        </pc:spChg>
        <pc:spChg chg="del">
          <ac:chgData name="Richard Decker" userId="b8f6e2a6a2a75148" providerId="LiveId" clId="{25018BB0-9A18-41C6-8312-B1634F672166}" dt="2023-08-06T04:35:12.849" v="924" actId="478"/>
          <ac:spMkLst>
            <pc:docMk/>
            <pc:sldMk cId="3669886827" sldId="350"/>
            <ac:spMk id="4" creationId="{78506856-85D8-204F-F702-17FCEA315622}"/>
          </ac:spMkLst>
        </pc:spChg>
        <pc:spChg chg="add mod">
          <ac:chgData name="Richard Decker" userId="b8f6e2a6a2a75148" providerId="LiveId" clId="{25018BB0-9A18-41C6-8312-B1634F672166}" dt="2023-08-06T04:38:45.491" v="994" actId="14100"/>
          <ac:spMkLst>
            <pc:docMk/>
            <pc:sldMk cId="3669886827" sldId="350"/>
            <ac:spMk id="7" creationId="{A2CA4F79-BEFD-E0EE-6252-A8BD0009CA12}"/>
          </ac:spMkLst>
        </pc:spChg>
      </pc:sldChg>
      <pc:sldChg chg="addSp delSp modSp mod modAnim">
        <pc:chgData name="Richard Decker" userId="b8f6e2a6a2a75148" providerId="LiveId" clId="{25018BB0-9A18-41C6-8312-B1634F672166}" dt="2023-08-06T04:45:20.243" v="1057"/>
        <pc:sldMkLst>
          <pc:docMk/>
          <pc:sldMk cId="120784851" sldId="351"/>
        </pc:sldMkLst>
        <pc:spChg chg="mod">
          <ac:chgData name="Richard Decker" userId="b8f6e2a6a2a75148" providerId="LiveId" clId="{25018BB0-9A18-41C6-8312-B1634F672166}" dt="2023-08-06T04:39:01.244" v="996" actId="1076"/>
          <ac:spMkLst>
            <pc:docMk/>
            <pc:sldMk cId="120784851" sldId="351"/>
            <ac:spMk id="2" creationId="{2500D48C-238D-92D3-99E2-37F8BA73CB74}"/>
          </ac:spMkLst>
        </pc:spChg>
        <pc:spChg chg="del">
          <ac:chgData name="Richard Decker" userId="b8f6e2a6a2a75148" providerId="LiveId" clId="{25018BB0-9A18-41C6-8312-B1634F672166}" dt="2023-08-06T04:36:46.725" v="940" actId="478"/>
          <ac:spMkLst>
            <pc:docMk/>
            <pc:sldMk cId="120784851" sldId="351"/>
            <ac:spMk id="4" creationId="{78506856-85D8-204F-F702-17FCEA315622}"/>
          </ac:spMkLst>
        </pc:spChg>
        <pc:spChg chg="mod">
          <ac:chgData name="Richard Decker" userId="b8f6e2a6a2a75148" providerId="LiveId" clId="{25018BB0-9A18-41C6-8312-B1634F672166}" dt="2023-08-06T04:38:15.294" v="988" actId="14100"/>
          <ac:spMkLst>
            <pc:docMk/>
            <pc:sldMk cId="120784851" sldId="351"/>
            <ac:spMk id="7" creationId="{A2CA4F79-BEFD-E0EE-6252-A8BD0009CA12}"/>
          </ac:spMkLst>
        </pc:spChg>
        <pc:spChg chg="add mod">
          <ac:chgData name="Richard Decker" userId="b8f6e2a6a2a75148" providerId="LiveId" clId="{25018BB0-9A18-41C6-8312-B1634F672166}" dt="2023-08-06T04:38:20.217" v="989" actId="14100"/>
          <ac:spMkLst>
            <pc:docMk/>
            <pc:sldMk cId="120784851" sldId="351"/>
            <ac:spMk id="8" creationId="{CCBCC04F-E278-16A4-DBB4-B200C050B39E}"/>
          </ac:spMkLst>
        </pc:spChg>
      </pc:sldChg>
      <pc:sldChg chg="addSp modSp mod modAnim">
        <pc:chgData name="Richard Decker" userId="b8f6e2a6a2a75148" providerId="LiveId" clId="{25018BB0-9A18-41C6-8312-B1634F672166}" dt="2023-08-06T04:45:39.640" v="1061"/>
        <pc:sldMkLst>
          <pc:docMk/>
          <pc:sldMk cId="3157413978" sldId="352"/>
        </pc:sldMkLst>
        <pc:spChg chg="mod">
          <ac:chgData name="Richard Decker" userId="b8f6e2a6a2a75148" providerId="LiveId" clId="{25018BB0-9A18-41C6-8312-B1634F672166}" dt="2023-08-06T04:39:56.775" v="1021" actId="20577"/>
          <ac:spMkLst>
            <pc:docMk/>
            <pc:sldMk cId="3157413978" sldId="352"/>
            <ac:spMk id="2" creationId="{2500D48C-238D-92D3-99E2-37F8BA73CB74}"/>
          </ac:spMkLst>
        </pc:spChg>
        <pc:spChg chg="add mod">
          <ac:chgData name="Richard Decker" userId="b8f6e2a6a2a75148" providerId="LiveId" clId="{25018BB0-9A18-41C6-8312-B1634F672166}" dt="2023-08-06T04:41:56.478" v="1039" actId="1076"/>
          <ac:spMkLst>
            <pc:docMk/>
            <pc:sldMk cId="3157413978" sldId="352"/>
            <ac:spMk id="4" creationId="{5ED0C0E9-430C-2284-B467-4C07898FC37A}"/>
          </ac:spMkLst>
        </pc:spChg>
        <pc:spChg chg="add mod">
          <ac:chgData name="Richard Decker" userId="b8f6e2a6a2a75148" providerId="LiveId" clId="{25018BB0-9A18-41C6-8312-B1634F672166}" dt="2023-08-06T04:43:36.658" v="1056" actId="20577"/>
          <ac:spMkLst>
            <pc:docMk/>
            <pc:sldMk cId="3157413978" sldId="352"/>
            <ac:spMk id="9" creationId="{431AC4C5-9FA8-918E-AFA7-B6B031DC1A5D}"/>
          </ac:spMkLst>
        </pc:spChg>
      </pc:sldChg>
      <pc:sldChg chg="delSp modSp mod modAnim">
        <pc:chgData name="Richard Decker" userId="b8f6e2a6a2a75148" providerId="LiveId" clId="{25018BB0-9A18-41C6-8312-B1634F672166}" dt="2023-08-06T05:31:56.130" v="1471"/>
        <pc:sldMkLst>
          <pc:docMk/>
          <pc:sldMk cId="3985473366" sldId="353"/>
        </pc:sldMkLst>
        <pc:spChg chg="mod">
          <ac:chgData name="Richard Decker" userId="b8f6e2a6a2a75148" providerId="LiveId" clId="{25018BB0-9A18-41C6-8312-B1634F672166}" dt="2023-08-06T04:50:48.541" v="1240" actId="1076"/>
          <ac:spMkLst>
            <pc:docMk/>
            <pc:sldMk cId="3985473366" sldId="353"/>
            <ac:spMk id="2" creationId="{2500D48C-238D-92D3-99E2-37F8BA73CB74}"/>
          </ac:spMkLst>
        </pc:spChg>
        <pc:spChg chg="mod">
          <ac:chgData name="Richard Decker" userId="b8f6e2a6a2a75148" providerId="LiveId" clId="{25018BB0-9A18-41C6-8312-B1634F672166}" dt="2023-08-06T04:46:52.418" v="1159" actId="207"/>
          <ac:spMkLst>
            <pc:docMk/>
            <pc:sldMk cId="3985473366" sldId="353"/>
            <ac:spMk id="3" creationId="{0017FEDA-CF2C-CB33-FBEA-27DFA959DDE7}"/>
          </ac:spMkLst>
        </pc:spChg>
        <pc:spChg chg="mod">
          <ac:chgData name="Richard Decker" userId="b8f6e2a6a2a75148" providerId="LiveId" clId="{25018BB0-9A18-41C6-8312-B1634F672166}" dt="2023-08-06T04:53:35.713" v="1263" actId="13926"/>
          <ac:spMkLst>
            <pc:docMk/>
            <pc:sldMk cId="3985473366" sldId="353"/>
            <ac:spMk id="4" creationId="{5ED0C0E9-430C-2284-B467-4C07898FC37A}"/>
          </ac:spMkLst>
        </pc:spChg>
        <pc:spChg chg="mod">
          <ac:chgData name="Richard Decker" userId="b8f6e2a6a2a75148" providerId="LiveId" clId="{25018BB0-9A18-41C6-8312-B1634F672166}" dt="2023-08-06T04:47:54.389" v="1229" actId="6549"/>
          <ac:spMkLst>
            <pc:docMk/>
            <pc:sldMk cId="3985473366" sldId="353"/>
            <ac:spMk id="5" creationId="{25B2D4B6-6526-B292-2B6D-ADE6258ABD74}"/>
          </ac:spMkLst>
        </pc:spChg>
        <pc:spChg chg="del">
          <ac:chgData name="Richard Decker" userId="b8f6e2a6a2a75148" providerId="LiveId" clId="{25018BB0-9A18-41C6-8312-B1634F672166}" dt="2023-08-06T04:50:14.843" v="1230" actId="478"/>
          <ac:spMkLst>
            <pc:docMk/>
            <pc:sldMk cId="3985473366" sldId="353"/>
            <ac:spMk id="6" creationId="{3FBC017F-186B-B939-E45F-B528411F0619}"/>
          </ac:spMkLst>
        </pc:spChg>
        <pc:spChg chg="del">
          <ac:chgData name="Richard Decker" userId="b8f6e2a6a2a75148" providerId="LiveId" clId="{25018BB0-9A18-41C6-8312-B1634F672166}" dt="2023-08-06T04:50:16.126" v="1231" actId="478"/>
          <ac:spMkLst>
            <pc:docMk/>
            <pc:sldMk cId="3985473366" sldId="353"/>
            <ac:spMk id="7" creationId="{A2CA4F79-BEFD-E0EE-6252-A8BD0009CA12}"/>
          </ac:spMkLst>
        </pc:spChg>
        <pc:spChg chg="del">
          <ac:chgData name="Richard Decker" userId="b8f6e2a6a2a75148" providerId="LiveId" clId="{25018BB0-9A18-41C6-8312-B1634F672166}" dt="2023-08-06T04:50:17.379" v="1232" actId="478"/>
          <ac:spMkLst>
            <pc:docMk/>
            <pc:sldMk cId="3985473366" sldId="353"/>
            <ac:spMk id="8" creationId="{CCBCC04F-E278-16A4-DBB4-B200C050B39E}"/>
          </ac:spMkLst>
        </pc:spChg>
        <pc:spChg chg="mod">
          <ac:chgData name="Richard Decker" userId="b8f6e2a6a2a75148" providerId="LiveId" clId="{25018BB0-9A18-41C6-8312-B1634F672166}" dt="2023-08-06T04:54:56.471" v="1287" actId="13926"/>
          <ac:spMkLst>
            <pc:docMk/>
            <pc:sldMk cId="3985473366" sldId="353"/>
            <ac:spMk id="9" creationId="{431AC4C5-9FA8-918E-AFA7-B6B031DC1A5D}"/>
          </ac:spMkLst>
        </pc:spChg>
      </pc:sldChg>
      <pc:sldChg chg="delSp modSp mod modAnim">
        <pc:chgData name="Richard Decker" userId="b8f6e2a6a2a75148" providerId="LiveId" clId="{25018BB0-9A18-41C6-8312-B1634F672166}" dt="2023-08-06T05:03:00.164" v="1329"/>
        <pc:sldMkLst>
          <pc:docMk/>
          <pc:sldMk cId="3293446445" sldId="354"/>
        </pc:sldMkLst>
        <pc:spChg chg="mod">
          <ac:chgData name="Richard Decker" userId="b8f6e2a6a2a75148" providerId="LiveId" clId="{25018BB0-9A18-41C6-8312-B1634F672166}" dt="2023-08-06T05:02:45.524" v="1326" actId="1076"/>
          <ac:spMkLst>
            <pc:docMk/>
            <pc:sldMk cId="3293446445" sldId="354"/>
            <ac:spMk id="2" creationId="{2500D48C-238D-92D3-99E2-37F8BA73CB74}"/>
          </ac:spMkLst>
        </pc:spChg>
        <pc:spChg chg="del">
          <ac:chgData name="Richard Decker" userId="b8f6e2a6a2a75148" providerId="LiveId" clId="{25018BB0-9A18-41C6-8312-B1634F672166}" dt="2023-08-06T05:02:37.209" v="1323" actId="478"/>
          <ac:spMkLst>
            <pc:docMk/>
            <pc:sldMk cId="3293446445" sldId="354"/>
            <ac:spMk id="4" creationId="{5ED0C0E9-430C-2284-B467-4C07898FC37A}"/>
          </ac:spMkLst>
        </pc:spChg>
        <pc:spChg chg="del">
          <ac:chgData name="Richard Decker" userId="b8f6e2a6a2a75148" providerId="LiveId" clId="{25018BB0-9A18-41C6-8312-B1634F672166}" dt="2023-08-06T04:58:37.418" v="1295" actId="478"/>
          <ac:spMkLst>
            <pc:docMk/>
            <pc:sldMk cId="3293446445" sldId="354"/>
            <ac:spMk id="6" creationId="{3FBC017F-186B-B939-E45F-B528411F0619}"/>
          </ac:spMkLst>
        </pc:spChg>
        <pc:spChg chg="del">
          <ac:chgData name="Richard Decker" userId="b8f6e2a6a2a75148" providerId="LiveId" clId="{25018BB0-9A18-41C6-8312-B1634F672166}" dt="2023-08-06T04:58:35.845" v="1294" actId="478"/>
          <ac:spMkLst>
            <pc:docMk/>
            <pc:sldMk cId="3293446445" sldId="354"/>
            <ac:spMk id="7" creationId="{A2CA4F79-BEFD-E0EE-6252-A8BD0009CA12}"/>
          </ac:spMkLst>
        </pc:spChg>
        <pc:spChg chg="del">
          <ac:chgData name="Richard Decker" userId="b8f6e2a6a2a75148" providerId="LiveId" clId="{25018BB0-9A18-41C6-8312-B1634F672166}" dt="2023-08-06T04:58:34.140" v="1293" actId="478"/>
          <ac:spMkLst>
            <pc:docMk/>
            <pc:sldMk cId="3293446445" sldId="354"/>
            <ac:spMk id="8" creationId="{CCBCC04F-E278-16A4-DBB4-B200C050B39E}"/>
          </ac:spMkLst>
        </pc:spChg>
        <pc:spChg chg="del">
          <ac:chgData name="Richard Decker" userId="b8f6e2a6a2a75148" providerId="LiveId" clId="{25018BB0-9A18-41C6-8312-B1634F672166}" dt="2023-08-06T05:02:38.701" v="1324" actId="478"/>
          <ac:spMkLst>
            <pc:docMk/>
            <pc:sldMk cId="3293446445" sldId="354"/>
            <ac:spMk id="9" creationId="{431AC4C5-9FA8-918E-AFA7-B6B031DC1A5D}"/>
          </ac:spMkLst>
        </pc:spChg>
      </pc:sldChg>
      <pc:sldChg chg="addSp modSp mod modAnim">
        <pc:chgData name="Richard Decker" userId="b8f6e2a6a2a75148" providerId="LiveId" clId="{25018BB0-9A18-41C6-8312-B1634F672166}" dt="2023-08-06T05:17:04.958" v="1401"/>
        <pc:sldMkLst>
          <pc:docMk/>
          <pc:sldMk cId="1303956669" sldId="355"/>
        </pc:sldMkLst>
        <pc:spChg chg="mod">
          <ac:chgData name="Richard Decker" userId="b8f6e2a6a2a75148" providerId="LiveId" clId="{25018BB0-9A18-41C6-8312-B1634F672166}" dt="2023-08-06T05:16:48.868" v="1398" actId="1076"/>
          <ac:spMkLst>
            <pc:docMk/>
            <pc:sldMk cId="1303956669" sldId="355"/>
            <ac:spMk id="2" creationId="{2500D48C-238D-92D3-99E2-37F8BA73CB74}"/>
          </ac:spMkLst>
        </pc:spChg>
        <pc:spChg chg="add mod">
          <ac:chgData name="Richard Decker" userId="b8f6e2a6a2a75148" providerId="LiveId" clId="{25018BB0-9A18-41C6-8312-B1634F672166}" dt="2023-08-06T05:04:14.975" v="1373" actId="20577"/>
          <ac:spMkLst>
            <pc:docMk/>
            <pc:sldMk cId="1303956669" sldId="355"/>
            <ac:spMk id="4" creationId="{BDA53FA8-A013-47B9-E8F1-2D2F6C277DCA}"/>
          </ac:spMkLst>
        </pc:spChg>
      </pc:sldChg>
      <pc:sldChg chg="addSp modSp mod modAnim">
        <pc:chgData name="Richard Decker" userId="b8f6e2a6a2a75148" providerId="LiveId" clId="{25018BB0-9A18-41C6-8312-B1634F672166}" dt="2023-08-06T05:32:59.817" v="1475" actId="13926"/>
        <pc:sldMkLst>
          <pc:docMk/>
          <pc:sldMk cId="2036073730" sldId="356"/>
        </pc:sldMkLst>
        <pc:spChg chg="mod">
          <ac:chgData name="Richard Decker" userId="b8f6e2a6a2a75148" providerId="LiveId" clId="{25018BB0-9A18-41C6-8312-B1634F672166}" dt="2023-08-06T05:32:48.262" v="1474" actId="13926"/>
          <ac:spMkLst>
            <pc:docMk/>
            <pc:sldMk cId="2036073730" sldId="356"/>
            <ac:spMk id="2" creationId="{2500D48C-238D-92D3-99E2-37F8BA73CB74}"/>
          </ac:spMkLst>
        </pc:spChg>
        <pc:spChg chg="add mod">
          <ac:chgData name="Richard Decker" userId="b8f6e2a6a2a75148" providerId="LiveId" clId="{25018BB0-9A18-41C6-8312-B1634F672166}" dt="2023-08-06T05:32:59.817" v="1475" actId="13926"/>
          <ac:spMkLst>
            <pc:docMk/>
            <pc:sldMk cId="2036073730" sldId="356"/>
            <ac:spMk id="6" creationId="{18EDBF72-4F70-4356-D8B6-9D6CF00E2DF0}"/>
          </ac:spMkLst>
        </pc:spChg>
      </pc:sldChg>
      <pc:sldChg chg="delSp modSp mod modAnim">
        <pc:chgData name="Richard Decker" userId="b8f6e2a6a2a75148" providerId="LiveId" clId="{25018BB0-9A18-41C6-8312-B1634F672166}" dt="2023-08-06T05:29:08.687" v="1464" actId="478"/>
        <pc:sldMkLst>
          <pc:docMk/>
          <pc:sldMk cId="2458077474" sldId="357"/>
        </pc:sldMkLst>
        <pc:spChg chg="mod">
          <ac:chgData name="Richard Decker" userId="b8f6e2a6a2a75148" providerId="LiveId" clId="{25018BB0-9A18-41C6-8312-B1634F672166}" dt="2023-08-06T05:25:43.309" v="1463" actId="13926"/>
          <ac:spMkLst>
            <pc:docMk/>
            <pc:sldMk cId="2458077474" sldId="357"/>
            <ac:spMk id="2" creationId="{2500D48C-238D-92D3-99E2-37F8BA73CB74}"/>
          </ac:spMkLst>
        </pc:spChg>
        <pc:spChg chg="del">
          <ac:chgData name="Richard Decker" userId="b8f6e2a6a2a75148" providerId="LiveId" clId="{25018BB0-9A18-41C6-8312-B1634F672166}" dt="2023-08-06T05:29:08.687" v="1464" actId="478"/>
          <ac:spMkLst>
            <pc:docMk/>
            <pc:sldMk cId="2458077474" sldId="357"/>
            <ac:spMk id="6" creationId="{18EDBF72-4F70-4356-D8B6-9D6CF00E2DF0}"/>
          </ac:spMkLst>
        </pc:spChg>
      </pc:sldChg>
    </pc:docChg>
  </pc:docChgLst>
  <pc:docChgLst>
    <pc:chgData name="Richard Decker" userId="b8f6e2a6a2a75148" providerId="LiveId" clId="{860673FD-ED98-4054-BDD7-5C24CAED7B67}"/>
    <pc:docChg chg="undo custSel delSld modSld sldOrd">
      <pc:chgData name="Richard Decker" userId="b8f6e2a6a2a75148" providerId="LiveId" clId="{860673FD-ED98-4054-BDD7-5C24CAED7B67}" dt="2023-08-13T02:39:48.107" v="920"/>
      <pc:docMkLst>
        <pc:docMk/>
      </pc:docMkLst>
      <pc:sldChg chg="modSp mod">
        <pc:chgData name="Richard Decker" userId="b8f6e2a6a2a75148" providerId="LiveId" clId="{860673FD-ED98-4054-BDD7-5C24CAED7B67}" dt="2023-08-13T01:26:13.409" v="23" actId="20577"/>
        <pc:sldMkLst>
          <pc:docMk/>
          <pc:sldMk cId="1744375188" sldId="262"/>
        </pc:sldMkLst>
        <pc:spChg chg="mod">
          <ac:chgData name="Richard Decker" userId="b8f6e2a6a2a75148" providerId="LiveId" clId="{860673FD-ED98-4054-BDD7-5C24CAED7B67}" dt="2023-08-13T01:26:13.409" v="23" actId="20577"/>
          <ac:spMkLst>
            <pc:docMk/>
            <pc:sldMk cId="1744375188" sldId="262"/>
            <ac:spMk id="4" creationId="{71D98E05-015C-9C0A-6AD5-FDC1B87C8BEB}"/>
          </ac:spMkLst>
        </pc:spChg>
      </pc:sldChg>
      <pc:sldChg chg="modSp modAnim">
        <pc:chgData name="Richard Decker" userId="b8f6e2a6a2a75148" providerId="LiveId" clId="{860673FD-ED98-4054-BDD7-5C24CAED7B67}" dt="2023-08-13T02:29:20.175" v="868"/>
        <pc:sldMkLst>
          <pc:docMk/>
          <pc:sldMk cId="820778474" sldId="331"/>
        </pc:sldMkLst>
        <pc:spChg chg="mod">
          <ac:chgData name="Richard Decker" userId="b8f6e2a6a2a75148" providerId="LiveId" clId="{860673FD-ED98-4054-BDD7-5C24CAED7B67}" dt="2023-08-13T01:27:02.622" v="57" actId="115"/>
          <ac:spMkLst>
            <pc:docMk/>
            <pc:sldMk cId="820778474" sldId="331"/>
            <ac:spMk id="3" creationId="{0017FEDA-CF2C-CB33-FBEA-27DFA959DDE7}"/>
          </ac:spMkLst>
        </pc:spChg>
        <pc:spChg chg="mod">
          <ac:chgData name="Richard Decker" userId="b8f6e2a6a2a75148" providerId="LiveId" clId="{860673FD-ED98-4054-BDD7-5C24CAED7B67}" dt="2023-08-13T01:35:26.681" v="134" actId="13926"/>
          <ac:spMkLst>
            <pc:docMk/>
            <pc:sldMk cId="820778474" sldId="331"/>
            <ac:spMk id="4" creationId="{78F39146-FF83-C08B-8FD8-67E8038C5E38}"/>
          </ac:spMkLst>
        </pc:spChg>
      </pc:sldChg>
      <pc:sldChg chg="del">
        <pc:chgData name="Richard Decker" userId="b8f6e2a6a2a75148" providerId="LiveId" clId="{860673FD-ED98-4054-BDD7-5C24CAED7B67}" dt="2023-08-13T01:26:37.623" v="24" actId="47"/>
        <pc:sldMkLst>
          <pc:docMk/>
          <pc:sldMk cId="1286394517" sldId="340"/>
        </pc:sldMkLst>
      </pc:sldChg>
      <pc:sldChg chg="del">
        <pc:chgData name="Richard Decker" userId="b8f6e2a6a2a75148" providerId="LiveId" clId="{860673FD-ED98-4054-BDD7-5C24CAED7B67}" dt="2023-08-13T01:45:30.182" v="174" actId="47"/>
        <pc:sldMkLst>
          <pc:docMk/>
          <pc:sldMk cId="193630942" sldId="341"/>
        </pc:sldMkLst>
      </pc:sldChg>
      <pc:sldChg chg="addSp delSp modSp mod ord delAnim modAnim">
        <pc:chgData name="Richard Decker" userId="b8f6e2a6a2a75148" providerId="LiveId" clId="{860673FD-ED98-4054-BDD7-5C24CAED7B67}" dt="2023-08-13T02:37:44.934" v="918"/>
        <pc:sldMkLst>
          <pc:docMk/>
          <pc:sldMk cId="1523683096" sldId="344"/>
        </pc:sldMkLst>
        <pc:spChg chg="add del mod">
          <ac:chgData name="Richard Decker" userId="b8f6e2a6a2a75148" providerId="LiveId" clId="{860673FD-ED98-4054-BDD7-5C24CAED7B67}" dt="2023-08-13T01:39:47.676" v="152" actId="478"/>
          <ac:spMkLst>
            <pc:docMk/>
            <pc:sldMk cId="1523683096" sldId="344"/>
            <ac:spMk id="2" creationId="{8DB98359-485C-AFEA-AAD1-28AAA07EA4E1}"/>
          </ac:spMkLst>
        </pc:spChg>
        <pc:spChg chg="add mod">
          <ac:chgData name="Richard Decker" userId="b8f6e2a6a2a75148" providerId="LiveId" clId="{860673FD-ED98-4054-BDD7-5C24CAED7B67}" dt="2023-08-13T01:40:52.223" v="161" actId="208"/>
          <ac:spMkLst>
            <pc:docMk/>
            <pc:sldMk cId="1523683096" sldId="344"/>
            <ac:spMk id="5" creationId="{F40514E7-BBA2-2E48-9954-EF6F04525AC8}"/>
          </ac:spMkLst>
        </pc:spChg>
        <pc:spChg chg="del">
          <ac:chgData name="Richard Decker" userId="b8f6e2a6a2a75148" providerId="LiveId" clId="{860673FD-ED98-4054-BDD7-5C24CAED7B67}" dt="2023-08-13T01:37:17.533" v="140" actId="478"/>
          <ac:spMkLst>
            <pc:docMk/>
            <pc:sldMk cId="1523683096" sldId="344"/>
            <ac:spMk id="9" creationId="{81116BBE-151D-4D56-3F21-387DDCF8667B}"/>
          </ac:spMkLst>
        </pc:spChg>
        <pc:spChg chg="add mod">
          <ac:chgData name="Richard Decker" userId="b8f6e2a6a2a75148" providerId="LiveId" clId="{860673FD-ED98-4054-BDD7-5C24CAED7B67}" dt="2023-08-13T01:42:25.865" v="170" actId="14100"/>
          <ac:spMkLst>
            <pc:docMk/>
            <pc:sldMk cId="1523683096" sldId="344"/>
            <ac:spMk id="10" creationId="{3C20D27C-8448-7407-04AA-53EEE5AA19D2}"/>
          </ac:spMkLst>
        </pc:spChg>
        <pc:spChg chg="del">
          <ac:chgData name="Richard Decker" userId="b8f6e2a6a2a75148" providerId="LiveId" clId="{860673FD-ED98-4054-BDD7-5C24CAED7B67}" dt="2023-08-13T01:37:19.378" v="141" actId="478"/>
          <ac:spMkLst>
            <pc:docMk/>
            <pc:sldMk cId="1523683096" sldId="344"/>
            <ac:spMk id="11" creationId="{93D5F56C-8E7B-87FF-4C30-131C102BC078}"/>
          </ac:spMkLst>
        </pc:spChg>
        <pc:spChg chg="del">
          <ac:chgData name="Richard Decker" userId="b8f6e2a6a2a75148" providerId="LiveId" clId="{860673FD-ED98-4054-BDD7-5C24CAED7B67}" dt="2023-08-13T01:37:33.329" v="144" actId="478"/>
          <ac:spMkLst>
            <pc:docMk/>
            <pc:sldMk cId="1523683096" sldId="344"/>
            <ac:spMk id="16" creationId="{FA9F5198-42F5-F256-47CE-EE01CECFBE15}"/>
          </ac:spMkLst>
        </pc:spChg>
        <pc:spChg chg="del">
          <ac:chgData name="Richard Decker" userId="b8f6e2a6a2a75148" providerId="LiveId" clId="{860673FD-ED98-4054-BDD7-5C24CAED7B67}" dt="2023-08-13T01:39:48.613" v="153" actId="478"/>
          <ac:spMkLst>
            <pc:docMk/>
            <pc:sldMk cId="1523683096" sldId="344"/>
            <ac:spMk id="19" creationId="{A7214CBC-B2AB-2EED-16C4-255104AEF416}"/>
          </ac:spMkLst>
        </pc:spChg>
        <pc:picChg chg="add mod">
          <ac:chgData name="Richard Decker" userId="b8f6e2a6a2a75148" providerId="LiveId" clId="{860673FD-ED98-4054-BDD7-5C24CAED7B67}" dt="2023-08-13T01:40:02.301" v="157" actId="1076"/>
          <ac:picMkLst>
            <pc:docMk/>
            <pc:sldMk cId="1523683096" sldId="344"/>
            <ac:picMk id="4" creationId="{5A02E1D4-79A9-E945-89CE-4D8EFA5688AF}"/>
          </ac:picMkLst>
        </pc:picChg>
        <pc:picChg chg="add del mod">
          <ac:chgData name="Richard Decker" userId="b8f6e2a6a2a75148" providerId="LiveId" clId="{860673FD-ED98-4054-BDD7-5C24CAED7B67}" dt="2023-08-13T01:41:49.488" v="163"/>
          <ac:picMkLst>
            <pc:docMk/>
            <pc:sldMk cId="1523683096" sldId="344"/>
            <ac:picMk id="6" creationId="{3AC4E644-7105-C545-5572-6B2BDCA9E7FF}"/>
          </ac:picMkLst>
        </pc:picChg>
        <pc:picChg chg="add del mod">
          <ac:chgData name="Richard Decker" userId="b8f6e2a6a2a75148" providerId="LiveId" clId="{860673FD-ED98-4054-BDD7-5C24CAED7B67}" dt="2023-08-13T01:41:58.321" v="165"/>
          <ac:picMkLst>
            <pc:docMk/>
            <pc:sldMk cId="1523683096" sldId="344"/>
            <ac:picMk id="7" creationId="{EA662081-46B0-6188-1AF0-71E8F269ABB9}"/>
          </ac:picMkLst>
        </pc:picChg>
        <pc:picChg chg="add del mod">
          <ac:chgData name="Richard Decker" userId="b8f6e2a6a2a75148" providerId="LiveId" clId="{860673FD-ED98-4054-BDD7-5C24CAED7B67}" dt="2023-08-13T01:39:37.893" v="148" actId="478"/>
          <ac:picMkLst>
            <pc:docMk/>
            <pc:sldMk cId="1523683096" sldId="344"/>
            <ac:picMk id="8" creationId="{374F8A81-6F15-4076-BA4C-9C9E229F0384}"/>
          </ac:picMkLst>
        </pc:picChg>
        <pc:inkChg chg="del">
          <ac:chgData name="Richard Decker" userId="b8f6e2a6a2a75148" providerId="LiveId" clId="{860673FD-ED98-4054-BDD7-5C24CAED7B67}" dt="2023-08-13T01:37:10.219" v="137" actId="478"/>
          <ac:inkMkLst>
            <pc:docMk/>
            <pc:sldMk cId="1523683096" sldId="344"/>
            <ac:inkMk id="13" creationId="{CFD782EF-089F-AAEF-795D-626A6C07B4DD}"/>
          </ac:inkMkLst>
        </pc:inkChg>
        <pc:inkChg chg="del">
          <ac:chgData name="Richard Decker" userId="b8f6e2a6a2a75148" providerId="LiveId" clId="{860673FD-ED98-4054-BDD7-5C24CAED7B67}" dt="2023-08-13T01:37:21.416" v="142" actId="478"/>
          <ac:inkMkLst>
            <pc:docMk/>
            <pc:sldMk cId="1523683096" sldId="344"/>
            <ac:inkMk id="15" creationId="{7C0A9D12-A46D-F5B3-2DDD-A0343B7D59F6}"/>
          </ac:inkMkLst>
        </pc:inkChg>
        <pc:inkChg chg="del">
          <ac:chgData name="Richard Decker" userId="b8f6e2a6a2a75148" providerId="LiveId" clId="{860673FD-ED98-4054-BDD7-5C24CAED7B67}" dt="2023-08-13T01:37:24.075" v="143" actId="478"/>
          <ac:inkMkLst>
            <pc:docMk/>
            <pc:sldMk cId="1523683096" sldId="344"/>
            <ac:inkMk id="18" creationId="{CDA892A9-AA67-297F-B6E3-792818E2565F}"/>
          </ac:inkMkLst>
        </pc:inkChg>
      </pc:sldChg>
      <pc:sldChg chg="delSp modSp mod ord modAnim">
        <pc:chgData name="Richard Decker" userId="b8f6e2a6a2a75148" providerId="LiveId" clId="{860673FD-ED98-4054-BDD7-5C24CAED7B67}" dt="2023-08-13T02:29:05.194" v="866"/>
        <pc:sldMkLst>
          <pc:docMk/>
          <pc:sldMk cId="19911266" sldId="345"/>
        </pc:sldMkLst>
        <pc:spChg chg="mod">
          <ac:chgData name="Richard Decker" userId="b8f6e2a6a2a75148" providerId="LiveId" clId="{860673FD-ED98-4054-BDD7-5C24CAED7B67}" dt="2023-08-13T01:30:10.299" v="115" actId="1076"/>
          <ac:spMkLst>
            <pc:docMk/>
            <pc:sldMk cId="19911266" sldId="345"/>
            <ac:spMk id="2" creationId="{FB361F60-4632-BB9E-92C8-D4622D2BEBB8}"/>
          </ac:spMkLst>
        </pc:spChg>
        <pc:spChg chg="mod">
          <ac:chgData name="Richard Decker" userId="b8f6e2a6a2a75148" providerId="LiveId" clId="{860673FD-ED98-4054-BDD7-5C24CAED7B67}" dt="2023-08-13T01:27:59.887" v="97" actId="115"/>
          <ac:spMkLst>
            <pc:docMk/>
            <pc:sldMk cId="19911266" sldId="345"/>
            <ac:spMk id="3" creationId="{0017FEDA-CF2C-CB33-FBEA-27DFA959DDE7}"/>
          </ac:spMkLst>
        </pc:spChg>
        <pc:spChg chg="mod">
          <ac:chgData name="Richard Decker" userId="b8f6e2a6a2a75148" providerId="LiveId" clId="{860673FD-ED98-4054-BDD7-5C24CAED7B67}" dt="2023-08-13T01:29:16.396" v="108" actId="1076"/>
          <ac:spMkLst>
            <pc:docMk/>
            <pc:sldMk cId="19911266" sldId="345"/>
            <ac:spMk id="4" creationId="{78F39146-FF83-C08B-8FD8-67E8038C5E38}"/>
          </ac:spMkLst>
        </pc:spChg>
        <pc:spChg chg="del">
          <ac:chgData name="Richard Decker" userId="b8f6e2a6a2a75148" providerId="LiveId" clId="{860673FD-ED98-4054-BDD7-5C24CAED7B67}" dt="2023-08-13T01:29:12.320" v="107" actId="478"/>
          <ac:spMkLst>
            <pc:docMk/>
            <pc:sldMk cId="19911266" sldId="345"/>
            <ac:spMk id="5" creationId="{0184EE15-869A-D790-3AA9-C3D719B1203B}"/>
          </ac:spMkLst>
        </pc:spChg>
        <pc:spChg chg="mod">
          <ac:chgData name="Richard Decker" userId="b8f6e2a6a2a75148" providerId="LiveId" clId="{860673FD-ED98-4054-BDD7-5C24CAED7B67}" dt="2023-08-13T01:28:25.515" v="100" actId="14100"/>
          <ac:spMkLst>
            <pc:docMk/>
            <pc:sldMk cId="19911266" sldId="345"/>
            <ac:spMk id="6" creationId="{15586F1E-C986-EE7E-AF38-6E752D66B8D9}"/>
          </ac:spMkLst>
        </pc:spChg>
      </pc:sldChg>
      <pc:sldChg chg="delSp modSp mod modAnim">
        <pc:chgData name="Richard Decker" userId="b8f6e2a6a2a75148" providerId="LiveId" clId="{860673FD-ED98-4054-BDD7-5C24CAED7B67}" dt="2023-08-13T02:30:06.946" v="874" actId="1076"/>
        <pc:sldMkLst>
          <pc:docMk/>
          <pc:sldMk cId="3382471233" sldId="346"/>
        </pc:sldMkLst>
        <pc:spChg chg="del">
          <ac:chgData name="Richard Decker" userId="b8f6e2a6a2a75148" providerId="LiveId" clId="{860673FD-ED98-4054-BDD7-5C24CAED7B67}" dt="2023-08-13T01:49:02.797" v="221" actId="478"/>
          <ac:spMkLst>
            <pc:docMk/>
            <pc:sldMk cId="3382471233" sldId="346"/>
            <ac:spMk id="2" creationId="{FB361F60-4632-BB9E-92C8-D4622D2BEBB8}"/>
          </ac:spMkLst>
        </pc:spChg>
        <pc:spChg chg="mod">
          <ac:chgData name="Richard Decker" userId="b8f6e2a6a2a75148" providerId="LiveId" clId="{860673FD-ED98-4054-BDD7-5C24CAED7B67}" dt="2023-08-13T02:30:06.946" v="874" actId="1076"/>
          <ac:spMkLst>
            <pc:docMk/>
            <pc:sldMk cId="3382471233" sldId="346"/>
            <ac:spMk id="4" creationId="{78F39146-FF83-C08B-8FD8-67E8038C5E38}"/>
          </ac:spMkLst>
        </pc:spChg>
        <pc:spChg chg="mod">
          <ac:chgData name="Richard Decker" userId="b8f6e2a6a2a75148" providerId="LiveId" clId="{860673FD-ED98-4054-BDD7-5C24CAED7B67}" dt="2023-08-13T01:48:06.523" v="218" actId="14100"/>
          <ac:spMkLst>
            <pc:docMk/>
            <pc:sldMk cId="3382471233" sldId="346"/>
            <ac:spMk id="6" creationId="{15586F1E-C986-EE7E-AF38-6E752D66B8D9}"/>
          </ac:spMkLst>
        </pc:spChg>
      </pc:sldChg>
      <pc:sldChg chg="del">
        <pc:chgData name="Richard Decker" userId="b8f6e2a6a2a75148" providerId="LiveId" clId="{860673FD-ED98-4054-BDD7-5C24CAED7B67}" dt="2023-08-13T01:45:30.706" v="178" actId="47"/>
        <pc:sldMkLst>
          <pc:docMk/>
          <pc:sldMk cId="4218368223" sldId="346"/>
        </pc:sldMkLst>
      </pc:sldChg>
      <pc:sldChg chg="addSp modSp mod modAnim">
        <pc:chgData name="Richard Decker" userId="b8f6e2a6a2a75148" providerId="LiveId" clId="{860673FD-ED98-4054-BDD7-5C24CAED7B67}" dt="2023-08-13T02:31:08.894" v="879"/>
        <pc:sldMkLst>
          <pc:docMk/>
          <pc:sldMk cId="125252769" sldId="347"/>
        </pc:sldMkLst>
        <pc:spChg chg="add mod">
          <ac:chgData name="Richard Decker" userId="b8f6e2a6a2a75148" providerId="LiveId" clId="{860673FD-ED98-4054-BDD7-5C24CAED7B67}" dt="2023-08-13T01:53:53.324" v="311" actId="20577"/>
          <ac:spMkLst>
            <pc:docMk/>
            <pc:sldMk cId="125252769" sldId="347"/>
            <ac:spMk id="2" creationId="{0D89045A-2916-09EA-DA62-7DC5480D3396}"/>
          </ac:spMkLst>
        </pc:spChg>
        <pc:spChg chg="mod">
          <ac:chgData name="Richard Decker" userId="b8f6e2a6a2a75148" providerId="LiveId" clId="{860673FD-ED98-4054-BDD7-5C24CAED7B67}" dt="2023-08-13T01:49:31.666" v="228" actId="20577"/>
          <ac:spMkLst>
            <pc:docMk/>
            <pc:sldMk cId="125252769" sldId="347"/>
            <ac:spMk id="3" creationId="{0017FEDA-CF2C-CB33-FBEA-27DFA959DDE7}"/>
          </ac:spMkLst>
        </pc:spChg>
        <pc:spChg chg="mod">
          <ac:chgData name="Richard Decker" userId="b8f6e2a6a2a75148" providerId="LiveId" clId="{860673FD-ED98-4054-BDD7-5C24CAED7B67}" dt="2023-08-13T01:53:18.889" v="305" actId="1076"/>
          <ac:spMkLst>
            <pc:docMk/>
            <pc:sldMk cId="125252769" sldId="347"/>
            <ac:spMk id="4" creationId="{78F39146-FF83-C08B-8FD8-67E8038C5E38}"/>
          </ac:spMkLst>
        </pc:spChg>
        <pc:spChg chg="mod">
          <ac:chgData name="Richard Decker" userId="b8f6e2a6a2a75148" providerId="LiveId" clId="{860673FD-ED98-4054-BDD7-5C24CAED7B67}" dt="2023-08-13T01:53:34.750" v="308" actId="13926"/>
          <ac:spMkLst>
            <pc:docMk/>
            <pc:sldMk cId="125252769" sldId="347"/>
            <ac:spMk id="6" creationId="{15586F1E-C986-EE7E-AF38-6E752D66B8D9}"/>
          </ac:spMkLst>
        </pc:spChg>
      </pc:sldChg>
      <pc:sldChg chg="del">
        <pc:chgData name="Richard Decker" userId="b8f6e2a6a2a75148" providerId="LiveId" clId="{860673FD-ED98-4054-BDD7-5C24CAED7B67}" dt="2023-08-13T01:45:30.380" v="175" actId="47"/>
        <pc:sldMkLst>
          <pc:docMk/>
          <pc:sldMk cId="2663077344" sldId="347"/>
        </pc:sldMkLst>
      </pc:sldChg>
      <pc:sldChg chg="del">
        <pc:chgData name="Richard Decker" userId="b8f6e2a6a2a75148" providerId="LiveId" clId="{860673FD-ED98-4054-BDD7-5C24CAED7B67}" dt="2023-08-13T01:45:30.491" v="176" actId="47"/>
        <pc:sldMkLst>
          <pc:docMk/>
          <pc:sldMk cId="923392336" sldId="348"/>
        </pc:sldMkLst>
      </pc:sldChg>
      <pc:sldChg chg="addSp modSp mod modAnim">
        <pc:chgData name="Richard Decker" userId="b8f6e2a6a2a75148" providerId="LiveId" clId="{860673FD-ED98-4054-BDD7-5C24CAED7B67}" dt="2023-08-13T02:31:34.176" v="884"/>
        <pc:sldMkLst>
          <pc:docMk/>
          <pc:sldMk cId="4286993716" sldId="348"/>
        </pc:sldMkLst>
        <pc:spChg chg="mod">
          <ac:chgData name="Richard Decker" userId="b8f6e2a6a2a75148" providerId="LiveId" clId="{860673FD-ED98-4054-BDD7-5C24CAED7B67}" dt="2023-08-13T01:54:12.464" v="330" actId="20577"/>
          <ac:spMkLst>
            <pc:docMk/>
            <pc:sldMk cId="4286993716" sldId="348"/>
            <ac:spMk id="2" creationId="{0D89045A-2916-09EA-DA62-7DC5480D3396}"/>
          </ac:spMkLst>
        </pc:spChg>
        <pc:spChg chg="mod">
          <ac:chgData name="Richard Decker" userId="b8f6e2a6a2a75148" providerId="LiveId" clId="{860673FD-ED98-4054-BDD7-5C24CAED7B67}" dt="2023-08-13T01:58:05.740" v="405" actId="1076"/>
          <ac:spMkLst>
            <pc:docMk/>
            <pc:sldMk cId="4286993716" sldId="348"/>
            <ac:spMk id="4" creationId="{78F39146-FF83-C08B-8FD8-67E8038C5E38}"/>
          </ac:spMkLst>
        </pc:spChg>
        <pc:spChg chg="add mod">
          <ac:chgData name="Richard Decker" userId="b8f6e2a6a2a75148" providerId="LiveId" clId="{860673FD-ED98-4054-BDD7-5C24CAED7B67}" dt="2023-08-13T01:58:00.458" v="404" actId="1076"/>
          <ac:spMkLst>
            <pc:docMk/>
            <pc:sldMk cId="4286993716" sldId="348"/>
            <ac:spMk id="5" creationId="{531D775E-1443-638B-8EF9-6C80201E69AD}"/>
          </ac:spMkLst>
        </pc:spChg>
        <pc:spChg chg="mod">
          <ac:chgData name="Richard Decker" userId="b8f6e2a6a2a75148" providerId="LiveId" clId="{860673FD-ED98-4054-BDD7-5C24CAED7B67}" dt="2023-08-13T01:55:13.926" v="350" actId="1076"/>
          <ac:spMkLst>
            <pc:docMk/>
            <pc:sldMk cId="4286993716" sldId="348"/>
            <ac:spMk id="6" creationId="{15586F1E-C986-EE7E-AF38-6E752D66B8D9}"/>
          </ac:spMkLst>
        </pc:spChg>
      </pc:sldChg>
      <pc:sldChg chg="del">
        <pc:chgData name="Richard Decker" userId="b8f6e2a6a2a75148" providerId="LiveId" clId="{860673FD-ED98-4054-BDD7-5C24CAED7B67}" dt="2023-08-13T01:45:30.613" v="177" actId="47"/>
        <pc:sldMkLst>
          <pc:docMk/>
          <pc:sldMk cId="669712143" sldId="349"/>
        </pc:sldMkLst>
      </pc:sldChg>
      <pc:sldChg chg="delSp modSp mod modAnim">
        <pc:chgData name="Richard Decker" userId="b8f6e2a6a2a75148" providerId="LiveId" clId="{860673FD-ED98-4054-BDD7-5C24CAED7B67}" dt="2023-08-13T02:32:03.488" v="888"/>
        <pc:sldMkLst>
          <pc:docMk/>
          <pc:sldMk cId="3743550024" sldId="349"/>
        </pc:sldMkLst>
        <pc:spChg chg="mod">
          <ac:chgData name="Richard Decker" userId="b8f6e2a6a2a75148" providerId="LiveId" clId="{860673FD-ED98-4054-BDD7-5C24CAED7B67}" dt="2023-08-13T01:58:32.648" v="418" actId="20577"/>
          <ac:spMkLst>
            <pc:docMk/>
            <pc:sldMk cId="3743550024" sldId="349"/>
            <ac:spMk id="2" creationId="{0D89045A-2916-09EA-DA62-7DC5480D3396}"/>
          </ac:spMkLst>
        </pc:spChg>
        <pc:spChg chg="mod">
          <ac:chgData name="Richard Decker" userId="b8f6e2a6a2a75148" providerId="LiveId" clId="{860673FD-ED98-4054-BDD7-5C24CAED7B67}" dt="2023-08-13T02:01:49.031" v="467" actId="20577"/>
          <ac:spMkLst>
            <pc:docMk/>
            <pc:sldMk cId="3743550024" sldId="349"/>
            <ac:spMk id="4" creationId="{78F39146-FF83-C08B-8FD8-67E8038C5E38}"/>
          </ac:spMkLst>
        </pc:spChg>
        <pc:spChg chg="del">
          <ac:chgData name="Richard Decker" userId="b8f6e2a6a2a75148" providerId="LiveId" clId="{860673FD-ED98-4054-BDD7-5C24CAED7B67}" dt="2023-08-13T02:01:00.469" v="461" actId="478"/>
          <ac:spMkLst>
            <pc:docMk/>
            <pc:sldMk cId="3743550024" sldId="349"/>
            <ac:spMk id="5" creationId="{531D775E-1443-638B-8EF9-6C80201E69AD}"/>
          </ac:spMkLst>
        </pc:spChg>
        <pc:spChg chg="mod">
          <ac:chgData name="Richard Decker" userId="b8f6e2a6a2a75148" providerId="LiveId" clId="{860673FD-ED98-4054-BDD7-5C24CAED7B67}" dt="2023-08-13T02:01:38.012" v="466" actId="1076"/>
          <ac:spMkLst>
            <pc:docMk/>
            <pc:sldMk cId="3743550024" sldId="349"/>
            <ac:spMk id="6" creationId="{15586F1E-C986-EE7E-AF38-6E752D66B8D9}"/>
          </ac:spMkLst>
        </pc:spChg>
      </pc:sldChg>
      <pc:sldChg chg="modSp mod modAnim">
        <pc:chgData name="Richard Decker" userId="b8f6e2a6a2a75148" providerId="LiveId" clId="{860673FD-ED98-4054-BDD7-5C24CAED7B67}" dt="2023-08-13T02:32:43.048" v="894"/>
        <pc:sldMkLst>
          <pc:docMk/>
          <pc:sldMk cId="3297995080" sldId="350"/>
        </pc:sldMkLst>
        <pc:spChg chg="mod">
          <ac:chgData name="Richard Decker" userId="b8f6e2a6a2a75148" providerId="LiveId" clId="{860673FD-ED98-4054-BDD7-5C24CAED7B67}" dt="2023-08-13T02:02:41.588" v="486" actId="20577"/>
          <ac:spMkLst>
            <pc:docMk/>
            <pc:sldMk cId="3297995080" sldId="350"/>
            <ac:spMk id="2" creationId="{0D89045A-2916-09EA-DA62-7DC5480D3396}"/>
          </ac:spMkLst>
        </pc:spChg>
        <pc:spChg chg="mod">
          <ac:chgData name="Richard Decker" userId="b8f6e2a6a2a75148" providerId="LiveId" clId="{860673FD-ED98-4054-BDD7-5C24CAED7B67}" dt="2023-08-13T02:04:15.311" v="517" actId="13926"/>
          <ac:spMkLst>
            <pc:docMk/>
            <pc:sldMk cId="3297995080" sldId="350"/>
            <ac:spMk id="4" creationId="{78F39146-FF83-C08B-8FD8-67E8038C5E38}"/>
          </ac:spMkLst>
        </pc:spChg>
        <pc:spChg chg="mod">
          <ac:chgData name="Richard Decker" userId="b8f6e2a6a2a75148" providerId="LiveId" clId="{860673FD-ED98-4054-BDD7-5C24CAED7B67}" dt="2023-08-13T02:32:39.404" v="893" actId="1076"/>
          <ac:spMkLst>
            <pc:docMk/>
            <pc:sldMk cId="3297995080" sldId="350"/>
            <ac:spMk id="5" creationId="{531D775E-1443-638B-8EF9-6C80201E69AD}"/>
          </ac:spMkLst>
        </pc:spChg>
        <pc:spChg chg="mod">
          <ac:chgData name="Richard Decker" userId="b8f6e2a6a2a75148" providerId="LiveId" clId="{860673FD-ED98-4054-BDD7-5C24CAED7B67}" dt="2023-08-13T02:03:13.197" v="503" actId="20577"/>
          <ac:spMkLst>
            <pc:docMk/>
            <pc:sldMk cId="3297995080" sldId="350"/>
            <ac:spMk id="6" creationId="{15586F1E-C986-EE7E-AF38-6E752D66B8D9}"/>
          </ac:spMkLst>
        </pc:spChg>
      </pc:sldChg>
      <pc:sldChg chg="del">
        <pc:chgData name="Richard Decker" userId="b8f6e2a6a2a75148" providerId="LiveId" clId="{860673FD-ED98-4054-BDD7-5C24CAED7B67}" dt="2023-08-13T01:45:30.830" v="179" actId="47"/>
        <pc:sldMkLst>
          <pc:docMk/>
          <pc:sldMk cId="3669886827" sldId="350"/>
        </pc:sldMkLst>
      </pc:sldChg>
      <pc:sldChg chg="del">
        <pc:chgData name="Richard Decker" userId="b8f6e2a6a2a75148" providerId="LiveId" clId="{860673FD-ED98-4054-BDD7-5C24CAED7B67}" dt="2023-08-13T01:45:31.056" v="180" actId="47"/>
        <pc:sldMkLst>
          <pc:docMk/>
          <pc:sldMk cId="120784851" sldId="351"/>
        </pc:sldMkLst>
      </pc:sldChg>
      <pc:sldChg chg="addSp delSp modSp mod modAnim">
        <pc:chgData name="Richard Decker" userId="b8f6e2a6a2a75148" providerId="LiveId" clId="{860673FD-ED98-4054-BDD7-5C24CAED7B67}" dt="2023-08-13T02:34:42.935" v="904"/>
        <pc:sldMkLst>
          <pc:docMk/>
          <pc:sldMk cId="3871650562" sldId="351"/>
        </pc:sldMkLst>
        <pc:spChg chg="mod">
          <ac:chgData name="Richard Decker" userId="b8f6e2a6a2a75148" providerId="LiveId" clId="{860673FD-ED98-4054-BDD7-5C24CAED7B67}" dt="2023-08-13T02:06:42.714" v="595" actId="115"/>
          <ac:spMkLst>
            <pc:docMk/>
            <pc:sldMk cId="3871650562" sldId="351"/>
            <ac:spMk id="2" creationId="{0D89045A-2916-09EA-DA62-7DC5480D3396}"/>
          </ac:spMkLst>
        </pc:spChg>
        <pc:spChg chg="mod">
          <ac:chgData name="Richard Decker" userId="b8f6e2a6a2a75148" providerId="LiveId" clId="{860673FD-ED98-4054-BDD7-5C24CAED7B67}" dt="2023-08-13T02:05:49.580" v="542" actId="20577"/>
          <ac:spMkLst>
            <pc:docMk/>
            <pc:sldMk cId="3871650562" sldId="351"/>
            <ac:spMk id="3" creationId="{0017FEDA-CF2C-CB33-FBEA-27DFA959DDE7}"/>
          </ac:spMkLst>
        </pc:spChg>
        <pc:spChg chg="del">
          <ac:chgData name="Richard Decker" userId="b8f6e2a6a2a75148" providerId="LiveId" clId="{860673FD-ED98-4054-BDD7-5C24CAED7B67}" dt="2023-08-13T02:07:12.257" v="597" actId="478"/>
          <ac:spMkLst>
            <pc:docMk/>
            <pc:sldMk cId="3871650562" sldId="351"/>
            <ac:spMk id="4" creationId="{78F39146-FF83-C08B-8FD8-67E8038C5E38}"/>
          </ac:spMkLst>
        </pc:spChg>
        <pc:spChg chg="del">
          <ac:chgData name="Richard Decker" userId="b8f6e2a6a2a75148" providerId="LiveId" clId="{860673FD-ED98-4054-BDD7-5C24CAED7B67}" dt="2023-08-13T02:07:14.069" v="598" actId="478"/>
          <ac:spMkLst>
            <pc:docMk/>
            <pc:sldMk cId="3871650562" sldId="351"/>
            <ac:spMk id="5" creationId="{531D775E-1443-638B-8EF9-6C80201E69AD}"/>
          </ac:spMkLst>
        </pc:spChg>
        <pc:spChg chg="del">
          <ac:chgData name="Richard Decker" userId="b8f6e2a6a2a75148" providerId="LiveId" clId="{860673FD-ED98-4054-BDD7-5C24CAED7B67}" dt="2023-08-13T02:07:10.847" v="596" actId="478"/>
          <ac:spMkLst>
            <pc:docMk/>
            <pc:sldMk cId="3871650562" sldId="351"/>
            <ac:spMk id="6" creationId="{15586F1E-C986-EE7E-AF38-6E752D66B8D9}"/>
          </ac:spMkLst>
        </pc:spChg>
        <pc:spChg chg="add mod">
          <ac:chgData name="Richard Decker" userId="b8f6e2a6a2a75148" providerId="LiveId" clId="{860673FD-ED98-4054-BDD7-5C24CAED7B67}" dt="2023-08-13T02:11:06.513" v="685" actId="14100"/>
          <ac:spMkLst>
            <pc:docMk/>
            <pc:sldMk cId="3871650562" sldId="351"/>
            <ac:spMk id="9" creationId="{50A714AB-6462-AEF5-0556-6C6E05D83BC9}"/>
          </ac:spMkLst>
        </pc:spChg>
        <pc:picChg chg="add mod">
          <ac:chgData name="Richard Decker" userId="b8f6e2a6a2a75148" providerId="LiveId" clId="{860673FD-ED98-4054-BDD7-5C24CAED7B67}" dt="2023-08-13T02:10:08.461" v="678" actId="1076"/>
          <ac:picMkLst>
            <pc:docMk/>
            <pc:sldMk cId="3871650562" sldId="351"/>
            <ac:picMk id="7" creationId="{8FD0AA37-628B-0107-F7BB-7D4C944115FD}"/>
          </ac:picMkLst>
        </pc:picChg>
        <pc:picChg chg="add del mod">
          <ac:chgData name="Richard Decker" userId="b8f6e2a6a2a75148" providerId="LiveId" clId="{860673FD-ED98-4054-BDD7-5C24CAED7B67}" dt="2023-08-13T02:10:47.297" v="680"/>
          <ac:picMkLst>
            <pc:docMk/>
            <pc:sldMk cId="3871650562" sldId="351"/>
            <ac:picMk id="8" creationId="{9072DF1D-6A0B-BEC1-542A-01C3D7E66D1D}"/>
          </ac:picMkLst>
        </pc:picChg>
        <pc:inkChg chg="add">
          <ac:chgData name="Richard Decker" userId="b8f6e2a6a2a75148" providerId="LiveId" clId="{860673FD-ED98-4054-BDD7-5C24CAED7B67}" dt="2023-08-13T02:11:32.238" v="686" actId="9405"/>
          <ac:inkMkLst>
            <pc:docMk/>
            <pc:sldMk cId="3871650562" sldId="351"/>
            <ac:inkMk id="10" creationId="{E71C2658-A898-69B7-376F-FB3C9EA7206F}"/>
          </ac:inkMkLst>
        </pc:inkChg>
        <pc:inkChg chg="add">
          <ac:chgData name="Richard Decker" userId="b8f6e2a6a2a75148" providerId="LiveId" clId="{860673FD-ED98-4054-BDD7-5C24CAED7B67}" dt="2023-08-13T02:11:37.537" v="687" actId="9405"/>
          <ac:inkMkLst>
            <pc:docMk/>
            <pc:sldMk cId="3871650562" sldId="351"/>
            <ac:inkMk id="11" creationId="{9710CE39-485A-BFDB-9C93-722E5C6F4813}"/>
          </ac:inkMkLst>
        </pc:inkChg>
      </pc:sldChg>
      <pc:sldChg chg="del">
        <pc:chgData name="Richard Decker" userId="b8f6e2a6a2a75148" providerId="LiveId" clId="{860673FD-ED98-4054-BDD7-5C24CAED7B67}" dt="2023-08-13T01:45:31.206" v="181" actId="47"/>
        <pc:sldMkLst>
          <pc:docMk/>
          <pc:sldMk cId="3157413978" sldId="352"/>
        </pc:sldMkLst>
      </pc:sldChg>
      <pc:sldChg chg="addSp modSp mod modAnim">
        <pc:chgData name="Richard Decker" userId="b8f6e2a6a2a75148" providerId="LiveId" clId="{860673FD-ED98-4054-BDD7-5C24CAED7B67}" dt="2023-08-13T02:36:16.950" v="912"/>
        <pc:sldMkLst>
          <pc:docMk/>
          <pc:sldMk cId="4009799060" sldId="352"/>
        </pc:sldMkLst>
        <pc:spChg chg="mod">
          <ac:chgData name="Richard Decker" userId="b8f6e2a6a2a75148" providerId="LiveId" clId="{860673FD-ED98-4054-BDD7-5C24CAED7B67}" dt="2023-08-13T02:27:58.516" v="861" actId="115"/>
          <ac:spMkLst>
            <pc:docMk/>
            <pc:sldMk cId="4009799060" sldId="352"/>
            <ac:spMk id="2" creationId="{0D89045A-2916-09EA-DA62-7DC5480D3396}"/>
          </ac:spMkLst>
        </pc:spChg>
        <pc:spChg chg="mod">
          <ac:chgData name="Richard Decker" userId="b8f6e2a6a2a75148" providerId="LiveId" clId="{860673FD-ED98-4054-BDD7-5C24CAED7B67}" dt="2023-08-13T02:09:27.441" v="674" actId="13926"/>
          <ac:spMkLst>
            <pc:docMk/>
            <pc:sldMk cId="4009799060" sldId="352"/>
            <ac:spMk id="4" creationId="{78F39146-FF83-C08B-8FD8-67E8038C5E38}"/>
          </ac:spMkLst>
        </pc:spChg>
        <pc:spChg chg="mod">
          <ac:chgData name="Richard Decker" userId="b8f6e2a6a2a75148" providerId="LiveId" clId="{860673FD-ED98-4054-BDD7-5C24CAED7B67}" dt="2023-08-13T02:21:08.419" v="753" actId="13926"/>
          <ac:spMkLst>
            <pc:docMk/>
            <pc:sldMk cId="4009799060" sldId="352"/>
            <ac:spMk id="5" creationId="{531D775E-1443-638B-8EF9-6C80201E69AD}"/>
          </ac:spMkLst>
        </pc:spChg>
        <pc:spChg chg="mod">
          <ac:chgData name="Richard Decker" userId="b8f6e2a6a2a75148" providerId="LiveId" clId="{860673FD-ED98-4054-BDD7-5C24CAED7B67}" dt="2023-08-13T02:36:01.713" v="907" actId="1076"/>
          <ac:spMkLst>
            <pc:docMk/>
            <pc:sldMk cId="4009799060" sldId="352"/>
            <ac:spMk id="6" creationId="{15586F1E-C986-EE7E-AF38-6E752D66B8D9}"/>
          </ac:spMkLst>
        </pc:spChg>
        <pc:spChg chg="add mod">
          <ac:chgData name="Richard Decker" userId="b8f6e2a6a2a75148" providerId="LiveId" clId="{860673FD-ED98-4054-BDD7-5C24CAED7B67}" dt="2023-08-13T02:22:14.196" v="763" actId="13926"/>
          <ac:spMkLst>
            <pc:docMk/>
            <pc:sldMk cId="4009799060" sldId="352"/>
            <ac:spMk id="7" creationId="{07D9AB66-45AF-9DF3-C373-98C952B9C4E6}"/>
          </ac:spMkLst>
        </pc:spChg>
        <pc:spChg chg="add mod">
          <ac:chgData name="Richard Decker" userId="b8f6e2a6a2a75148" providerId="LiveId" clId="{860673FD-ED98-4054-BDD7-5C24CAED7B67}" dt="2023-08-13T02:23:58.831" v="784" actId="1076"/>
          <ac:spMkLst>
            <pc:docMk/>
            <pc:sldMk cId="4009799060" sldId="352"/>
            <ac:spMk id="8" creationId="{54670A44-F759-1DEE-7E41-1C3C35507056}"/>
          </ac:spMkLst>
        </pc:spChg>
      </pc:sldChg>
      <pc:sldChg chg="addSp delSp modSp mod modAnim">
        <pc:chgData name="Richard Decker" userId="b8f6e2a6a2a75148" providerId="LiveId" clId="{860673FD-ED98-4054-BDD7-5C24CAED7B67}" dt="2023-08-13T02:39:48.107" v="920"/>
        <pc:sldMkLst>
          <pc:docMk/>
          <pc:sldMk cId="3053978195" sldId="353"/>
        </pc:sldMkLst>
        <pc:spChg chg="del">
          <ac:chgData name="Richard Decker" userId="b8f6e2a6a2a75148" providerId="LiveId" clId="{860673FD-ED98-4054-BDD7-5C24CAED7B67}" dt="2023-08-13T02:16:35.038" v="693" actId="478"/>
          <ac:spMkLst>
            <pc:docMk/>
            <pc:sldMk cId="3053978195" sldId="353"/>
            <ac:spMk id="9" creationId="{50A714AB-6462-AEF5-0556-6C6E05D83BC9}"/>
          </ac:spMkLst>
        </pc:spChg>
        <pc:spChg chg="add mod">
          <ac:chgData name="Richard Decker" userId="b8f6e2a6a2a75148" providerId="LiveId" clId="{860673FD-ED98-4054-BDD7-5C24CAED7B67}" dt="2023-08-13T02:17:34.837" v="717" actId="1076"/>
          <ac:spMkLst>
            <pc:docMk/>
            <pc:sldMk cId="3053978195" sldId="353"/>
            <ac:spMk id="12" creationId="{12EBD22E-0C88-DB37-A7C1-977234DF8519}"/>
          </ac:spMkLst>
        </pc:spChg>
        <pc:spChg chg="add mod">
          <ac:chgData name="Richard Decker" userId="b8f6e2a6a2a75148" providerId="LiveId" clId="{860673FD-ED98-4054-BDD7-5C24CAED7B67}" dt="2023-08-13T02:18:28.587" v="723" actId="14100"/>
          <ac:spMkLst>
            <pc:docMk/>
            <pc:sldMk cId="3053978195" sldId="353"/>
            <ac:spMk id="13" creationId="{AEE83B4A-F866-9FC6-33A8-A686B7B79D65}"/>
          </ac:spMkLst>
        </pc:spChg>
        <pc:spChg chg="add mod">
          <ac:chgData name="Richard Decker" userId="b8f6e2a6a2a75148" providerId="LiveId" clId="{860673FD-ED98-4054-BDD7-5C24CAED7B67}" dt="2023-08-13T02:18:50.078" v="727" actId="14100"/>
          <ac:spMkLst>
            <pc:docMk/>
            <pc:sldMk cId="3053978195" sldId="353"/>
            <ac:spMk id="14" creationId="{3D746670-A8C1-8E9D-3051-C270F3F44078}"/>
          </ac:spMkLst>
        </pc:spChg>
        <pc:picChg chg="add del mod">
          <ac:chgData name="Richard Decker" userId="b8f6e2a6a2a75148" providerId="LiveId" clId="{860673FD-ED98-4054-BDD7-5C24CAED7B67}" dt="2023-08-13T02:12:56.240" v="690" actId="478"/>
          <ac:picMkLst>
            <pc:docMk/>
            <pc:sldMk cId="3053978195" sldId="353"/>
            <ac:picMk id="5" creationId="{D85B2874-FE98-16DB-1799-93EEEF4137BD}"/>
          </ac:picMkLst>
        </pc:picChg>
        <pc:picChg chg="del">
          <ac:chgData name="Richard Decker" userId="b8f6e2a6a2a75148" providerId="LiveId" clId="{860673FD-ED98-4054-BDD7-5C24CAED7B67}" dt="2023-08-13T02:16:32.790" v="691" actId="478"/>
          <ac:picMkLst>
            <pc:docMk/>
            <pc:sldMk cId="3053978195" sldId="353"/>
            <ac:picMk id="7" creationId="{8FD0AA37-628B-0107-F7BB-7D4C944115FD}"/>
          </ac:picMkLst>
        </pc:picChg>
        <pc:picChg chg="add mod">
          <ac:chgData name="Richard Decker" userId="b8f6e2a6a2a75148" providerId="LiveId" clId="{860673FD-ED98-4054-BDD7-5C24CAED7B67}" dt="2023-08-13T02:17:03.889" v="698" actId="1076"/>
          <ac:picMkLst>
            <pc:docMk/>
            <pc:sldMk cId="3053978195" sldId="353"/>
            <ac:picMk id="8" creationId="{45E6B836-D232-286E-9AB4-DD4D766E0910}"/>
          </ac:picMkLst>
        </pc:picChg>
        <pc:inkChg chg="del">
          <ac:chgData name="Richard Decker" userId="b8f6e2a6a2a75148" providerId="LiveId" clId="{860673FD-ED98-4054-BDD7-5C24CAED7B67}" dt="2023-08-13T02:16:33.976" v="692" actId="478"/>
          <ac:inkMkLst>
            <pc:docMk/>
            <pc:sldMk cId="3053978195" sldId="353"/>
            <ac:inkMk id="10" creationId="{E71C2658-A898-69B7-376F-FB3C9EA7206F}"/>
          </ac:inkMkLst>
        </pc:inkChg>
        <pc:inkChg chg="del">
          <ac:chgData name="Richard Decker" userId="b8f6e2a6a2a75148" providerId="LiveId" clId="{860673FD-ED98-4054-BDD7-5C24CAED7B67}" dt="2023-08-13T02:16:36.197" v="694" actId="478"/>
          <ac:inkMkLst>
            <pc:docMk/>
            <pc:sldMk cId="3053978195" sldId="353"/>
            <ac:inkMk id="11" creationId="{9710CE39-485A-BFDB-9C93-722E5C6F4813}"/>
          </ac:inkMkLst>
        </pc:inkChg>
      </pc:sldChg>
      <pc:sldChg chg="del">
        <pc:chgData name="Richard Decker" userId="b8f6e2a6a2a75148" providerId="LiveId" clId="{860673FD-ED98-4054-BDD7-5C24CAED7B67}" dt="2023-08-13T01:45:31.331" v="182" actId="47"/>
        <pc:sldMkLst>
          <pc:docMk/>
          <pc:sldMk cId="3985473366" sldId="353"/>
        </pc:sldMkLst>
      </pc:sldChg>
      <pc:sldChg chg="del">
        <pc:chgData name="Richard Decker" userId="b8f6e2a6a2a75148" providerId="LiveId" clId="{860673FD-ED98-4054-BDD7-5C24CAED7B67}" dt="2023-08-13T01:45:31.469" v="183" actId="47"/>
        <pc:sldMkLst>
          <pc:docMk/>
          <pc:sldMk cId="3293446445" sldId="354"/>
        </pc:sldMkLst>
      </pc:sldChg>
      <pc:sldChg chg="delSp modSp mod modAnim">
        <pc:chgData name="Richard Decker" userId="b8f6e2a6a2a75148" providerId="LiveId" clId="{860673FD-ED98-4054-BDD7-5C24CAED7B67}" dt="2023-08-13T02:36:38.105" v="916"/>
        <pc:sldMkLst>
          <pc:docMk/>
          <pc:sldMk cId="3461387269" sldId="354"/>
        </pc:sldMkLst>
        <pc:spChg chg="mod">
          <ac:chgData name="Richard Decker" userId="b8f6e2a6a2a75148" providerId="LiveId" clId="{860673FD-ED98-4054-BDD7-5C24CAED7B67}" dt="2023-08-13T02:27:47.086" v="858" actId="115"/>
          <ac:spMkLst>
            <pc:docMk/>
            <pc:sldMk cId="3461387269" sldId="354"/>
            <ac:spMk id="2" creationId="{0D89045A-2916-09EA-DA62-7DC5480D3396}"/>
          </ac:spMkLst>
        </pc:spChg>
        <pc:spChg chg="del">
          <ac:chgData name="Richard Decker" userId="b8f6e2a6a2a75148" providerId="LiveId" clId="{860673FD-ED98-4054-BDD7-5C24CAED7B67}" dt="2023-08-13T02:24:48.654" v="804" actId="478"/>
          <ac:spMkLst>
            <pc:docMk/>
            <pc:sldMk cId="3461387269" sldId="354"/>
            <ac:spMk id="4" creationId="{78F39146-FF83-C08B-8FD8-67E8038C5E38}"/>
          </ac:spMkLst>
        </pc:spChg>
        <pc:spChg chg="mod">
          <ac:chgData name="Richard Decker" userId="b8f6e2a6a2a75148" providerId="LiveId" clId="{860673FD-ED98-4054-BDD7-5C24CAED7B67}" dt="2023-08-13T02:25:37.211" v="825" actId="13926"/>
          <ac:spMkLst>
            <pc:docMk/>
            <pc:sldMk cId="3461387269" sldId="354"/>
            <ac:spMk id="5" creationId="{531D775E-1443-638B-8EF9-6C80201E69AD}"/>
          </ac:spMkLst>
        </pc:spChg>
        <pc:spChg chg="mod">
          <ac:chgData name="Richard Decker" userId="b8f6e2a6a2a75148" providerId="LiveId" clId="{860673FD-ED98-4054-BDD7-5C24CAED7B67}" dt="2023-08-13T02:24:44.109" v="803" actId="20577"/>
          <ac:spMkLst>
            <pc:docMk/>
            <pc:sldMk cId="3461387269" sldId="354"/>
            <ac:spMk id="6" creationId="{15586F1E-C986-EE7E-AF38-6E752D66B8D9}"/>
          </ac:spMkLst>
        </pc:spChg>
        <pc:spChg chg="mod">
          <ac:chgData name="Richard Decker" userId="b8f6e2a6a2a75148" providerId="LiveId" clId="{860673FD-ED98-4054-BDD7-5C24CAED7B67}" dt="2023-08-13T02:26:43.210" v="848" actId="13926"/>
          <ac:spMkLst>
            <pc:docMk/>
            <pc:sldMk cId="3461387269" sldId="354"/>
            <ac:spMk id="7" creationId="{07D9AB66-45AF-9DF3-C373-98C952B9C4E6}"/>
          </ac:spMkLst>
        </pc:spChg>
        <pc:spChg chg="del">
          <ac:chgData name="Richard Decker" userId="b8f6e2a6a2a75148" providerId="LiveId" clId="{860673FD-ED98-4054-BDD7-5C24CAED7B67}" dt="2023-08-13T02:26:59.842" v="849" actId="478"/>
          <ac:spMkLst>
            <pc:docMk/>
            <pc:sldMk cId="3461387269" sldId="354"/>
            <ac:spMk id="8" creationId="{54670A44-F759-1DEE-7E41-1C3C35507056}"/>
          </ac:spMkLst>
        </pc:spChg>
      </pc:sldChg>
      <pc:sldChg chg="del">
        <pc:chgData name="Richard Decker" userId="b8f6e2a6a2a75148" providerId="LiveId" clId="{860673FD-ED98-4054-BDD7-5C24CAED7B67}" dt="2023-08-13T01:45:31.585" v="184" actId="47"/>
        <pc:sldMkLst>
          <pc:docMk/>
          <pc:sldMk cId="1303956669" sldId="355"/>
        </pc:sldMkLst>
      </pc:sldChg>
      <pc:sldChg chg="del">
        <pc:chgData name="Richard Decker" userId="b8f6e2a6a2a75148" providerId="LiveId" clId="{860673FD-ED98-4054-BDD7-5C24CAED7B67}" dt="2023-08-13T01:45:31.718" v="185" actId="47"/>
        <pc:sldMkLst>
          <pc:docMk/>
          <pc:sldMk cId="2036073730" sldId="356"/>
        </pc:sldMkLst>
      </pc:sldChg>
      <pc:sldChg chg="del">
        <pc:chgData name="Richard Decker" userId="b8f6e2a6a2a75148" providerId="LiveId" clId="{860673FD-ED98-4054-BDD7-5C24CAED7B67}" dt="2023-08-13T01:45:31.903" v="186" actId="47"/>
        <pc:sldMkLst>
          <pc:docMk/>
          <pc:sldMk cId="2458077474" sldId="3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10/7/2023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10/7/2023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10/7/2023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10/7/2023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10/7/2023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10/7/2023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10/7/2023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10/7/2023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10/7/2023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10/7/2023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10/7/2023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10/7/2023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1D98E05-015C-9C0A-6AD5-FDC1B87C8BEB}"/>
              </a:ext>
            </a:extLst>
          </p:cNvPr>
          <p:cNvSpPr txBox="1"/>
          <p:nvPr/>
        </p:nvSpPr>
        <p:spPr>
          <a:xfrm>
            <a:off x="7140102" y="1685925"/>
            <a:ext cx="5051898" cy="1743075"/>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1700" i="1" spc="150" dirty="0">
                <a:latin typeface="Bookman Old Style" panose="02050604050505020204" pitchFamily="18" charset="0"/>
                <a:ea typeface="+mj-ea"/>
                <a:cs typeface="+mj-cs"/>
              </a:rPr>
              <a:t>The Second Missionary Journey</a:t>
            </a:r>
            <a:r>
              <a:rPr lang="en-US" sz="2000" i="1" spc="150" dirty="0">
                <a:latin typeface="Bookman Old Style" panose="02050604050505020204" pitchFamily="18" charset="0"/>
                <a:ea typeface="+mj-ea"/>
                <a:cs typeface="+mj-cs"/>
              </a:rPr>
              <a:t>: </a:t>
            </a:r>
          </a:p>
          <a:p>
            <a:pPr algn="ctr">
              <a:lnSpc>
                <a:spcPct val="110000"/>
              </a:lnSpc>
              <a:spcBef>
                <a:spcPct val="0"/>
              </a:spcBef>
              <a:spcAft>
                <a:spcPts val="600"/>
              </a:spcAft>
            </a:pPr>
            <a:r>
              <a:rPr lang="en-US" sz="2000" b="1" spc="150" dirty="0">
                <a:latin typeface="Bookman Old Style" panose="02050604050505020204" pitchFamily="18" charset="0"/>
                <a:ea typeface="+mj-ea"/>
                <a:cs typeface="+mj-cs"/>
              </a:rPr>
              <a:t>“God Encourages His Child”</a:t>
            </a:r>
          </a:p>
          <a:p>
            <a:pPr algn="ctr">
              <a:lnSpc>
                <a:spcPct val="110000"/>
              </a:lnSpc>
              <a:spcBef>
                <a:spcPct val="0"/>
              </a:spcBef>
              <a:spcAft>
                <a:spcPts val="600"/>
              </a:spcAft>
            </a:pPr>
            <a:r>
              <a:rPr lang="en-US" sz="1200" b="1" i="1" spc="150" dirty="0">
                <a:latin typeface="+mj-lt"/>
                <a:ea typeface="+mj-ea"/>
                <a:cs typeface="+mj-cs"/>
              </a:rPr>
              <a:t>Part 3</a:t>
            </a:r>
          </a:p>
          <a:p>
            <a:pPr algn="ctr">
              <a:lnSpc>
                <a:spcPct val="110000"/>
              </a:lnSpc>
              <a:spcBef>
                <a:spcPct val="0"/>
              </a:spcBef>
              <a:spcAft>
                <a:spcPts val="600"/>
              </a:spcAft>
            </a:pPr>
            <a:r>
              <a:rPr lang="en-US" sz="1400" b="1" i="1" spc="150" dirty="0">
                <a:latin typeface="+mj-lt"/>
                <a:ea typeface="+mj-ea"/>
                <a:cs typeface="+mj-cs"/>
              </a:rPr>
              <a:t>Acts 18:9-11</a:t>
            </a:r>
          </a:p>
        </p:txBody>
      </p:sp>
      <p:sp>
        <p:nvSpPr>
          <p:cNvPr id="2" name="TextBox 1">
            <a:extLst>
              <a:ext uri="{FF2B5EF4-FFF2-40B4-BE49-F238E27FC236}">
                <a16:creationId xmlns:a16="http://schemas.microsoft.com/office/drawing/2014/main" id="{58DB13D8-1E80-B25A-8498-841487ADA961}"/>
              </a:ext>
            </a:extLst>
          </p:cNvPr>
          <p:cNvSpPr txBox="1"/>
          <p:nvPr/>
        </p:nvSpPr>
        <p:spPr>
          <a:xfrm>
            <a:off x="7140102" y="5491841"/>
            <a:ext cx="5051898" cy="768811"/>
          </a:xfrm>
          <a:prstGeom prst="rect">
            <a:avLst/>
          </a:prstGeom>
        </p:spPr>
        <p:txBody>
          <a:bodyPr vert="horz" lIns="109728" tIns="109728" rIns="109728" bIns="91440" rtlCol="0" anchor="b">
            <a:noAutofit/>
          </a:bodyPr>
          <a:lstStyle/>
          <a:p>
            <a:pPr algn="ctr">
              <a:lnSpc>
                <a:spcPct val="110000"/>
              </a:lnSpc>
              <a:spcBef>
                <a:spcPct val="0"/>
              </a:spcBef>
              <a:spcAft>
                <a:spcPts val="600"/>
              </a:spcAft>
            </a:pPr>
            <a:r>
              <a:rPr lang="en-US" sz="1200" b="1" spc="150" dirty="0">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000" b="1" i="1" spc="150" dirty="0">
                <a:latin typeface="Bookman Old Style" panose="02050604050505020204" pitchFamily="18" charset="0"/>
                <a:ea typeface="+mj-ea"/>
                <a:cs typeface="+mj-cs"/>
              </a:rPr>
              <a:t>– Acts 1:8 (ESV)</a:t>
            </a:r>
            <a:endParaRPr lang="en-US" sz="1000" b="1" i="1" spc="150" dirty="0">
              <a:latin typeface="+mj-lt"/>
              <a:ea typeface="+mj-ea"/>
              <a:cs typeface="+mj-cs"/>
            </a:endParaRPr>
          </a:p>
        </p:txBody>
      </p:sp>
      <p:pic>
        <p:nvPicPr>
          <p:cNvPr id="5" name="Picture 4" descr="A picture containing map, text, atlas&#10;&#10;Description automatically generated">
            <a:extLst>
              <a:ext uri="{FF2B5EF4-FFF2-40B4-BE49-F238E27FC236}">
                <a16:creationId xmlns:a16="http://schemas.microsoft.com/office/drawing/2014/main" id="{2AD6B732-6966-F848-9ECA-AD1AC9782E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831" y="597348"/>
            <a:ext cx="6965270" cy="5663304"/>
          </a:xfrm>
          <a:prstGeom prst="rect">
            <a:avLst/>
          </a:prstGeom>
        </p:spPr>
      </p:pic>
    </p:spTree>
    <p:extLst>
      <p:ext uri="{BB962C8B-B14F-4D97-AF65-F5344CB8AC3E}">
        <p14:creationId xmlns:p14="http://schemas.microsoft.com/office/powerpoint/2010/main" val="17443751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Word through the Spirit.</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He tells you He is with you.</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928B7837-C04B-B388-7571-A318958030F3}"/>
              </a:ext>
            </a:extLst>
          </p:cNvPr>
          <p:cNvSpPr txBox="1"/>
          <p:nvPr/>
        </p:nvSpPr>
        <p:spPr>
          <a:xfrm>
            <a:off x="-12700" y="2049033"/>
            <a:ext cx="12204700"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Joshua 1:5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No man shall be able to stand before you all the days of your life. </a:t>
            </a:r>
          </a:p>
          <a:p>
            <a:pPr lvl="0" algn="ctr">
              <a:defRPr/>
            </a:pPr>
            <a:r>
              <a:rPr lang="en-US" sz="2400" dirty="0">
                <a:solidFill>
                  <a:prstClr val="black"/>
                </a:solidFill>
              </a:rPr>
              <a:t>Just as I was with Moses, so I will be with you</a:t>
            </a:r>
            <a:r>
              <a:rPr lang="en-US" dirty="0">
                <a:solidFill>
                  <a:prstClr val="black"/>
                </a:solidFill>
              </a:rPr>
              <a:t>. I will not leave you or forsake you.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B0DFAF5B-8D45-774C-F869-C0FD7C71F52E}"/>
              </a:ext>
            </a:extLst>
          </p:cNvPr>
          <p:cNvSpPr txBox="1"/>
          <p:nvPr/>
        </p:nvSpPr>
        <p:spPr>
          <a:xfrm>
            <a:off x="0" y="4047314"/>
            <a:ext cx="12204700"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Joshua 1:9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Have I not commanded you? Be strong and courageous. Do not be frightened, and do not be dismayed, </a:t>
            </a:r>
          </a:p>
          <a:p>
            <a:pPr lvl="0" algn="ctr">
              <a:defRPr/>
            </a:pPr>
            <a:r>
              <a:rPr lang="en-US" sz="2400" dirty="0">
                <a:solidFill>
                  <a:prstClr val="black"/>
                </a:solidFill>
              </a:rPr>
              <a:t>for the LORD your God is with you</a:t>
            </a:r>
            <a:r>
              <a:rPr lang="en-US" dirty="0">
                <a:solidFill>
                  <a:prstClr val="black"/>
                </a:solidFill>
              </a:rPr>
              <a:t> wherever you go.”</a:t>
            </a:r>
          </a:p>
        </p:txBody>
      </p:sp>
    </p:spTree>
    <p:extLst>
      <p:ext uri="{BB962C8B-B14F-4D97-AF65-F5344CB8AC3E}">
        <p14:creationId xmlns:p14="http://schemas.microsoft.com/office/powerpoint/2010/main" val="211367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Word through the Spirit.</a:t>
            </a:r>
          </a:p>
        </p:txBody>
      </p:sp>
      <p:sp>
        <p:nvSpPr>
          <p:cNvPr id="4" name="TextBox 3">
            <a:extLst>
              <a:ext uri="{FF2B5EF4-FFF2-40B4-BE49-F238E27FC236}">
                <a16:creationId xmlns:a16="http://schemas.microsoft.com/office/drawing/2014/main" id="{78F39146-FF83-C08B-8FD8-67E8038C5E38}"/>
              </a:ext>
            </a:extLst>
          </p:cNvPr>
          <p:cNvSpPr txBox="1"/>
          <p:nvPr/>
        </p:nvSpPr>
        <p:spPr>
          <a:xfrm>
            <a:off x="0" y="2014609"/>
            <a:ext cx="12191999"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Matthew 28:18-20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And Jesus came and said to them, “All authority in heaven and on earth has been given to me. </a:t>
            </a:r>
          </a:p>
          <a:p>
            <a:pPr lvl="0" algn="ctr">
              <a:defRPr/>
            </a:pPr>
            <a:r>
              <a:rPr lang="en-US" dirty="0">
                <a:solidFill>
                  <a:prstClr val="black"/>
                </a:solidFill>
              </a:rPr>
              <a:t>Go therefore and make disciples of all nations, baptizing them in the name of the Father and of the Son and of the Holy Spirit, teaching them to observe all that I have commanded you. </a:t>
            </a:r>
          </a:p>
          <a:p>
            <a:pPr lvl="0" algn="ctr">
              <a:defRPr/>
            </a:pPr>
            <a:r>
              <a:rPr lang="en-US" dirty="0">
                <a:solidFill>
                  <a:prstClr val="black"/>
                </a:solidFill>
              </a:rPr>
              <a:t>And behold, </a:t>
            </a:r>
            <a:r>
              <a:rPr lang="en-US" sz="2400" dirty="0">
                <a:solidFill>
                  <a:prstClr val="black"/>
                </a:solidFill>
              </a:rPr>
              <a:t>I am with you always, to the end of the age</a:t>
            </a:r>
            <a:r>
              <a:rPr lang="en-US" dirty="0">
                <a:solidFill>
                  <a:prstClr val="black"/>
                </a:solidFill>
              </a:rPr>
              <a:t>.”</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He tells you He is </a:t>
            </a:r>
            <a:r>
              <a:rPr kumimoji="0" lang="en-US" sz="2400" b="0" i="1" strike="noStrike" kern="1200" cap="none" spc="0" normalizeH="0" baseline="0" noProof="0" dirty="0">
                <a:ln>
                  <a:noFill/>
                </a:ln>
                <a:effectLst/>
                <a:uLnTx/>
                <a:uFillTx/>
                <a:latin typeface="Calibri" panose="020F0502020204030204"/>
                <a:ea typeface="+mn-ea"/>
                <a:cs typeface="+mn-cs"/>
              </a:rPr>
              <a:t>with you.</a:t>
            </a:r>
            <a:endParaRPr kumimoji="0" lang="en-US" sz="1600" b="0" i="1" strike="noStrike" kern="1200" cap="none" spc="0" normalizeH="0" baseline="0" noProof="0" dirty="0">
              <a:ln>
                <a:noFill/>
              </a:ln>
              <a:effectLst/>
              <a:uLnTx/>
              <a:uFillTx/>
              <a:latin typeface="Calibri" panose="020F0502020204030204"/>
              <a:ea typeface="+mn-ea"/>
              <a:cs typeface="+mn-cs"/>
            </a:endParaRPr>
          </a:p>
        </p:txBody>
      </p:sp>
    </p:spTree>
    <p:extLst>
      <p:ext uri="{BB962C8B-B14F-4D97-AF65-F5344CB8AC3E}">
        <p14:creationId xmlns:p14="http://schemas.microsoft.com/office/powerpoint/2010/main" val="2622143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Word through the Spirit.</a:t>
            </a:r>
          </a:p>
        </p:txBody>
      </p:sp>
      <p:sp>
        <p:nvSpPr>
          <p:cNvPr id="4" name="TextBox 3">
            <a:extLst>
              <a:ext uri="{FF2B5EF4-FFF2-40B4-BE49-F238E27FC236}">
                <a16:creationId xmlns:a16="http://schemas.microsoft.com/office/drawing/2014/main" id="{78F39146-FF83-C08B-8FD8-67E8038C5E38}"/>
              </a:ext>
            </a:extLst>
          </p:cNvPr>
          <p:cNvSpPr txBox="1"/>
          <p:nvPr/>
        </p:nvSpPr>
        <p:spPr>
          <a:xfrm>
            <a:off x="0" y="2014609"/>
            <a:ext cx="12191999"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Hebrews 12:1-2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Therefore, since we are surrounded by so great a cloud of witnesses, let us also lay aside every weight, and sin which clings so closely, and </a:t>
            </a:r>
            <a:r>
              <a:rPr lang="en-US" sz="2400" dirty="0">
                <a:solidFill>
                  <a:prstClr val="black"/>
                </a:solidFill>
              </a:rPr>
              <a:t>let us run with endurance the race that is set before us, looking to Jesus</a:t>
            </a:r>
            <a:r>
              <a:rPr lang="en-US" dirty="0">
                <a:solidFill>
                  <a:prstClr val="black"/>
                </a:solidFill>
              </a:rPr>
              <a:t>, the founder and perfecter of our faith, who for the joy that was set before him endured the cross, despising the shame, and is seated at the right hand of the throne of God.</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He tells you He is with you.</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3449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a:t>
            </a:r>
            <a:r>
              <a:rPr kumimoji="0" lang="en-US" sz="2800" b="0" i="0" strike="noStrike" kern="1200" cap="none" spc="0" normalizeH="0" baseline="0" noProof="0" dirty="0">
                <a:ln>
                  <a:noFill/>
                </a:ln>
                <a:effectLst/>
                <a:uLnTx/>
                <a:uFillTx/>
                <a:latin typeface="Calibri" panose="020F0502020204030204"/>
                <a:ea typeface="+mn-ea"/>
                <a:cs typeface="+mn-cs"/>
              </a:rPr>
              <a:t>Word through the Spirit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4" name="TextBox 3">
            <a:extLst>
              <a:ext uri="{FF2B5EF4-FFF2-40B4-BE49-F238E27FC236}">
                <a16:creationId xmlns:a16="http://schemas.microsoft.com/office/drawing/2014/main" id="{78F39146-FF83-C08B-8FD8-67E8038C5E38}"/>
              </a:ext>
            </a:extLst>
          </p:cNvPr>
          <p:cNvSpPr txBox="1"/>
          <p:nvPr/>
        </p:nvSpPr>
        <p:spPr>
          <a:xfrm>
            <a:off x="1997245" y="2828835"/>
            <a:ext cx="8662736"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US" sz="1800" b="1" i="0" u="none" strike="noStrike" kern="1200" cap="none" spc="0" normalizeH="0" baseline="0" noProof="0">
                <a:ln>
                  <a:noFill/>
                </a:ln>
                <a:solidFill>
                  <a:prstClr val="black"/>
                </a:solidFill>
                <a:effectLst/>
                <a:uLnTx/>
                <a:uFillTx/>
                <a:latin typeface="Calibri" panose="020F0502020204030204"/>
                <a:ea typeface="+mn-ea"/>
                <a:cs typeface="+mn-cs"/>
              </a:rPr>
              <a:t>Timothy 4:7-8a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I have fought the good fight, I have finished the race, I have kept the faith. Henceforth there is laid up for me the crown of righteousness, which the Lord, the righteous judge, will award to me on that day, and not only to me but also to all who have loved his appearing.</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Calibri" panose="020F0502020204030204"/>
              </a:rPr>
              <a:t>4</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He tells you there is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purpose</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for your life, and He will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help</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you see it through.</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9869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algn="ctr"/>
            <a:r>
              <a:rPr lang="en-US" sz="2800" b="1" dirty="0"/>
              <a:t>C. </a:t>
            </a:r>
            <a:r>
              <a:rPr lang="en-US" sz="2800" dirty="0"/>
              <a:t>God encourages you by speaking to you by His </a:t>
            </a:r>
            <a:r>
              <a:rPr lang="en-US" sz="2800" u="sng" dirty="0">
                <a:solidFill>
                  <a:srgbClr val="00B050"/>
                </a:solidFill>
              </a:rPr>
              <a:t>Word</a:t>
            </a:r>
            <a:r>
              <a:rPr lang="en-US" sz="2800" dirty="0"/>
              <a:t> through the </a:t>
            </a:r>
            <a:r>
              <a:rPr lang="en-US" sz="2800" u="sng" dirty="0">
                <a:solidFill>
                  <a:srgbClr val="00B050"/>
                </a:solidFill>
              </a:rPr>
              <a:t>Spirit</a:t>
            </a:r>
            <a:r>
              <a:rPr lang="en-US" sz="2800" dirty="0"/>
              <a:t>.</a:t>
            </a:r>
          </a:p>
        </p:txBody>
      </p:sp>
      <p:sp>
        <p:nvSpPr>
          <p:cNvPr id="4" name="TextBox 3">
            <a:extLst>
              <a:ext uri="{FF2B5EF4-FFF2-40B4-BE49-F238E27FC236}">
                <a16:creationId xmlns:a16="http://schemas.microsoft.com/office/drawing/2014/main" id="{78F39146-FF83-C08B-8FD8-67E8038C5E38}"/>
              </a:ext>
            </a:extLst>
          </p:cNvPr>
          <p:cNvSpPr txBox="1"/>
          <p:nvPr/>
        </p:nvSpPr>
        <p:spPr>
          <a:xfrm>
            <a:off x="2651758" y="1374411"/>
            <a:ext cx="6888480" cy="156966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Ephesians 2:19-20 </a:t>
            </a:r>
            <a:r>
              <a:rPr lang="en-US" sz="1200" dirty="0">
                <a:solidFill>
                  <a:prstClr val="black"/>
                </a:solidFill>
                <a:latin typeface="Calibri" panose="020F0502020204030204"/>
              </a:rPr>
              <a:t>(ESV)</a:t>
            </a:r>
          </a:p>
          <a:p>
            <a:pPr lvl="0" algn="ctr">
              <a:defRPr/>
            </a:pPr>
            <a:r>
              <a:rPr lang="en-US" dirty="0"/>
              <a:t>So then you are no longer strangers and aliens, but you are fellow citizens with the saints and members of the household of God, </a:t>
            </a:r>
          </a:p>
          <a:p>
            <a:pPr lvl="0" algn="ctr">
              <a:defRPr/>
            </a:pPr>
            <a:r>
              <a:rPr lang="en-US" sz="2400" dirty="0"/>
              <a:t>built on the foundation of the apostles and prophets</a:t>
            </a:r>
            <a:r>
              <a:rPr lang="en-US" dirty="0"/>
              <a:t>,</a:t>
            </a:r>
          </a:p>
          <a:p>
            <a:pPr lvl="0" algn="ctr">
              <a:defRPr/>
            </a:pPr>
            <a:r>
              <a:rPr lang="en-US" dirty="0"/>
              <a:t> Christ Jesus himself being the cornerstone,</a:t>
            </a:r>
          </a:p>
        </p:txBody>
      </p:sp>
      <p:sp>
        <p:nvSpPr>
          <p:cNvPr id="2" name="TextBox 1">
            <a:extLst>
              <a:ext uri="{FF2B5EF4-FFF2-40B4-BE49-F238E27FC236}">
                <a16:creationId xmlns:a16="http://schemas.microsoft.com/office/drawing/2014/main" id="{FB361F60-4632-BB9E-92C8-D4622D2BEBB8}"/>
              </a:ext>
            </a:extLst>
          </p:cNvPr>
          <p:cNvSpPr txBox="1"/>
          <p:nvPr/>
        </p:nvSpPr>
        <p:spPr>
          <a:xfrm>
            <a:off x="-2" y="3429000"/>
            <a:ext cx="12192000"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alibri" panose="020F0502020204030204"/>
              </a:rPr>
              <a:t>1 Corinthians 3:11 </a:t>
            </a:r>
            <a:r>
              <a:rPr lang="en-US" sz="1200" dirty="0">
                <a:solidFill>
                  <a:prstClr val="black"/>
                </a:solidFill>
                <a:latin typeface="Calibri" panose="020F0502020204030204"/>
              </a:rPr>
              <a:t>(ESV)</a:t>
            </a:r>
          </a:p>
          <a:p>
            <a:pPr lvl="0" algn="ctr">
              <a:defRPr/>
            </a:pPr>
            <a:r>
              <a:rPr lang="en-US" dirty="0"/>
              <a:t>For </a:t>
            </a:r>
            <a:r>
              <a:rPr lang="en-US" sz="2400" dirty="0"/>
              <a:t>no one</a:t>
            </a:r>
            <a:r>
              <a:rPr lang="en-US" dirty="0"/>
              <a:t> can lay a foundation other than that which is laid, which is Jesus Christ.</a:t>
            </a:r>
          </a:p>
        </p:txBody>
      </p:sp>
    </p:spTree>
    <p:extLst>
      <p:ext uri="{BB962C8B-B14F-4D97-AF65-F5344CB8AC3E}">
        <p14:creationId xmlns:p14="http://schemas.microsoft.com/office/powerpoint/2010/main" val="19911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a:t>
            </a:r>
            <a:r>
              <a:rPr kumimoji="0" lang="en-US" sz="2800" b="0" i="0" strike="noStrike" kern="1200" cap="none" spc="0" normalizeH="0" baseline="0" noProof="0" dirty="0">
                <a:ln>
                  <a:noFill/>
                </a:ln>
                <a:effectLst/>
                <a:uLnTx/>
                <a:uFillTx/>
                <a:latin typeface="Calibri" panose="020F0502020204030204"/>
                <a:ea typeface="+mn-ea"/>
                <a:cs typeface="+mn-cs"/>
              </a:rPr>
              <a:t>Word</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 through the </a:t>
            </a:r>
            <a:r>
              <a:rPr kumimoji="0" lang="en-US" sz="2800" b="0" i="0" strike="noStrike" kern="1200" cap="none" spc="0" normalizeH="0" baseline="0" noProof="0" dirty="0">
                <a:ln>
                  <a:noFill/>
                </a:ln>
                <a:effectLst/>
                <a:uLnTx/>
                <a:uFillTx/>
                <a:latin typeface="Calibri" panose="020F0502020204030204"/>
                <a:ea typeface="+mn-ea"/>
                <a:cs typeface="+mn-cs"/>
              </a:rPr>
              <a:t>Spirit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4" name="TextBox 3">
            <a:extLst>
              <a:ext uri="{FF2B5EF4-FFF2-40B4-BE49-F238E27FC236}">
                <a16:creationId xmlns:a16="http://schemas.microsoft.com/office/drawing/2014/main" id="{78F39146-FF83-C08B-8FD8-67E8038C5E38}"/>
              </a:ext>
            </a:extLst>
          </p:cNvPr>
          <p:cNvSpPr txBox="1"/>
          <p:nvPr/>
        </p:nvSpPr>
        <p:spPr>
          <a:xfrm>
            <a:off x="2651757" y="708248"/>
            <a:ext cx="6888480" cy="193899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 2:14-16</a:t>
            </a:r>
            <a:r>
              <a:rPr kumimoji="0" lang="en-US" sz="1800" b="1" i="0" u="none" strike="noStrike" kern="1200" cap="none" spc="0" normalizeH="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algn="ctr">
              <a:defRPr/>
            </a:pPr>
            <a:r>
              <a:rPr lang="en-US" sz="2400" dirty="0">
                <a:solidFill>
                  <a:prstClr val="black"/>
                </a:solidFill>
              </a:rPr>
              <a:t>Remind them of these things</a:t>
            </a:r>
            <a:r>
              <a:rPr lang="en-US" dirty="0">
                <a:solidFill>
                  <a:prstClr val="black"/>
                </a:solidFill>
              </a:rPr>
              <a:t>, and charge them before God not to quarrel about words, which does no good, but only ruins the hearers. </a:t>
            </a:r>
            <a:r>
              <a:rPr lang="en-US" dirty="0"/>
              <a:t>Do your best to present yourself to God as one approved, a worker who has no need to be ashamed, </a:t>
            </a:r>
          </a:p>
          <a:p>
            <a:pPr algn="ctr">
              <a:defRPr/>
            </a:pPr>
            <a:r>
              <a:rPr lang="en-US" sz="2400" dirty="0"/>
              <a:t>rightly handling the word of truth.</a:t>
            </a:r>
            <a:endParaRPr lang="en-US" dirty="0"/>
          </a:p>
        </p:txBody>
      </p:sp>
      <p:sp>
        <p:nvSpPr>
          <p:cNvPr id="2" name="TextBox 1">
            <a:extLst>
              <a:ext uri="{FF2B5EF4-FFF2-40B4-BE49-F238E27FC236}">
                <a16:creationId xmlns:a16="http://schemas.microsoft.com/office/drawing/2014/main" id="{FB361F60-4632-BB9E-92C8-D4622D2BEBB8}"/>
              </a:ext>
            </a:extLst>
          </p:cNvPr>
          <p:cNvSpPr txBox="1"/>
          <p:nvPr/>
        </p:nvSpPr>
        <p:spPr>
          <a:xfrm>
            <a:off x="-3" y="2832267"/>
            <a:ext cx="12192000" cy="147732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a:t>
            </a:r>
            <a:r>
              <a:rPr kumimoji="0" lang="en-US" sz="1800" b="1" i="0" u="none" strike="noStrike" kern="1200" cap="none" spc="0" normalizeH="0" noProof="0" dirty="0">
                <a:ln>
                  <a:noFill/>
                </a:ln>
                <a:solidFill>
                  <a:prstClr val="black"/>
                </a:solidFill>
                <a:effectLst/>
                <a:uLnTx/>
                <a:uFillTx/>
                <a:latin typeface="Calibri" panose="020F0502020204030204"/>
                <a:ea typeface="+mn-ea"/>
                <a:cs typeface="+mn-cs"/>
              </a:rPr>
              <a:t> 3:14-17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But as for you, </a:t>
            </a:r>
            <a:r>
              <a:rPr lang="en-US" sz="2400" dirty="0">
                <a:solidFill>
                  <a:prstClr val="black"/>
                </a:solidFill>
              </a:rPr>
              <a:t>continue in what you have learned </a:t>
            </a:r>
            <a:r>
              <a:rPr lang="en-US" dirty="0">
                <a:solidFill>
                  <a:prstClr val="black"/>
                </a:solidFill>
              </a:rPr>
              <a:t>and have firmly believed, knowing from whom you learned it and how from childhood you have been acquainted with </a:t>
            </a:r>
            <a:r>
              <a:rPr lang="en-US" sz="2400" dirty="0">
                <a:solidFill>
                  <a:prstClr val="black"/>
                </a:solidFill>
              </a:rPr>
              <a:t>the sacred writings</a:t>
            </a:r>
            <a:r>
              <a:rPr lang="en-US" dirty="0">
                <a:solidFill>
                  <a:prstClr val="black"/>
                </a:solidFill>
              </a:rPr>
              <a:t>, which are able to make you wise for salvation through faith in Christ Jesus. </a:t>
            </a:r>
            <a:r>
              <a:rPr lang="en-US" sz="2400" dirty="0">
                <a:solidFill>
                  <a:prstClr val="black"/>
                </a:solidFill>
              </a:rPr>
              <a:t>All Scripture is breathed out by God</a:t>
            </a:r>
            <a:r>
              <a:rPr lang="en-US" dirty="0">
                <a:solidFill>
                  <a:prstClr val="black"/>
                </a:solidFill>
              </a:rPr>
              <a:t>…</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1592AA6-366C-684C-9A3C-E379889F2BB9}"/>
              </a:ext>
            </a:extLst>
          </p:cNvPr>
          <p:cNvSpPr txBox="1"/>
          <p:nvPr/>
        </p:nvSpPr>
        <p:spPr>
          <a:xfrm>
            <a:off x="4940964" y="4656963"/>
            <a:ext cx="2310065" cy="212365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 4:2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sz="2400" dirty="0">
                <a:solidFill>
                  <a:prstClr val="black"/>
                </a:solidFill>
              </a:rPr>
              <a:t>preach the word; </a:t>
            </a:r>
            <a:r>
              <a:rPr lang="en-US" dirty="0">
                <a:solidFill>
                  <a:prstClr val="black"/>
                </a:solidFill>
              </a:rPr>
              <a:t>be ready in season and out of season; reprove, rebuke, and exhort, with complete patience and teaching. </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4126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randombar(horizont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Word through the Spirit.</a:t>
            </a:r>
          </a:p>
        </p:txBody>
      </p:sp>
      <p:sp>
        <p:nvSpPr>
          <p:cNvPr id="4" name="TextBox 3">
            <a:extLst>
              <a:ext uri="{FF2B5EF4-FFF2-40B4-BE49-F238E27FC236}">
                <a16:creationId xmlns:a16="http://schemas.microsoft.com/office/drawing/2014/main" id="{78F39146-FF83-C08B-8FD8-67E8038C5E38}"/>
              </a:ext>
            </a:extLst>
          </p:cNvPr>
          <p:cNvSpPr txBox="1"/>
          <p:nvPr/>
        </p:nvSpPr>
        <p:spPr>
          <a:xfrm>
            <a:off x="0" y="1374411"/>
            <a:ext cx="12192000" cy="31393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Peter 1:19-21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And we have </a:t>
            </a:r>
          </a:p>
          <a:p>
            <a:pPr lvl="0" algn="ctr">
              <a:defRPr/>
            </a:pPr>
            <a:r>
              <a:rPr lang="en-US" sz="2400" dirty="0">
                <a:solidFill>
                  <a:prstClr val="black"/>
                </a:solidFill>
              </a:rPr>
              <a:t>the prophetic word more fully confirmed</a:t>
            </a:r>
            <a:r>
              <a:rPr lang="en-US" dirty="0">
                <a:solidFill>
                  <a:prstClr val="black"/>
                </a:solidFill>
              </a:rPr>
              <a:t>, </a:t>
            </a:r>
            <a:r>
              <a:rPr lang="en-US" sz="2400" dirty="0">
                <a:solidFill>
                  <a:prstClr val="black"/>
                </a:solidFill>
              </a:rPr>
              <a:t>to which you will do well to pay attention </a:t>
            </a:r>
          </a:p>
          <a:p>
            <a:pPr lvl="0" algn="ctr">
              <a:defRPr/>
            </a:pPr>
            <a:r>
              <a:rPr lang="en-US" dirty="0">
                <a:solidFill>
                  <a:prstClr val="black"/>
                </a:solidFill>
              </a:rPr>
              <a:t>as to a lamp shining in a dark place, until the day dawns and the morning star rises in your hearts, knowing this first of all, that</a:t>
            </a:r>
          </a:p>
          <a:p>
            <a:pPr lvl="0" algn="ctr">
              <a:defRPr/>
            </a:pPr>
            <a:r>
              <a:rPr lang="en-US" dirty="0">
                <a:solidFill>
                  <a:prstClr val="black"/>
                </a:solidFill>
              </a:rPr>
              <a:t> </a:t>
            </a:r>
            <a:r>
              <a:rPr lang="en-US" sz="2400" u="sng" dirty="0">
                <a:solidFill>
                  <a:prstClr val="black"/>
                </a:solidFill>
              </a:rPr>
              <a:t>no</a:t>
            </a:r>
            <a:r>
              <a:rPr lang="en-US" sz="2400" dirty="0">
                <a:solidFill>
                  <a:prstClr val="black"/>
                </a:solidFill>
              </a:rPr>
              <a:t> prophecy of Scripture comes from someone’s own interpretation</a:t>
            </a:r>
            <a:r>
              <a:rPr lang="en-US" dirty="0">
                <a:solidFill>
                  <a:prstClr val="black"/>
                </a:solidFill>
              </a:rPr>
              <a:t>.</a:t>
            </a:r>
          </a:p>
          <a:p>
            <a:pPr lvl="0" algn="ctr">
              <a:defRPr/>
            </a:pPr>
            <a:r>
              <a:rPr lang="en-US" dirty="0">
                <a:solidFill>
                  <a:prstClr val="black"/>
                </a:solidFill>
              </a:rPr>
              <a:t> For </a:t>
            </a:r>
            <a:r>
              <a:rPr lang="en-US" sz="2400" dirty="0">
                <a:solidFill>
                  <a:prstClr val="black"/>
                </a:solidFill>
              </a:rPr>
              <a:t>no prophecy was ever produced by the will of man</a:t>
            </a:r>
            <a:r>
              <a:rPr lang="en-US" dirty="0">
                <a:solidFill>
                  <a:prstClr val="black"/>
                </a:solidFill>
              </a:rPr>
              <a:t>, </a:t>
            </a:r>
          </a:p>
          <a:p>
            <a:pPr lvl="0" algn="ctr">
              <a:defRPr/>
            </a:pPr>
            <a:r>
              <a:rPr lang="en-US" sz="2400" dirty="0">
                <a:solidFill>
                  <a:prstClr val="black"/>
                </a:solidFill>
              </a:rPr>
              <a:t>but men spoke from God </a:t>
            </a:r>
          </a:p>
          <a:p>
            <a:pPr lvl="0" algn="ctr">
              <a:defRPr/>
            </a:pPr>
            <a:r>
              <a:rPr lang="en-US" dirty="0">
                <a:solidFill>
                  <a:prstClr val="black"/>
                </a:solidFill>
              </a:rPr>
              <a:t>as they </a:t>
            </a:r>
            <a:r>
              <a:rPr lang="en-US" sz="2400" dirty="0">
                <a:solidFill>
                  <a:prstClr val="black"/>
                </a:solidFill>
              </a:rPr>
              <a:t>were carried </a:t>
            </a:r>
            <a:r>
              <a:rPr lang="en-US" dirty="0">
                <a:solidFill>
                  <a:prstClr val="black"/>
                </a:solidFill>
              </a:rPr>
              <a:t>along </a:t>
            </a:r>
          </a:p>
          <a:p>
            <a:pPr lvl="0" algn="ctr">
              <a:defRPr/>
            </a:pPr>
            <a:r>
              <a:rPr lang="en-US" sz="2400" dirty="0">
                <a:solidFill>
                  <a:prstClr val="black"/>
                </a:solidFill>
              </a:rPr>
              <a:t>by the Holy Spirit.</a:t>
            </a:r>
            <a:endParaRPr lang="en-US" dirty="0">
              <a:solidFill>
                <a:prstClr val="black"/>
              </a:solidFill>
            </a:endParaRPr>
          </a:p>
        </p:txBody>
      </p:sp>
    </p:spTree>
    <p:extLst>
      <p:ext uri="{BB962C8B-B14F-4D97-AF65-F5344CB8AC3E}">
        <p14:creationId xmlns:p14="http://schemas.microsoft.com/office/powerpoint/2010/main" val="1433244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Word through the Spirit.</a:t>
            </a:r>
          </a:p>
        </p:txBody>
      </p:sp>
      <p:sp>
        <p:nvSpPr>
          <p:cNvPr id="4" name="TextBox 3">
            <a:extLst>
              <a:ext uri="{FF2B5EF4-FFF2-40B4-BE49-F238E27FC236}">
                <a16:creationId xmlns:a16="http://schemas.microsoft.com/office/drawing/2014/main" id="{78F39146-FF83-C08B-8FD8-67E8038C5E38}"/>
              </a:ext>
            </a:extLst>
          </p:cNvPr>
          <p:cNvSpPr txBox="1"/>
          <p:nvPr/>
        </p:nvSpPr>
        <p:spPr>
          <a:xfrm>
            <a:off x="1042736" y="2567226"/>
            <a:ext cx="10106527" cy="8617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1 Corinthians 2:3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sz="2400" dirty="0">
                <a:solidFill>
                  <a:prstClr val="black"/>
                </a:solidFill>
              </a:rPr>
              <a:t>And I was with you in weakness and </a:t>
            </a:r>
            <a:r>
              <a:rPr lang="en-US" sz="3200" dirty="0">
                <a:solidFill>
                  <a:prstClr val="black"/>
                </a:solidFill>
              </a:rPr>
              <a:t>in fear </a:t>
            </a:r>
            <a:r>
              <a:rPr lang="en-US" sz="2400" dirty="0">
                <a:solidFill>
                  <a:prstClr val="black"/>
                </a:solidFill>
              </a:rPr>
              <a:t>and </a:t>
            </a:r>
            <a:r>
              <a:rPr lang="en-US" sz="3200" dirty="0">
                <a:solidFill>
                  <a:prstClr val="black"/>
                </a:solidFill>
              </a:rPr>
              <a:t>much trembling</a:t>
            </a:r>
            <a:r>
              <a:rPr lang="en-US" sz="2400" dirty="0">
                <a:solidFill>
                  <a:prstClr val="black"/>
                </a:solidFill>
              </a:rPr>
              <a:t>,</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He tells you to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stop</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fearing</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6590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Word through the Spirit.</a:t>
            </a:r>
          </a:p>
        </p:txBody>
      </p:sp>
      <p:sp>
        <p:nvSpPr>
          <p:cNvPr id="2" name="TextBox 1">
            <a:extLst>
              <a:ext uri="{FF2B5EF4-FFF2-40B4-BE49-F238E27FC236}">
                <a16:creationId xmlns:a16="http://schemas.microsoft.com/office/drawing/2014/main" id="{FB361F60-4632-BB9E-92C8-D4622D2BEBB8}"/>
              </a:ext>
            </a:extLst>
          </p:cNvPr>
          <p:cNvSpPr txBox="1"/>
          <p:nvPr/>
        </p:nvSpPr>
        <p:spPr>
          <a:xfrm>
            <a:off x="12700" y="1508106"/>
            <a:ext cx="12192000" cy="35086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Joshua 1:6-9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Be strong and courageous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for you shall cause this people to inherit the land that I swore to their fathers to give them.</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Only </a:t>
            </a: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be strong and very courageous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being careful to do according to all the law that Moses my servant commanded you. Do not turn from it to the right hand or to the left, that you may have good success wherever you go. This Book of the Law shall not depart from your mouth, but you shall meditate on it day and night, so that you may be careful to do according to all that is written in it. For then you will make your way prosperous, and then you will have good success. Have I not commanded you?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Be strong and courageous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solidFill>
                <a:effectLst/>
                <a:uLnTx/>
                <a:uFillTx/>
                <a:latin typeface="Calibri" panose="020F0502020204030204"/>
                <a:ea typeface="+mn-ea"/>
                <a:cs typeface="+mn-cs"/>
              </a:rPr>
              <a:t>Do not be frightened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and do not be dismayed, for the LORD your God is with you wherever you go.”</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He tells you to </a:t>
            </a:r>
            <a:r>
              <a:rPr kumimoji="0" lang="en-US" sz="2400" b="0" i="1" strike="noStrike" kern="1200" cap="none" spc="0" normalizeH="0" baseline="0" noProof="0" dirty="0">
                <a:ln>
                  <a:noFill/>
                </a:ln>
                <a:effectLst/>
                <a:uLnTx/>
                <a:uFillTx/>
                <a:latin typeface="Calibri" panose="020F0502020204030204"/>
                <a:ea typeface="+mn-ea"/>
                <a:cs typeface="+mn-cs"/>
              </a:rPr>
              <a:t>stop fearing</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C32F0FF4-9E8C-E794-E158-57293DD74D66}"/>
              </a:ext>
            </a:extLst>
          </p:cNvPr>
          <p:cNvSpPr txBox="1"/>
          <p:nvPr/>
        </p:nvSpPr>
        <p:spPr>
          <a:xfrm>
            <a:off x="-12700" y="5539979"/>
            <a:ext cx="12192000"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1 Samuel</a:t>
            </a:r>
            <a:r>
              <a:rPr kumimoji="0" lang="en-US" sz="1800" b="1" i="0" u="none" strike="noStrike" kern="1200" cap="none" spc="0" normalizeH="0" noProof="0" dirty="0">
                <a:ln>
                  <a:noFill/>
                </a:ln>
                <a:solidFill>
                  <a:prstClr val="black"/>
                </a:solidFill>
                <a:effectLst/>
                <a:uLnTx/>
                <a:uFillTx/>
                <a:latin typeface="Calibri" panose="020F0502020204030204"/>
                <a:ea typeface="+mn-ea"/>
                <a:cs typeface="+mn-cs"/>
              </a:rPr>
              <a:t> 17:32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And David said to Saul, “</a:t>
            </a:r>
            <a:r>
              <a:rPr lang="en-US" sz="2400" dirty="0">
                <a:solidFill>
                  <a:prstClr val="black"/>
                </a:solidFill>
              </a:rPr>
              <a:t>Let no man’s heart fail </a:t>
            </a:r>
            <a:r>
              <a:rPr lang="en-US" dirty="0">
                <a:solidFill>
                  <a:prstClr val="black"/>
                </a:solidFill>
              </a:rPr>
              <a:t>because of him. Your servant will go and fight with this Philistine.”</a:t>
            </a:r>
          </a:p>
        </p:txBody>
      </p:sp>
    </p:spTree>
    <p:extLst>
      <p:ext uri="{BB962C8B-B14F-4D97-AF65-F5344CB8AC3E}">
        <p14:creationId xmlns:p14="http://schemas.microsoft.com/office/powerpoint/2010/main" val="267808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Word through the Spirit.</a:t>
            </a:r>
          </a:p>
        </p:txBody>
      </p:sp>
      <p:sp>
        <p:nvSpPr>
          <p:cNvPr id="2" name="TextBox 1">
            <a:extLst>
              <a:ext uri="{FF2B5EF4-FFF2-40B4-BE49-F238E27FC236}">
                <a16:creationId xmlns:a16="http://schemas.microsoft.com/office/drawing/2014/main" id="{FB361F60-4632-BB9E-92C8-D4622D2BEBB8}"/>
              </a:ext>
            </a:extLst>
          </p:cNvPr>
          <p:cNvSpPr txBox="1"/>
          <p:nvPr/>
        </p:nvSpPr>
        <p:spPr>
          <a:xfrm>
            <a:off x="1531018" y="1430089"/>
            <a:ext cx="9155363" cy="184665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Matthew 10:29-31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Are not two sparrows sold for a penny? And </a:t>
            </a:r>
            <a:r>
              <a:rPr lang="en-US" sz="2400" dirty="0">
                <a:solidFill>
                  <a:prstClr val="black"/>
                </a:solidFill>
              </a:rPr>
              <a:t>not one of them will fall to the ground apart from your Father</a:t>
            </a:r>
            <a:r>
              <a:rPr lang="en-US" dirty="0">
                <a:solidFill>
                  <a:prstClr val="black"/>
                </a:solidFill>
              </a:rPr>
              <a:t>. But even the hairs of your head are all numbered.</a:t>
            </a:r>
          </a:p>
          <a:p>
            <a:pPr lvl="0" algn="ctr">
              <a:defRPr/>
            </a:pPr>
            <a:r>
              <a:rPr lang="en-US" dirty="0">
                <a:solidFill>
                  <a:prstClr val="black"/>
                </a:solidFill>
              </a:rPr>
              <a:t> </a:t>
            </a:r>
            <a:r>
              <a:rPr lang="en-US" sz="2400" dirty="0">
                <a:solidFill>
                  <a:prstClr val="black"/>
                </a:solidFill>
              </a:rPr>
              <a:t>Fear not, therefore; </a:t>
            </a:r>
          </a:p>
          <a:p>
            <a:pPr lvl="0" algn="ctr">
              <a:defRPr/>
            </a:pPr>
            <a:r>
              <a:rPr lang="en-US" sz="2400" dirty="0">
                <a:solidFill>
                  <a:prstClr val="black"/>
                </a:solidFill>
              </a:rPr>
              <a:t>you are of more value than many sparrows.</a:t>
            </a:r>
            <a:endParaRPr lang="en-US" dirty="0">
              <a:solidFill>
                <a:prstClr val="black"/>
              </a:solidFill>
            </a:endParaRP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He tells you to stop fearing.</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BF31C399-6A70-6709-E077-6E8BFD7C36C8}"/>
              </a:ext>
            </a:extLst>
          </p:cNvPr>
          <p:cNvSpPr txBox="1"/>
          <p:nvPr/>
        </p:nvSpPr>
        <p:spPr>
          <a:xfrm>
            <a:off x="12700" y="3501225"/>
            <a:ext cx="12192000" cy="166199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Romans 8:15-17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For </a:t>
            </a:r>
            <a:r>
              <a:rPr lang="en-US" sz="2400" dirty="0">
                <a:solidFill>
                  <a:prstClr val="black"/>
                </a:solidFill>
              </a:rPr>
              <a:t>you did not receive the spirit of slavery to fall back into fear, </a:t>
            </a:r>
          </a:p>
          <a:p>
            <a:pPr lvl="0" algn="ctr">
              <a:defRPr/>
            </a:pPr>
            <a:r>
              <a:rPr lang="en-US" dirty="0">
                <a:solidFill>
                  <a:prstClr val="black"/>
                </a:solidFill>
              </a:rPr>
              <a:t>but </a:t>
            </a:r>
            <a:r>
              <a:rPr lang="en-US" sz="2400" dirty="0">
                <a:solidFill>
                  <a:prstClr val="black"/>
                </a:solidFill>
              </a:rPr>
              <a:t>you have received the Spirit of adoption as sons</a:t>
            </a:r>
            <a:r>
              <a:rPr lang="en-US" dirty="0">
                <a:solidFill>
                  <a:prstClr val="black"/>
                </a:solidFill>
              </a:rPr>
              <a:t>, </a:t>
            </a:r>
          </a:p>
          <a:p>
            <a:pPr lvl="0" algn="ctr">
              <a:defRPr/>
            </a:pPr>
            <a:r>
              <a:rPr lang="en-US" dirty="0">
                <a:solidFill>
                  <a:prstClr val="black"/>
                </a:solidFill>
              </a:rPr>
              <a:t>by whom we cry, “Abba! Father!” The Spirit himself bears witness with our spirit that we are children of God, and if children, then heirs—heirs of God and fellow heirs with Christ, provided we suffer with him in order that we may also be glorified with him.</a:t>
            </a:r>
          </a:p>
        </p:txBody>
      </p:sp>
      <p:sp>
        <p:nvSpPr>
          <p:cNvPr id="5" name="TextBox 4">
            <a:extLst>
              <a:ext uri="{FF2B5EF4-FFF2-40B4-BE49-F238E27FC236}">
                <a16:creationId xmlns:a16="http://schemas.microsoft.com/office/drawing/2014/main" id="{1CB9E3E1-D764-3B6E-97CB-FF26423FA60C}"/>
              </a:ext>
            </a:extLst>
          </p:cNvPr>
          <p:cNvSpPr txBox="1"/>
          <p:nvPr/>
        </p:nvSpPr>
        <p:spPr>
          <a:xfrm>
            <a:off x="0" y="5586061"/>
            <a:ext cx="12192000" cy="110799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1 John 4:18-19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There is no fear in love, but </a:t>
            </a:r>
            <a:r>
              <a:rPr lang="en-US" sz="2400" dirty="0">
                <a:solidFill>
                  <a:prstClr val="black"/>
                </a:solidFill>
              </a:rPr>
              <a:t>perfect love casts out fear</a:t>
            </a:r>
            <a:r>
              <a:rPr lang="en-US" dirty="0">
                <a:solidFill>
                  <a:prstClr val="black"/>
                </a:solidFill>
              </a:rPr>
              <a:t>. For fear has to do with punishment, and whoever fears has not been perfected in love. </a:t>
            </a:r>
            <a:r>
              <a:rPr lang="en-US" sz="2400" dirty="0">
                <a:solidFill>
                  <a:prstClr val="black"/>
                </a:solidFill>
              </a:rPr>
              <a:t>We love because he first loved us</a:t>
            </a:r>
            <a:r>
              <a:rPr lang="en-US" dirty="0">
                <a:solidFill>
                  <a:prstClr val="black"/>
                </a:solidFill>
              </a:rPr>
              <a:t>.</a:t>
            </a:r>
          </a:p>
        </p:txBody>
      </p:sp>
    </p:spTree>
    <p:extLst>
      <p:ext uri="{BB962C8B-B14F-4D97-AF65-F5344CB8AC3E}">
        <p14:creationId xmlns:p14="http://schemas.microsoft.com/office/powerpoint/2010/main" val="2819594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randombar(horizont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a:t>
            </a:r>
            <a:r>
              <a:rPr kumimoji="0" lang="en-US" sz="2800" b="0" i="0" strike="noStrike" kern="1200" cap="none" spc="0" normalizeH="0" baseline="0" noProof="0" dirty="0">
                <a:ln>
                  <a:noFill/>
                </a:ln>
                <a:effectLst/>
                <a:uLnTx/>
                <a:uFillTx/>
                <a:latin typeface="Calibri" panose="020F0502020204030204"/>
                <a:ea typeface="+mn-ea"/>
                <a:cs typeface="+mn-cs"/>
              </a:rPr>
              <a:t>Word through the Spirit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4" name="TextBox 3">
            <a:extLst>
              <a:ext uri="{FF2B5EF4-FFF2-40B4-BE49-F238E27FC236}">
                <a16:creationId xmlns:a16="http://schemas.microsoft.com/office/drawing/2014/main" id="{78F39146-FF83-C08B-8FD8-67E8038C5E38}"/>
              </a:ext>
            </a:extLst>
          </p:cNvPr>
          <p:cNvSpPr txBox="1"/>
          <p:nvPr/>
        </p:nvSpPr>
        <p:spPr>
          <a:xfrm>
            <a:off x="1" y="1719973"/>
            <a:ext cx="12191999"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 1:7</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for </a:t>
            </a:r>
            <a:r>
              <a:rPr lang="en-US" sz="2400" dirty="0">
                <a:solidFill>
                  <a:prstClr val="black"/>
                </a:solidFill>
              </a:rPr>
              <a:t>God gave us a spirit </a:t>
            </a:r>
            <a:r>
              <a:rPr lang="en-US" sz="2400" u="sng" dirty="0">
                <a:solidFill>
                  <a:prstClr val="black"/>
                </a:solidFill>
              </a:rPr>
              <a:t>not</a:t>
            </a:r>
            <a:r>
              <a:rPr lang="en-US" sz="2400" dirty="0">
                <a:solidFill>
                  <a:prstClr val="black"/>
                </a:solidFill>
              </a:rPr>
              <a:t> of fear </a:t>
            </a:r>
            <a:r>
              <a:rPr lang="en-US" dirty="0">
                <a:solidFill>
                  <a:prstClr val="black"/>
                </a:solidFill>
              </a:rPr>
              <a:t>but of power and love and self-control.</a:t>
            </a:r>
          </a:p>
        </p:txBody>
      </p:sp>
      <p:sp>
        <p:nvSpPr>
          <p:cNvPr id="2" name="TextBox 1">
            <a:extLst>
              <a:ext uri="{FF2B5EF4-FFF2-40B4-BE49-F238E27FC236}">
                <a16:creationId xmlns:a16="http://schemas.microsoft.com/office/drawing/2014/main" id="{FB361F60-4632-BB9E-92C8-D4622D2BEBB8}"/>
              </a:ext>
            </a:extLst>
          </p:cNvPr>
          <p:cNvSpPr txBox="1"/>
          <p:nvPr/>
        </p:nvSpPr>
        <p:spPr>
          <a:xfrm>
            <a:off x="2012782" y="2507039"/>
            <a:ext cx="8179135"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 1:8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Therefore </a:t>
            </a:r>
            <a:r>
              <a:rPr lang="en-US" sz="2400" dirty="0">
                <a:solidFill>
                  <a:prstClr val="black"/>
                </a:solidFill>
              </a:rPr>
              <a:t>do not be ashamed of the testimony about our Lord</a:t>
            </a:r>
            <a:r>
              <a:rPr lang="en-US" dirty="0">
                <a:solidFill>
                  <a:prstClr val="black"/>
                </a:solidFill>
              </a:rPr>
              <a:t>, nor of me his prisoner, but share in suffering for the gospel by the power of God,</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Calibri" panose="020F0502020204030204"/>
              </a:rPr>
              <a:t>2</a:t>
            </a: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He tells you to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keep</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going</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1592AA6-366C-684C-9A3C-E379889F2BB9}"/>
              </a:ext>
            </a:extLst>
          </p:cNvPr>
          <p:cNvSpPr txBox="1"/>
          <p:nvPr/>
        </p:nvSpPr>
        <p:spPr>
          <a:xfrm>
            <a:off x="0" y="4399364"/>
            <a:ext cx="12192000" cy="13849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2 Timothy 2:1-3a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You then, my child, </a:t>
            </a:r>
            <a:r>
              <a:rPr lang="en-US" sz="2400" dirty="0">
                <a:solidFill>
                  <a:prstClr val="black"/>
                </a:solidFill>
              </a:rPr>
              <a:t>be strengthened </a:t>
            </a:r>
            <a:r>
              <a:rPr lang="en-US" dirty="0">
                <a:solidFill>
                  <a:prstClr val="black"/>
                </a:solidFill>
              </a:rPr>
              <a:t>by the grace that is in Christ Jesus, </a:t>
            </a:r>
            <a:r>
              <a:rPr lang="en-US" sz="2400" dirty="0">
                <a:solidFill>
                  <a:prstClr val="black"/>
                </a:solidFill>
              </a:rPr>
              <a:t>and what you have heard from me </a:t>
            </a:r>
            <a:r>
              <a:rPr lang="en-US" dirty="0">
                <a:solidFill>
                  <a:prstClr val="black"/>
                </a:solidFill>
              </a:rPr>
              <a:t>in the presence of many witnesses </a:t>
            </a:r>
            <a:r>
              <a:rPr lang="en-US" sz="2400" dirty="0">
                <a:solidFill>
                  <a:prstClr val="black"/>
                </a:solidFill>
              </a:rPr>
              <a:t>entrust to faithful men</a:t>
            </a:r>
            <a:r>
              <a:rPr lang="en-US" dirty="0">
                <a:solidFill>
                  <a:prstClr val="black"/>
                </a:solidFill>
              </a:rPr>
              <a:t>, </a:t>
            </a:r>
            <a:r>
              <a:rPr lang="en-US" sz="2400" dirty="0">
                <a:solidFill>
                  <a:prstClr val="black"/>
                </a:solidFill>
              </a:rPr>
              <a:t>who will be able to teach others also</a:t>
            </a:r>
            <a:r>
              <a:rPr lang="en-US" dirty="0">
                <a:solidFill>
                  <a:prstClr val="black"/>
                </a:solidFill>
              </a:rPr>
              <a:t>. Share in suffering as a good soldier of Christ Jesus.</a:t>
            </a:r>
          </a:p>
        </p:txBody>
      </p:sp>
    </p:spTree>
    <p:extLst>
      <p:ext uri="{BB962C8B-B14F-4D97-AF65-F5344CB8AC3E}">
        <p14:creationId xmlns:p14="http://schemas.microsoft.com/office/powerpoint/2010/main" val="10423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randombar(horizont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6"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017FEDA-CF2C-CB33-FBEA-27DFA959DDE7}"/>
              </a:ext>
            </a:extLst>
          </p:cNvPr>
          <p:cNvSpPr txBox="1"/>
          <p:nvPr/>
        </p:nvSpPr>
        <p:spPr>
          <a:xfrm>
            <a:off x="1" y="1"/>
            <a:ext cx="12192000"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 </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God encourages you by speaking to you by His </a:t>
            </a:r>
            <a:r>
              <a:rPr kumimoji="0" lang="en-US" sz="2800" b="0" i="0" strike="noStrike" kern="1200" cap="none" spc="0" normalizeH="0" baseline="0" noProof="0" dirty="0">
                <a:ln>
                  <a:noFill/>
                </a:ln>
                <a:effectLst/>
                <a:uLnTx/>
                <a:uFillTx/>
                <a:latin typeface="Calibri" panose="020F0502020204030204"/>
                <a:ea typeface="+mn-ea"/>
                <a:cs typeface="+mn-cs"/>
              </a:rPr>
              <a:t>Word through the Spirit</a:t>
            </a: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4" name="TextBox 3">
            <a:extLst>
              <a:ext uri="{FF2B5EF4-FFF2-40B4-BE49-F238E27FC236}">
                <a16:creationId xmlns:a16="http://schemas.microsoft.com/office/drawing/2014/main" id="{78F39146-FF83-C08B-8FD8-67E8038C5E38}"/>
              </a:ext>
            </a:extLst>
          </p:cNvPr>
          <p:cNvSpPr txBox="1"/>
          <p:nvPr/>
        </p:nvSpPr>
        <p:spPr>
          <a:xfrm>
            <a:off x="-2" y="1581473"/>
            <a:ext cx="12191999"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Genesis 26:3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dirty="0">
                <a:solidFill>
                  <a:prstClr val="black"/>
                </a:solidFill>
              </a:rPr>
              <a:t>Sojourn in this land, </a:t>
            </a:r>
            <a:r>
              <a:rPr lang="en-US" sz="2400" dirty="0">
                <a:solidFill>
                  <a:prstClr val="black"/>
                </a:solidFill>
              </a:rPr>
              <a:t>and I will be with you </a:t>
            </a:r>
            <a:r>
              <a:rPr lang="en-US" dirty="0">
                <a:solidFill>
                  <a:prstClr val="black"/>
                </a:solidFill>
              </a:rPr>
              <a:t>and will bless you, for to you and to your offspring I will give all these lands, and I will establish the oath that I swore to Abraham your father.</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
        <p:nvSpPr>
          <p:cNvPr id="2" name="TextBox 1">
            <a:extLst>
              <a:ext uri="{FF2B5EF4-FFF2-40B4-BE49-F238E27FC236}">
                <a16:creationId xmlns:a16="http://schemas.microsoft.com/office/drawing/2014/main" id="{FB361F60-4632-BB9E-92C8-D4622D2BEBB8}"/>
              </a:ext>
            </a:extLst>
          </p:cNvPr>
          <p:cNvSpPr txBox="1"/>
          <p:nvPr/>
        </p:nvSpPr>
        <p:spPr>
          <a:xfrm>
            <a:off x="1134140" y="3655388"/>
            <a:ext cx="9923714" cy="138499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Exodus 3:11-12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(ESV)</a:t>
            </a:r>
          </a:p>
          <a:p>
            <a:pPr lvl="0" algn="ctr">
              <a:defRPr/>
            </a:pPr>
            <a:r>
              <a:rPr lang="en-US" sz="2400" dirty="0">
                <a:solidFill>
                  <a:prstClr val="black"/>
                </a:solidFill>
              </a:rPr>
              <a:t>But Moses said to God, “Who am I </a:t>
            </a:r>
            <a:r>
              <a:rPr lang="en-US" dirty="0">
                <a:solidFill>
                  <a:prstClr val="black"/>
                </a:solidFill>
              </a:rPr>
              <a:t>that I should go to Pharaoh and bring the children of Israel out of Egypt?” </a:t>
            </a:r>
            <a:r>
              <a:rPr lang="en-US" sz="2400" dirty="0">
                <a:solidFill>
                  <a:prstClr val="black"/>
                </a:solidFill>
              </a:rPr>
              <a:t>He (</a:t>
            </a:r>
            <a:r>
              <a:rPr lang="en-US" i="1" dirty="0">
                <a:solidFill>
                  <a:prstClr val="black"/>
                </a:solidFill>
              </a:rPr>
              <a:t>God</a:t>
            </a:r>
            <a:r>
              <a:rPr lang="en-US" sz="2400" dirty="0">
                <a:solidFill>
                  <a:prstClr val="black"/>
                </a:solidFill>
              </a:rPr>
              <a:t>) said, “But I will be with you</a:t>
            </a:r>
            <a:r>
              <a:rPr lang="en-US" dirty="0">
                <a:solidFill>
                  <a:prstClr val="black"/>
                </a:solidFill>
              </a:rPr>
              <a:t>, and this shall be the sign for you, that I have sent you: when you have brought the people out of Egypt, you shall serve God on this mountain.”</a:t>
            </a:r>
          </a:p>
        </p:txBody>
      </p:sp>
      <p:sp>
        <p:nvSpPr>
          <p:cNvPr id="6" name="TextBox 5">
            <a:extLst>
              <a:ext uri="{FF2B5EF4-FFF2-40B4-BE49-F238E27FC236}">
                <a16:creationId xmlns:a16="http://schemas.microsoft.com/office/drawing/2014/main" id="{15586F1E-C986-EE7E-AF38-6E752D66B8D9}"/>
              </a:ext>
            </a:extLst>
          </p:cNvPr>
          <p:cNvSpPr txBox="1"/>
          <p:nvPr/>
        </p:nvSpPr>
        <p:spPr>
          <a:xfrm>
            <a:off x="0" y="523221"/>
            <a:ext cx="12204700"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He tells you He is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with</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2400" b="0" i="1" u="sng" strike="noStrike" kern="1200" cap="none" spc="0" normalizeH="0" baseline="0" noProof="0" dirty="0">
                <a:ln>
                  <a:noFill/>
                </a:ln>
                <a:solidFill>
                  <a:srgbClr val="00B050"/>
                </a:solidFill>
                <a:effectLst/>
                <a:uLnTx/>
                <a:uFillTx/>
                <a:latin typeface="Calibri" panose="020F0502020204030204"/>
                <a:ea typeface="+mn-ea"/>
                <a:cs typeface="+mn-cs"/>
              </a:rPr>
              <a:t>you</a:t>
            </a:r>
            <a:r>
              <a:rPr kumimoji="0" lang="en-US" sz="24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US" sz="16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443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randombar(horizont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randombar(horizontal)">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16073</TotalTime>
  <Words>1636</Words>
  <Application>Microsoft Office PowerPoint</Application>
  <PresentationFormat>Widescreen</PresentationFormat>
  <Paragraphs>95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Bookman Old Style</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Richard Decker</cp:lastModifiedBy>
  <cp:revision>340</cp:revision>
  <dcterms:created xsi:type="dcterms:W3CDTF">2022-07-07T17:16:49Z</dcterms:created>
  <dcterms:modified xsi:type="dcterms:W3CDTF">2023-10-08T01:26:43Z</dcterms:modified>
</cp:coreProperties>
</file>