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345" r:id="rId3"/>
    <p:sldId id="346" r:id="rId4"/>
    <p:sldId id="347" r:id="rId5"/>
    <p:sldId id="348" r:id="rId6"/>
    <p:sldId id="349" r:id="rId7"/>
    <p:sldId id="367" r:id="rId8"/>
    <p:sldId id="365" r:id="rId9"/>
    <p:sldId id="366" r:id="rId10"/>
    <p:sldId id="350"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14132-54B1-4A92-BB3F-6779E8AC7E15}" v="4379" dt="2023-10-15T01:20:54.094"/>
    <p1510:client id="{E8534A09-CAF1-44E1-AE2D-6A457DE71B8B}" v="37" dt="2023-10-15T15:30:14.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98" d="100"/>
          <a:sy n="98" d="100"/>
        </p:scale>
        <p:origin x="216" y="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Decker" userId="b8f6e2a6a2a75148" providerId="LiveId" clId="{2F0CC0C1-F783-46E0-A0A2-DA1CE8CEE67C}"/>
    <pc:docChg chg="modSld">
      <pc:chgData name="Richard Decker" userId="b8f6e2a6a2a75148" providerId="LiveId" clId="{2F0CC0C1-F783-46E0-A0A2-DA1CE8CEE67C}" dt="2023-08-06T13:18:08.631" v="0"/>
      <pc:docMkLst>
        <pc:docMk/>
      </pc:docMkLst>
      <pc:sldChg chg="modAnim">
        <pc:chgData name="Richard Decker" userId="b8f6e2a6a2a75148" providerId="LiveId" clId="{2F0CC0C1-F783-46E0-A0A2-DA1CE8CEE67C}" dt="2023-08-06T13:18:08.631" v="0"/>
        <pc:sldMkLst>
          <pc:docMk/>
          <pc:sldMk cId="19911266" sldId="345"/>
        </pc:sldMkLst>
      </pc:sldChg>
    </pc:docChg>
  </pc:docChgLst>
  <pc:docChgLst>
    <pc:chgData name="Richard Decker" userId="b8f6e2a6a2a75148" providerId="LiveId" clId="{AC504DE7-12EF-48DE-A99D-25517485CB60}"/>
    <pc:docChg chg="custSel delSld modSld">
      <pc:chgData name="Richard Decker" userId="b8f6e2a6a2a75148" providerId="LiveId" clId="{AC504DE7-12EF-48DE-A99D-25517485CB60}" dt="2023-10-05T16:40:36.362" v="335" actId="207"/>
      <pc:docMkLst>
        <pc:docMk/>
      </pc:docMkLst>
      <pc:sldChg chg="modSp mod">
        <pc:chgData name="Richard Decker" userId="b8f6e2a6a2a75148" providerId="LiveId" clId="{AC504DE7-12EF-48DE-A99D-25517485CB60}" dt="2023-10-05T16:29:36.881" v="30" actId="20577"/>
        <pc:sldMkLst>
          <pc:docMk/>
          <pc:sldMk cId="1744375188" sldId="262"/>
        </pc:sldMkLst>
        <pc:spChg chg="mod">
          <ac:chgData name="Richard Decker" userId="b8f6e2a6a2a75148" providerId="LiveId" clId="{AC504DE7-12EF-48DE-A99D-25517485CB60}" dt="2023-10-05T16:29:36.881" v="30" actId="20577"/>
          <ac:spMkLst>
            <pc:docMk/>
            <pc:sldMk cId="1744375188" sldId="262"/>
            <ac:spMk id="4" creationId="{71D98E05-015C-9C0A-6AD5-FDC1B87C8BEB}"/>
          </ac:spMkLst>
        </pc:spChg>
      </pc:sldChg>
      <pc:sldChg chg="modSp mod modAnim">
        <pc:chgData name="Richard Decker" userId="b8f6e2a6a2a75148" providerId="LiveId" clId="{AC504DE7-12EF-48DE-A99D-25517485CB60}" dt="2023-10-05T16:36:59.483" v="204" actId="115"/>
        <pc:sldMkLst>
          <pc:docMk/>
          <pc:sldMk cId="19911266" sldId="345"/>
        </pc:sldMkLst>
        <pc:spChg chg="mod">
          <ac:chgData name="Richard Decker" userId="b8f6e2a6a2a75148" providerId="LiveId" clId="{AC504DE7-12EF-48DE-A99D-25517485CB60}" dt="2023-10-05T16:30:37.775" v="35" actId="6549"/>
          <ac:spMkLst>
            <pc:docMk/>
            <pc:sldMk cId="19911266" sldId="345"/>
            <ac:spMk id="2" creationId="{FB361F60-4632-BB9E-92C8-D4622D2BEBB8}"/>
          </ac:spMkLst>
        </pc:spChg>
        <pc:spChg chg="mod">
          <ac:chgData name="Richard Decker" userId="b8f6e2a6a2a75148" providerId="LiveId" clId="{AC504DE7-12EF-48DE-A99D-25517485CB60}" dt="2023-10-05T16:32:27.667" v="139" actId="20577"/>
          <ac:spMkLst>
            <pc:docMk/>
            <pc:sldMk cId="19911266" sldId="345"/>
            <ac:spMk id="3" creationId="{0017FEDA-CF2C-CB33-FBEA-27DFA959DDE7}"/>
          </ac:spMkLst>
        </pc:spChg>
        <pc:spChg chg="mod">
          <ac:chgData name="Richard Decker" userId="b8f6e2a6a2a75148" providerId="LiveId" clId="{AC504DE7-12EF-48DE-A99D-25517485CB60}" dt="2023-10-05T16:30:52.936" v="37" actId="6549"/>
          <ac:spMkLst>
            <pc:docMk/>
            <pc:sldMk cId="19911266" sldId="345"/>
            <ac:spMk id="5" creationId="{71592AA6-366C-684C-9A3C-E379889F2BB9}"/>
          </ac:spMkLst>
        </pc:spChg>
        <pc:spChg chg="mod">
          <ac:chgData name="Richard Decker" userId="b8f6e2a6a2a75148" providerId="LiveId" clId="{AC504DE7-12EF-48DE-A99D-25517485CB60}" dt="2023-10-05T16:36:59.483" v="204" actId="115"/>
          <ac:spMkLst>
            <pc:docMk/>
            <pc:sldMk cId="19911266" sldId="345"/>
            <ac:spMk id="6" creationId="{15586F1E-C986-EE7E-AF38-6E752D66B8D9}"/>
          </ac:spMkLst>
        </pc:spChg>
      </pc:sldChg>
      <pc:sldChg chg="modSp modAnim">
        <pc:chgData name="Richard Decker" userId="b8f6e2a6a2a75148" providerId="LiveId" clId="{AC504DE7-12EF-48DE-A99D-25517485CB60}" dt="2023-10-05T16:40:36.362" v="335" actId="207"/>
        <pc:sldMkLst>
          <pc:docMk/>
          <pc:sldMk cId="104237024" sldId="346"/>
        </pc:sldMkLst>
        <pc:spChg chg="mod">
          <ac:chgData name="Richard Decker" userId="b8f6e2a6a2a75148" providerId="LiveId" clId="{AC504DE7-12EF-48DE-A99D-25517485CB60}" dt="2023-10-05T16:40:36.362" v="335" actId="207"/>
          <ac:spMkLst>
            <pc:docMk/>
            <pc:sldMk cId="104237024" sldId="346"/>
            <ac:spMk id="3" creationId="{0017FEDA-CF2C-CB33-FBEA-27DFA959DDE7}"/>
          </ac:spMkLst>
        </pc:spChg>
        <pc:spChg chg="mod">
          <ac:chgData name="Richard Decker" userId="b8f6e2a6a2a75148" providerId="LiveId" clId="{AC504DE7-12EF-48DE-A99D-25517485CB60}" dt="2023-10-05T16:36:45.266" v="202" actId="20577"/>
          <ac:spMkLst>
            <pc:docMk/>
            <pc:sldMk cId="104237024" sldId="346"/>
            <ac:spMk id="6" creationId="{15586F1E-C986-EE7E-AF38-6E752D66B8D9}"/>
          </ac:spMkLst>
        </pc:spChg>
      </pc:sldChg>
      <pc:sldChg chg="del modAnim">
        <pc:chgData name="Richard Decker" userId="b8f6e2a6a2a75148" providerId="LiveId" clId="{AC504DE7-12EF-48DE-A99D-25517485CB60}" dt="2023-10-05T16:36:06.418" v="187" actId="47"/>
        <pc:sldMkLst>
          <pc:docMk/>
          <pc:sldMk cId="1398346254" sldId="346"/>
        </pc:sldMkLst>
      </pc:sldChg>
      <pc:sldChg chg="del">
        <pc:chgData name="Richard Decker" userId="b8f6e2a6a2a75148" providerId="LiveId" clId="{AC504DE7-12EF-48DE-A99D-25517485CB60}" dt="2023-10-05T16:30:14.290" v="31" actId="47"/>
        <pc:sldMkLst>
          <pc:docMk/>
          <pc:sldMk cId="1965911823" sldId="346"/>
        </pc:sldMkLst>
      </pc:sldChg>
      <pc:sldChg chg="del">
        <pc:chgData name="Richard Decker" userId="b8f6e2a6a2a75148" providerId="LiveId" clId="{AC504DE7-12EF-48DE-A99D-25517485CB60}" dt="2023-10-05T16:31:04.392" v="38" actId="47"/>
        <pc:sldMkLst>
          <pc:docMk/>
          <pc:sldMk cId="454343430" sldId="347"/>
        </pc:sldMkLst>
      </pc:sldChg>
      <pc:sldChg chg="modSp mod">
        <pc:chgData name="Richard Decker" userId="b8f6e2a6a2a75148" providerId="LiveId" clId="{AC504DE7-12EF-48DE-A99D-25517485CB60}" dt="2023-10-05T16:40:30.713" v="333" actId="207"/>
        <pc:sldMkLst>
          <pc:docMk/>
          <pc:sldMk cId="944430942" sldId="347"/>
        </pc:sldMkLst>
        <pc:spChg chg="mod">
          <ac:chgData name="Richard Decker" userId="b8f6e2a6a2a75148" providerId="LiveId" clId="{AC504DE7-12EF-48DE-A99D-25517485CB60}" dt="2023-10-05T16:40:30.713" v="333" actId="207"/>
          <ac:spMkLst>
            <pc:docMk/>
            <pc:sldMk cId="944430942" sldId="347"/>
            <ac:spMk id="3" creationId="{0017FEDA-CF2C-CB33-FBEA-27DFA959DDE7}"/>
          </ac:spMkLst>
        </pc:spChg>
        <pc:spChg chg="mod">
          <ac:chgData name="Richard Decker" userId="b8f6e2a6a2a75148" providerId="LiveId" clId="{AC504DE7-12EF-48DE-A99D-25517485CB60}" dt="2023-10-05T16:37:55.722" v="218" actId="20577"/>
          <ac:spMkLst>
            <pc:docMk/>
            <pc:sldMk cId="944430942" sldId="347"/>
            <ac:spMk id="6" creationId="{15586F1E-C986-EE7E-AF38-6E752D66B8D9}"/>
          </ac:spMkLst>
        </pc:spChg>
      </pc:sldChg>
      <pc:sldChg chg="modSp mod">
        <pc:chgData name="Richard Decker" userId="b8f6e2a6a2a75148" providerId="LiveId" clId="{AC504DE7-12EF-48DE-A99D-25517485CB60}" dt="2023-10-05T16:40:23.664" v="331" actId="207"/>
        <pc:sldMkLst>
          <pc:docMk/>
          <pc:sldMk cId="1669869431" sldId="348"/>
        </pc:sldMkLst>
        <pc:spChg chg="mod">
          <ac:chgData name="Richard Decker" userId="b8f6e2a6a2a75148" providerId="LiveId" clId="{AC504DE7-12EF-48DE-A99D-25517485CB60}" dt="2023-10-05T16:40:23.664" v="331" actId="207"/>
          <ac:spMkLst>
            <pc:docMk/>
            <pc:sldMk cId="1669869431" sldId="348"/>
            <ac:spMk id="3" creationId="{0017FEDA-CF2C-CB33-FBEA-27DFA959DDE7}"/>
          </ac:spMkLst>
        </pc:spChg>
        <pc:spChg chg="mod">
          <ac:chgData name="Richard Decker" userId="b8f6e2a6a2a75148" providerId="LiveId" clId="{AC504DE7-12EF-48DE-A99D-25517485CB60}" dt="2023-10-05T16:38:59.344" v="290" actId="6549"/>
          <ac:spMkLst>
            <pc:docMk/>
            <pc:sldMk cId="1669869431" sldId="348"/>
            <ac:spMk id="6" creationId="{15586F1E-C986-EE7E-AF38-6E752D66B8D9}"/>
          </ac:spMkLst>
        </pc:spChg>
      </pc:sldChg>
      <pc:sldChg chg="del">
        <pc:chgData name="Richard Decker" userId="b8f6e2a6a2a75148" providerId="LiveId" clId="{AC504DE7-12EF-48DE-A99D-25517485CB60}" dt="2023-10-05T16:31:05.409" v="39" actId="47"/>
        <pc:sldMkLst>
          <pc:docMk/>
          <pc:sldMk cId="4196013337" sldId="348"/>
        </pc:sldMkLst>
      </pc:sldChg>
      <pc:sldChg chg="del">
        <pc:chgData name="Richard Decker" userId="b8f6e2a6a2a75148" providerId="LiveId" clId="{AC504DE7-12EF-48DE-A99D-25517485CB60}" dt="2023-10-05T16:31:06.348" v="40" actId="47"/>
        <pc:sldMkLst>
          <pc:docMk/>
          <pc:sldMk cId="2809220553" sldId="349"/>
        </pc:sldMkLst>
      </pc:sldChg>
      <pc:sldChg chg="delSp modSp mod delAnim">
        <pc:chgData name="Richard Decker" userId="b8f6e2a6a2a75148" providerId="LiveId" clId="{AC504DE7-12EF-48DE-A99D-25517485CB60}" dt="2023-10-05T16:40:07.333" v="329" actId="478"/>
        <pc:sldMkLst>
          <pc:docMk/>
          <pc:sldMk cId="3128167485" sldId="349"/>
        </pc:sldMkLst>
        <pc:spChg chg="mod">
          <ac:chgData name="Richard Decker" userId="b8f6e2a6a2a75148" providerId="LiveId" clId="{AC504DE7-12EF-48DE-A99D-25517485CB60}" dt="2023-10-05T16:39:59.682" v="328" actId="207"/>
          <ac:spMkLst>
            <pc:docMk/>
            <pc:sldMk cId="3128167485" sldId="349"/>
            <ac:spMk id="3" creationId="{0017FEDA-CF2C-CB33-FBEA-27DFA959DDE7}"/>
          </ac:spMkLst>
        </pc:spChg>
        <pc:spChg chg="del">
          <ac:chgData name="Richard Decker" userId="b8f6e2a6a2a75148" providerId="LiveId" clId="{AC504DE7-12EF-48DE-A99D-25517485CB60}" dt="2023-10-05T16:40:07.333" v="329" actId="478"/>
          <ac:spMkLst>
            <pc:docMk/>
            <pc:sldMk cId="3128167485" sldId="349"/>
            <ac:spMk id="6" creationId="{15586F1E-C986-EE7E-AF38-6E752D66B8D9}"/>
          </ac:spMkLst>
        </pc:spChg>
      </pc:sldChg>
      <pc:sldChg chg="del">
        <pc:chgData name="Richard Decker" userId="b8f6e2a6a2a75148" providerId="LiveId" clId="{AC504DE7-12EF-48DE-A99D-25517485CB60}" dt="2023-10-05T16:31:07.281" v="41" actId="47"/>
        <pc:sldMkLst>
          <pc:docMk/>
          <pc:sldMk cId="1548597114" sldId="350"/>
        </pc:sldMkLst>
      </pc:sldChg>
      <pc:sldChg chg="del">
        <pc:chgData name="Richard Decker" userId="b8f6e2a6a2a75148" providerId="LiveId" clId="{AC504DE7-12EF-48DE-A99D-25517485CB60}" dt="2023-10-05T16:31:08.264" v="42" actId="47"/>
        <pc:sldMkLst>
          <pc:docMk/>
          <pc:sldMk cId="992881336" sldId="353"/>
        </pc:sldMkLst>
      </pc:sldChg>
      <pc:sldChg chg="del">
        <pc:chgData name="Richard Decker" userId="b8f6e2a6a2a75148" providerId="LiveId" clId="{AC504DE7-12EF-48DE-A99D-25517485CB60}" dt="2023-10-05T16:31:09.289" v="43" actId="47"/>
        <pc:sldMkLst>
          <pc:docMk/>
          <pc:sldMk cId="3766086919" sldId="354"/>
        </pc:sldMkLst>
      </pc:sldChg>
      <pc:sldChg chg="del">
        <pc:chgData name="Richard Decker" userId="b8f6e2a6a2a75148" providerId="LiveId" clId="{AC504DE7-12EF-48DE-A99D-25517485CB60}" dt="2023-10-05T16:30:23.290" v="32" actId="47"/>
        <pc:sldMkLst>
          <pc:docMk/>
          <pc:sldMk cId="1229849130" sldId="355"/>
        </pc:sldMkLst>
      </pc:sldChg>
    </pc:docChg>
  </pc:docChgLst>
  <pc:docChgLst>
    <pc:chgData name="Richard Decker" userId="b8f6e2a6a2a75148" providerId="LiveId" clId="{82597A1B-7886-43ED-B694-613F4F2F8548}"/>
    <pc:docChg chg="modSld">
      <pc:chgData name="Richard Decker" userId="b8f6e2a6a2a75148" providerId="LiveId" clId="{82597A1B-7886-43ED-B694-613F4F2F8548}" dt="2023-08-13T13:57:40.969" v="9" actId="20577"/>
      <pc:docMkLst>
        <pc:docMk/>
      </pc:docMkLst>
      <pc:sldChg chg="modSp">
        <pc:chgData name="Richard Decker" userId="b8f6e2a6a2a75148" providerId="LiveId" clId="{82597A1B-7886-43ED-B694-613F4F2F8548}" dt="2023-08-13T13:57:40.969" v="9" actId="20577"/>
        <pc:sldMkLst>
          <pc:docMk/>
          <pc:sldMk cId="3382471233" sldId="346"/>
        </pc:sldMkLst>
        <pc:spChg chg="mod">
          <ac:chgData name="Richard Decker" userId="b8f6e2a6a2a75148" providerId="LiveId" clId="{82597A1B-7886-43ED-B694-613F4F2F8548}" dt="2023-08-13T13:57:40.969" v="9" actId="20577"/>
          <ac:spMkLst>
            <pc:docMk/>
            <pc:sldMk cId="3382471233" sldId="346"/>
            <ac:spMk id="4" creationId="{78F39146-FF83-C08B-8FD8-67E8038C5E38}"/>
          </ac:spMkLst>
        </pc:spChg>
      </pc:sldChg>
    </pc:docChg>
  </pc:docChgLst>
  <pc:docChgLst>
    <pc:chgData name="Richard Decker" userId="b8f6e2a6a2a75148" providerId="LiveId" clId="{FAC57377-E9A9-452E-8FC4-ED50818193AF}"/>
    <pc:docChg chg="custSel delSld modSld sldOrd">
      <pc:chgData name="Richard Decker" userId="b8f6e2a6a2a75148" providerId="LiveId" clId="{FAC57377-E9A9-452E-8FC4-ED50818193AF}" dt="2023-09-17T01:24:54.823" v="1641" actId="1076"/>
      <pc:docMkLst>
        <pc:docMk/>
      </pc:docMkLst>
      <pc:sldChg chg="modSp mod">
        <pc:chgData name="Richard Decker" userId="b8f6e2a6a2a75148" providerId="LiveId" clId="{FAC57377-E9A9-452E-8FC4-ED50818193AF}" dt="2023-09-16T23:44:37.340" v="42" actId="1076"/>
        <pc:sldMkLst>
          <pc:docMk/>
          <pc:sldMk cId="1744375188" sldId="262"/>
        </pc:sldMkLst>
        <pc:spChg chg="mod">
          <ac:chgData name="Richard Decker" userId="b8f6e2a6a2a75148" providerId="LiveId" clId="{FAC57377-E9A9-452E-8FC4-ED50818193AF}" dt="2023-09-16T23:44:37.340" v="42" actId="1076"/>
          <ac:spMkLst>
            <pc:docMk/>
            <pc:sldMk cId="1744375188" sldId="262"/>
            <ac:spMk id="4" creationId="{71D98E05-015C-9C0A-6AD5-FDC1B87C8BEB}"/>
          </ac:spMkLst>
        </pc:spChg>
      </pc:sldChg>
      <pc:sldChg chg="del">
        <pc:chgData name="Richard Decker" userId="b8f6e2a6a2a75148" providerId="LiveId" clId="{FAC57377-E9A9-452E-8FC4-ED50818193AF}" dt="2023-09-17T00:01:44.415" v="102" actId="47"/>
        <pc:sldMkLst>
          <pc:docMk/>
          <pc:sldMk cId="820778474" sldId="331"/>
        </pc:sldMkLst>
      </pc:sldChg>
      <pc:sldChg chg="del">
        <pc:chgData name="Richard Decker" userId="b8f6e2a6a2a75148" providerId="LiveId" clId="{FAC57377-E9A9-452E-8FC4-ED50818193AF}" dt="2023-09-17T00:01:46.360" v="104" actId="47"/>
        <pc:sldMkLst>
          <pc:docMk/>
          <pc:sldMk cId="2379690445" sldId="342"/>
        </pc:sldMkLst>
      </pc:sldChg>
      <pc:sldChg chg="del">
        <pc:chgData name="Richard Decker" userId="b8f6e2a6a2a75148" providerId="LiveId" clId="{FAC57377-E9A9-452E-8FC4-ED50818193AF}" dt="2023-09-17T00:01:45.550" v="103" actId="47"/>
        <pc:sldMkLst>
          <pc:docMk/>
          <pc:sldMk cId="1523683096" sldId="344"/>
        </pc:sldMkLst>
      </pc:sldChg>
      <pc:sldChg chg="addSp modSp mod modAnim">
        <pc:chgData name="Richard Decker" userId="b8f6e2a6a2a75148" providerId="LiveId" clId="{FAC57377-E9A9-452E-8FC4-ED50818193AF}" dt="2023-09-17T00:45:38.616" v="1339" actId="13926"/>
        <pc:sldMkLst>
          <pc:docMk/>
          <pc:sldMk cId="19911266" sldId="345"/>
        </pc:sldMkLst>
        <pc:spChg chg="mod">
          <ac:chgData name="Richard Decker" userId="b8f6e2a6a2a75148" providerId="LiveId" clId="{FAC57377-E9A9-452E-8FC4-ED50818193AF}" dt="2023-09-17T00:44:08.290" v="1325" actId="1076"/>
          <ac:spMkLst>
            <pc:docMk/>
            <pc:sldMk cId="19911266" sldId="345"/>
            <ac:spMk id="2" creationId="{FB361F60-4632-BB9E-92C8-D4622D2BEBB8}"/>
          </ac:spMkLst>
        </pc:spChg>
        <pc:spChg chg="mod">
          <ac:chgData name="Richard Decker" userId="b8f6e2a6a2a75148" providerId="LiveId" clId="{FAC57377-E9A9-452E-8FC4-ED50818193AF}" dt="2023-09-17T00:03:25.840" v="205" actId="115"/>
          <ac:spMkLst>
            <pc:docMk/>
            <pc:sldMk cId="19911266" sldId="345"/>
            <ac:spMk id="3" creationId="{0017FEDA-CF2C-CB33-FBEA-27DFA959DDE7}"/>
          </ac:spMkLst>
        </pc:spChg>
        <pc:spChg chg="mod">
          <ac:chgData name="Richard Decker" userId="b8f6e2a6a2a75148" providerId="LiveId" clId="{FAC57377-E9A9-452E-8FC4-ED50818193AF}" dt="2023-09-17T00:44:05.189" v="1324" actId="1076"/>
          <ac:spMkLst>
            <pc:docMk/>
            <pc:sldMk cId="19911266" sldId="345"/>
            <ac:spMk id="4" creationId="{78F39146-FF83-C08B-8FD8-67E8038C5E38}"/>
          </ac:spMkLst>
        </pc:spChg>
        <pc:spChg chg="add mod">
          <ac:chgData name="Richard Decker" userId="b8f6e2a6a2a75148" providerId="LiveId" clId="{FAC57377-E9A9-452E-8FC4-ED50818193AF}" dt="2023-09-17T00:45:38.616" v="1339" actId="13926"/>
          <ac:spMkLst>
            <pc:docMk/>
            <pc:sldMk cId="19911266" sldId="345"/>
            <ac:spMk id="5" creationId="{71592AA6-366C-684C-9A3C-E379889F2BB9}"/>
          </ac:spMkLst>
        </pc:spChg>
        <pc:spChg chg="mod">
          <ac:chgData name="Richard Decker" userId="b8f6e2a6a2a75148" providerId="LiveId" clId="{FAC57377-E9A9-452E-8FC4-ED50818193AF}" dt="2023-09-17T00:44:02.501" v="1323" actId="1076"/>
          <ac:spMkLst>
            <pc:docMk/>
            <pc:sldMk cId="19911266" sldId="345"/>
            <ac:spMk id="6" creationId="{15586F1E-C986-EE7E-AF38-6E752D66B8D9}"/>
          </ac:spMkLst>
        </pc:spChg>
      </pc:sldChg>
      <pc:sldChg chg="addSp modSp mod ord modAnim">
        <pc:chgData name="Richard Decker" userId="b8f6e2a6a2a75148" providerId="LiveId" clId="{FAC57377-E9A9-452E-8FC4-ED50818193AF}" dt="2023-09-17T00:28:29.251" v="1059" actId="20577"/>
        <pc:sldMkLst>
          <pc:docMk/>
          <pc:sldMk cId="1965911823" sldId="346"/>
        </pc:sldMkLst>
        <pc:spChg chg="mod">
          <ac:chgData name="Richard Decker" userId="b8f6e2a6a2a75148" providerId="LiveId" clId="{FAC57377-E9A9-452E-8FC4-ED50818193AF}" dt="2023-09-17T00:25:23.109" v="984" actId="1076"/>
          <ac:spMkLst>
            <pc:docMk/>
            <pc:sldMk cId="1965911823" sldId="346"/>
            <ac:spMk id="2" creationId="{FB361F60-4632-BB9E-92C8-D4622D2BEBB8}"/>
          </ac:spMkLst>
        </pc:spChg>
        <pc:spChg chg="mod">
          <ac:chgData name="Richard Decker" userId="b8f6e2a6a2a75148" providerId="LiveId" clId="{FAC57377-E9A9-452E-8FC4-ED50818193AF}" dt="2023-09-17T00:28:29.251" v="1059" actId="20577"/>
          <ac:spMkLst>
            <pc:docMk/>
            <pc:sldMk cId="1965911823" sldId="346"/>
            <ac:spMk id="4" creationId="{78F39146-FF83-C08B-8FD8-67E8038C5E38}"/>
          </ac:spMkLst>
        </pc:spChg>
        <pc:spChg chg="mod">
          <ac:chgData name="Richard Decker" userId="b8f6e2a6a2a75148" providerId="LiveId" clId="{FAC57377-E9A9-452E-8FC4-ED50818193AF}" dt="2023-09-17T00:16:54.327" v="777" actId="13926"/>
          <ac:spMkLst>
            <pc:docMk/>
            <pc:sldMk cId="1965911823" sldId="346"/>
            <ac:spMk id="6" creationId="{15586F1E-C986-EE7E-AF38-6E752D66B8D9}"/>
          </ac:spMkLst>
        </pc:spChg>
        <pc:inkChg chg="add">
          <ac:chgData name="Richard Decker" userId="b8f6e2a6a2a75148" providerId="LiveId" clId="{FAC57377-E9A9-452E-8FC4-ED50818193AF}" dt="2023-09-17T00:17:31.828" v="778" actId="9405"/>
          <ac:inkMkLst>
            <pc:docMk/>
            <pc:sldMk cId="1965911823" sldId="346"/>
            <ac:inkMk id="5" creationId="{AF88AC88-F39B-F3A6-4A6E-3C21C425744D}"/>
          </ac:inkMkLst>
        </pc:inkChg>
        <pc:inkChg chg="add">
          <ac:chgData name="Richard Decker" userId="b8f6e2a6a2a75148" providerId="LiveId" clId="{FAC57377-E9A9-452E-8FC4-ED50818193AF}" dt="2023-09-17T00:17:36.852" v="779" actId="9405"/>
          <ac:inkMkLst>
            <pc:docMk/>
            <pc:sldMk cId="1965911823" sldId="346"/>
            <ac:inkMk id="7" creationId="{1C8B6A3F-324C-5BD6-E6E9-787ACDD286C2}"/>
          </ac:inkMkLst>
        </pc:inkChg>
      </pc:sldChg>
      <pc:sldChg chg="del">
        <pc:chgData name="Richard Decker" userId="b8f6e2a6a2a75148" providerId="LiveId" clId="{FAC57377-E9A9-452E-8FC4-ED50818193AF}" dt="2023-09-17T00:01:47.109" v="105" actId="47"/>
        <pc:sldMkLst>
          <pc:docMk/>
          <pc:sldMk cId="3382471233" sldId="346"/>
        </pc:sldMkLst>
      </pc:sldChg>
      <pc:sldChg chg="del">
        <pc:chgData name="Richard Decker" userId="b8f6e2a6a2a75148" providerId="LiveId" clId="{FAC57377-E9A9-452E-8FC4-ED50818193AF}" dt="2023-09-17T00:01:47.971" v="106" actId="47"/>
        <pc:sldMkLst>
          <pc:docMk/>
          <pc:sldMk cId="125252769" sldId="347"/>
        </pc:sldMkLst>
      </pc:sldChg>
      <pc:sldChg chg="delSp modSp mod delAnim">
        <pc:chgData name="Richard Decker" userId="b8f6e2a6a2a75148" providerId="LiveId" clId="{FAC57377-E9A9-452E-8FC4-ED50818193AF}" dt="2023-09-17T00:51:10.007" v="1364" actId="1076"/>
        <pc:sldMkLst>
          <pc:docMk/>
          <pc:sldMk cId="454343430" sldId="347"/>
        </pc:sldMkLst>
        <pc:spChg chg="del">
          <ac:chgData name="Richard Decker" userId="b8f6e2a6a2a75148" providerId="LiveId" clId="{FAC57377-E9A9-452E-8FC4-ED50818193AF}" dt="2023-09-17T00:50:55.536" v="1361" actId="478"/>
          <ac:spMkLst>
            <pc:docMk/>
            <pc:sldMk cId="454343430" sldId="347"/>
            <ac:spMk id="2" creationId="{FB361F60-4632-BB9E-92C8-D4622D2BEBB8}"/>
          </ac:spMkLst>
        </pc:spChg>
        <pc:spChg chg="mod">
          <ac:chgData name="Richard Decker" userId="b8f6e2a6a2a75148" providerId="LiveId" clId="{FAC57377-E9A9-452E-8FC4-ED50818193AF}" dt="2023-09-17T00:04:16.675" v="254" actId="20577"/>
          <ac:spMkLst>
            <pc:docMk/>
            <pc:sldMk cId="454343430" sldId="347"/>
            <ac:spMk id="3" creationId="{0017FEDA-CF2C-CB33-FBEA-27DFA959DDE7}"/>
          </ac:spMkLst>
        </pc:spChg>
        <pc:spChg chg="del">
          <ac:chgData name="Richard Decker" userId="b8f6e2a6a2a75148" providerId="LiveId" clId="{FAC57377-E9A9-452E-8FC4-ED50818193AF}" dt="2023-09-17T00:50:52.871" v="1360" actId="478"/>
          <ac:spMkLst>
            <pc:docMk/>
            <pc:sldMk cId="454343430" sldId="347"/>
            <ac:spMk id="4" creationId="{78F39146-FF83-C08B-8FD8-67E8038C5E38}"/>
          </ac:spMkLst>
        </pc:spChg>
        <pc:spChg chg="mod">
          <ac:chgData name="Richard Decker" userId="b8f6e2a6a2a75148" providerId="LiveId" clId="{FAC57377-E9A9-452E-8FC4-ED50818193AF}" dt="2023-09-17T00:51:10.007" v="1364" actId="1076"/>
          <ac:spMkLst>
            <pc:docMk/>
            <pc:sldMk cId="454343430" sldId="347"/>
            <ac:spMk id="6" creationId="{15586F1E-C986-EE7E-AF38-6E752D66B8D9}"/>
          </ac:spMkLst>
        </pc:spChg>
      </pc:sldChg>
      <pc:sldChg chg="modSp mod modAnim">
        <pc:chgData name="Richard Decker" userId="b8f6e2a6a2a75148" providerId="LiveId" clId="{FAC57377-E9A9-452E-8FC4-ED50818193AF}" dt="2023-09-17T01:24:45.096" v="1640" actId="1076"/>
        <pc:sldMkLst>
          <pc:docMk/>
          <pc:sldMk cId="4196013337" sldId="348"/>
        </pc:sldMkLst>
        <pc:spChg chg="mod">
          <ac:chgData name="Richard Decker" userId="b8f6e2a6a2a75148" providerId="LiveId" clId="{FAC57377-E9A9-452E-8FC4-ED50818193AF}" dt="2023-09-17T01:24:36.347" v="1638" actId="1076"/>
          <ac:spMkLst>
            <pc:docMk/>
            <pc:sldMk cId="4196013337" sldId="348"/>
            <ac:spMk id="2" creationId="{FB361F60-4632-BB9E-92C8-D4622D2BEBB8}"/>
          </ac:spMkLst>
        </pc:spChg>
        <pc:spChg chg="mod">
          <ac:chgData name="Richard Decker" userId="b8f6e2a6a2a75148" providerId="LiveId" clId="{FAC57377-E9A9-452E-8FC4-ED50818193AF}" dt="2023-09-17T00:04:52.421" v="336" actId="20577"/>
          <ac:spMkLst>
            <pc:docMk/>
            <pc:sldMk cId="4196013337" sldId="348"/>
            <ac:spMk id="3" creationId="{0017FEDA-CF2C-CB33-FBEA-27DFA959DDE7}"/>
          </ac:spMkLst>
        </pc:spChg>
        <pc:spChg chg="mod">
          <ac:chgData name="Richard Decker" userId="b8f6e2a6a2a75148" providerId="LiveId" clId="{FAC57377-E9A9-452E-8FC4-ED50818193AF}" dt="2023-09-17T01:24:39.236" v="1639" actId="1076"/>
          <ac:spMkLst>
            <pc:docMk/>
            <pc:sldMk cId="4196013337" sldId="348"/>
            <ac:spMk id="4" creationId="{78F39146-FF83-C08B-8FD8-67E8038C5E38}"/>
          </ac:spMkLst>
        </pc:spChg>
        <pc:spChg chg="mod">
          <ac:chgData name="Richard Decker" userId="b8f6e2a6a2a75148" providerId="LiveId" clId="{FAC57377-E9A9-452E-8FC4-ED50818193AF}" dt="2023-09-17T01:24:45.096" v="1640" actId="1076"/>
          <ac:spMkLst>
            <pc:docMk/>
            <pc:sldMk cId="4196013337" sldId="348"/>
            <ac:spMk id="6" creationId="{15586F1E-C986-EE7E-AF38-6E752D66B8D9}"/>
          </ac:spMkLst>
        </pc:spChg>
      </pc:sldChg>
      <pc:sldChg chg="del">
        <pc:chgData name="Richard Decker" userId="b8f6e2a6a2a75148" providerId="LiveId" clId="{FAC57377-E9A9-452E-8FC4-ED50818193AF}" dt="2023-09-17T00:01:48.802" v="107" actId="47"/>
        <pc:sldMkLst>
          <pc:docMk/>
          <pc:sldMk cId="4286993716" sldId="348"/>
        </pc:sldMkLst>
      </pc:sldChg>
      <pc:sldChg chg="addSp modSp mod modAnim">
        <pc:chgData name="Richard Decker" userId="b8f6e2a6a2a75148" providerId="LiveId" clId="{FAC57377-E9A9-452E-8FC4-ED50818193AF}" dt="2023-09-17T01:24:54.823" v="1641" actId="1076"/>
        <pc:sldMkLst>
          <pc:docMk/>
          <pc:sldMk cId="2809220553" sldId="349"/>
        </pc:sldMkLst>
        <pc:spChg chg="mod">
          <ac:chgData name="Richard Decker" userId="b8f6e2a6a2a75148" providerId="LiveId" clId="{FAC57377-E9A9-452E-8FC4-ED50818193AF}" dt="2023-09-17T01:02:53.099" v="1467" actId="1076"/>
          <ac:spMkLst>
            <pc:docMk/>
            <pc:sldMk cId="2809220553" sldId="349"/>
            <ac:spMk id="2" creationId="{FB361F60-4632-BB9E-92C8-D4622D2BEBB8}"/>
          </ac:spMkLst>
        </pc:spChg>
        <pc:spChg chg="mod">
          <ac:chgData name="Richard Decker" userId="b8f6e2a6a2a75148" providerId="LiveId" clId="{FAC57377-E9A9-452E-8FC4-ED50818193AF}" dt="2023-09-17T00:05:34.428" v="396" actId="6549"/>
          <ac:spMkLst>
            <pc:docMk/>
            <pc:sldMk cId="2809220553" sldId="349"/>
            <ac:spMk id="3" creationId="{0017FEDA-CF2C-CB33-FBEA-27DFA959DDE7}"/>
          </ac:spMkLst>
        </pc:spChg>
        <pc:spChg chg="mod">
          <ac:chgData name="Richard Decker" userId="b8f6e2a6a2a75148" providerId="LiveId" clId="{FAC57377-E9A9-452E-8FC4-ED50818193AF}" dt="2023-09-17T01:02:30.899" v="1448" actId="13926"/>
          <ac:spMkLst>
            <pc:docMk/>
            <pc:sldMk cId="2809220553" sldId="349"/>
            <ac:spMk id="4" creationId="{78F39146-FF83-C08B-8FD8-67E8038C5E38}"/>
          </ac:spMkLst>
        </pc:spChg>
        <pc:spChg chg="add mod">
          <ac:chgData name="Richard Decker" userId="b8f6e2a6a2a75148" providerId="LiveId" clId="{FAC57377-E9A9-452E-8FC4-ED50818193AF}" dt="2023-09-17T01:24:54.823" v="1641" actId="1076"/>
          <ac:spMkLst>
            <pc:docMk/>
            <pc:sldMk cId="2809220553" sldId="349"/>
            <ac:spMk id="5" creationId="{0A8F8084-B0A2-578A-05EA-AC947491A607}"/>
          </ac:spMkLst>
        </pc:spChg>
        <pc:spChg chg="mod">
          <ac:chgData name="Richard Decker" userId="b8f6e2a6a2a75148" providerId="LiveId" clId="{FAC57377-E9A9-452E-8FC4-ED50818193AF}" dt="2023-09-17T01:02:07.632" v="1443" actId="1076"/>
          <ac:spMkLst>
            <pc:docMk/>
            <pc:sldMk cId="2809220553" sldId="349"/>
            <ac:spMk id="6" creationId="{15586F1E-C986-EE7E-AF38-6E752D66B8D9}"/>
          </ac:spMkLst>
        </pc:spChg>
      </pc:sldChg>
      <pc:sldChg chg="del">
        <pc:chgData name="Richard Decker" userId="b8f6e2a6a2a75148" providerId="LiveId" clId="{FAC57377-E9A9-452E-8FC4-ED50818193AF}" dt="2023-09-17T00:01:49.693" v="108" actId="47"/>
        <pc:sldMkLst>
          <pc:docMk/>
          <pc:sldMk cId="3743550024" sldId="349"/>
        </pc:sldMkLst>
      </pc:sldChg>
      <pc:sldChg chg="addSp delSp modSp mod modAnim">
        <pc:chgData name="Richard Decker" userId="b8f6e2a6a2a75148" providerId="LiveId" clId="{FAC57377-E9A9-452E-8FC4-ED50818193AF}" dt="2023-09-17T01:24:17.698" v="1633" actId="1076"/>
        <pc:sldMkLst>
          <pc:docMk/>
          <pc:sldMk cId="1548597114" sldId="350"/>
        </pc:sldMkLst>
        <pc:spChg chg="del">
          <ac:chgData name="Richard Decker" userId="b8f6e2a6a2a75148" providerId="LiveId" clId="{FAC57377-E9A9-452E-8FC4-ED50818193AF}" dt="2023-09-17T01:13:32.980" v="1532" actId="478"/>
          <ac:spMkLst>
            <pc:docMk/>
            <pc:sldMk cId="1548597114" sldId="350"/>
            <ac:spMk id="2" creationId="{FB361F60-4632-BB9E-92C8-D4622D2BEBB8}"/>
          </ac:spMkLst>
        </pc:spChg>
        <pc:spChg chg="mod">
          <ac:chgData name="Richard Decker" userId="b8f6e2a6a2a75148" providerId="LiveId" clId="{FAC57377-E9A9-452E-8FC4-ED50818193AF}" dt="2023-09-17T00:06:03.563" v="431" actId="207"/>
          <ac:spMkLst>
            <pc:docMk/>
            <pc:sldMk cId="1548597114" sldId="350"/>
            <ac:spMk id="3" creationId="{0017FEDA-CF2C-CB33-FBEA-27DFA959DDE7}"/>
          </ac:spMkLst>
        </pc:spChg>
        <pc:spChg chg="del mod">
          <ac:chgData name="Richard Decker" userId="b8f6e2a6a2a75148" providerId="LiveId" clId="{FAC57377-E9A9-452E-8FC4-ED50818193AF}" dt="2023-09-17T01:13:31.317" v="1531" actId="478"/>
          <ac:spMkLst>
            <pc:docMk/>
            <pc:sldMk cId="1548597114" sldId="350"/>
            <ac:spMk id="4" creationId="{78F39146-FF83-C08B-8FD8-67E8038C5E38}"/>
          </ac:spMkLst>
        </pc:spChg>
        <pc:spChg chg="add mod">
          <ac:chgData name="Richard Decker" userId="b8f6e2a6a2a75148" providerId="LiveId" clId="{FAC57377-E9A9-452E-8FC4-ED50818193AF}" dt="2023-09-17T00:07:21.903" v="517" actId="207"/>
          <ac:spMkLst>
            <pc:docMk/>
            <pc:sldMk cId="1548597114" sldId="350"/>
            <ac:spMk id="5" creationId="{0A925889-F066-28BB-37ED-2B208F52F196}"/>
          </ac:spMkLst>
        </pc:spChg>
        <pc:spChg chg="mod">
          <ac:chgData name="Richard Decker" userId="b8f6e2a6a2a75148" providerId="LiveId" clId="{FAC57377-E9A9-452E-8FC4-ED50818193AF}" dt="2023-09-17T01:24:17.698" v="1633" actId="1076"/>
          <ac:spMkLst>
            <pc:docMk/>
            <pc:sldMk cId="1548597114" sldId="350"/>
            <ac:spMk id="6" creationId="{15586F1E-C986-EE7E-AF38-6E752D66B8D9}"/>
          </ac:spMkLst>
        </pc:spChg>
      </pc:sldChg>
      <pc:sldChg chg="del">
        <pc:chgData name="Richard Decker" userId="b8f6e2a6a2a75148" providerId="LiveId" clId="{FAC57377-E9A9-452E-8FC4-ED50818193AF}" dt="2023-09-17T00:01:50.595" v="109" actId="47"/>
        <pc:sldMkLst>
          <pc:docMk/>
          <pc:sldMk cId="3297995080" sldId="350"/>
        </pc:sldMkLst>
      </pc:sldChg>
      <pc:sldChg chg="del">
        <pc:chgData name="Richard Decker" userId="b8f6e2a6a2a75148" providerId="LiveId" clId="{FAC57377-E9A9-452E-8FC4-ED50818193AF}" dt="2023-09-17T00:08:01.704" v="519" actId="47"/>
        <pc:sldMkLst>
          <pc:docMk/>
          <pc:sldMk cId="553334966" sldId="351"/>
        </pc:sldMkLst>
      </pc:sldChg>
      <pc:sldChg chg="del">
        <pc:chgData name="Richard Decker" userId="b8f6e2a6a2a75148" providerId="LiveId" clId="{FAC57377-E9A9-452E-8FC4-ED50818193AF}" dt="2023-09-17T00:01:51.535" v="110" actId="47"/>
        <pc:sldMkLst>
          <pc:docMk/>
          <pc:sldMk cId="3871650562" sldId="351"/>
        </pc:sldMkLst>
      </pc:sldChg>
      <pc:sldChg chg="del">
        <pc:chgData name="Richard Decker" userId="b8f6e2a6a2a75148" providerId="LiveId" clId="{FAC57377-E9A9-452E-8FC4-ED50818193AF}" dt="2023-09-17T00:08:05.761" v="520" actId="47"/>
        <pc:sldMkLst>
          <pc:docMk/>
          <pc:sldMk cId="3996018159" sldId="352"/>
        </pc:sldMkLst>
      </pc:sldChg>
      <pc:sldChg chg="del">
        <pc:chgData name="Richard Decker" userId="b8f6e2a6a2a75148" providerId="LiveId" clId="{FAC57377-E9A9-452E-8FC4-ED50818193AF}" dt="2023-09-17T00:01:53.325" v="112" actId="47"/>
        <pc:sldMkLst>
          <pc:docMk/>
          <pc:sldMk cId="4009799060" sldId="352"/>
        </pc:sldMkLst>
      </pc:sldChg>
      <pc:sldChg chg="addSp modSp mod modAnim">
        <pc:chgData name="Richard Decker" userId="b8f6e2a6a2a75148" providerId="LiveId" clId="{FAC57377-E9A9-452E-8FC4-ED50818193AF}" dt="2023-09-17T01:24:10.964" v="1632" actId="1076"/>
        <pc:sldMkLst>
          <pc:docMk/>
          <pc:sldMk cId="992881336" sldId="353"/>
        </pc:sldMkLst>
        <pc:spChg chg="mod">
          <ac:chgData name="Richard Decker" userId="b8f6e2a6a2a75148" providerId="LiveId" clId="{FAC57377-E9A9-452E-8FC4-ED50818193AF}" dt="2023-09-17T01:24:10.964" v="1632" actId="1076"/>
          <ac:spMkLst>
            <pc:docMk/>
            <pc:sldMk cId="992881336" sldId="353"/>
            <ac:spMk id="2" creationId="{FB361F60-4632-BB9E-92C8-D4622D2BEBB8}"/>
          </ac:spMkLst>
        </pc:spChg>
        <pc:spChg chg="mod">
          <ac:chgData name="Richard Decker" userId="b8f6e2a6a2a75148" providerId="LiveId" clId="{FAC57377-E9A9-452E-8FC4-ED50818193AF}" dt="2023-09-17T01:24:04.652" v="1631" actId="1076"/>
          <ac:spMkLst>
            <pc:docMk/>
            <pc:sldMk cId="992881336" sldId="353"/>
            <ac:spMk id="4" creationId="{78F39146-FF83-C08B-8FD8-67E8038C5E38}"/>
          </ac:spMkLst>
        </pc:spChg>
        <pc:spChg chg="mod">
          <ac:chgData name="Richard Decker" userId="b8f6e2a6a2a75148" providerId="LiveId" clId="{FAC57377-E9A9-452E-8FC4-ED50818193AF}" dt="2023-09-17T01:24:01.386" v="1630" actId="1076"/>
          <ac:spMkLst>
            <pc:docMk/>
            <pc:sldMk cId="992881336" sldId="353"/>
            <ac:spMk id="6" creationId="{15586F1E-C986-EE7E-AF38-6E752D66B8D9}"/>
          </ac:spMkLst>
        </pc:spChg>
        <pc:spChg chg="add mod">
          <ac:chgData name="Richard Decker" userId="b8f6e2a6a2a75148" providerId="LiveId" clId="{FAC57377-E9A9-452E-8FC4-ED50818193AF}" dt="2023-09-17T00:09:41.542" v="637" actId="115"/>
          <ac:spMkLst>
            <pc:docMk/>
            <pc:sldMk cId="992881336" sldId="353"/>
            <ac:spMk id="7" creationId="{D162E002-9DEF-6637-8CD3-903FFC95CDAE}"/>
          </ac:spMkLst>
        </pc:spChg>
      </pc:sldChg>
      <pc:sldChg chg="del">
        <pc:chgData name="Richard Decker" userId="b8f6e2a6a2a75148" providerId="LiveId" clId="{FAC57377-E9A9-452E-8FC4-ED50818193AF}" dt="2023-09-17T00:07:41.590" v="518" actId="47"/>
        <pc:sldMkLst>
          <pc:docMk/>
          <pc:sldMk cId="1414797689" sldId="353"/>
        </pc:sldMkLst>
      </pc:sldChg>
      <pc:sldChg chg="del">
        <pc:chgData name="Richard Decker" userId="b8f6e2a6a2a75148" providerId="LiveId" clId="{FAC57377-E9A9-452E-8FC4-ED50818193AF}" dt="2023-09-17T00:01:52.413" v="111" actId="47"/>
        <pc:sldMkLst>
          <pc:docMk/>
          <pc:sldMk cId="3053978195" sldId="353"/>
        </pc:sldMkLst>
      </pc:sldChg>
      <pc:sldChg chg="del">
        <pc:chgData name="Richard Decker" userId="b8f6e2a6a2a75148" providerId="LiveId" clId="{FAC57377-E9A9-452E-8FC4-ED50818193AF}" dt="2023-09-17T00:09:52.403" v="638" actId="47"/>
        <pc:sldMkLst>
          <pc:docMk/>
          <pc:sldMk cId="2561315642" sldId="354"/>
        </pc:sldMkLst>
      </pc:sldChg>
      <pc:sldChg chg="del">
        <pc:chgData name="Richard Decker" userId="b8f6e2a6a2a75148" providerId="LiveId" clId="{FAC57377-E9A9-452E-8FC4-ED50818193AF}" dt="2023-09-17T00:01:54.252" v="113" actId="47"/>
        <pc:sldMkLst>
          <pc:docMk/>
          <pc:sldMk cId="3461387269" sldId="354"/>
        </pc:sldMkLst>
      </pc:sldChg>
      <pc:sldChg chg="addSp delSp modSp mod modAnim">
        <pc:chgData name="Richard Decker" userId="b8f6e2a6a2a75148" providerId="LiveId" clId="{FAC57377-E9A9-452E-8FC4-ED50818193AF}" dt="2023-09-17T01:23:46.023" v="1628"/>
        <pc:sldMkLst>
          <pc:docMk/>
          <pc:sldMk cId="3766086919" sldId="354"/>
        </pc:sldMkLst>
        <pc:spChg chg="del">
          <ac:chgData name="Richard Decker" userId="b8f6e2a6a2a75148" providerId="LiveId" clId="{FAC57377-E9A9-452E-8FC4-ED50818193AF}" dt="2023-09-17T01:16:51.679" v="1593" actId="478"/>
          <ac:spMkLst>
            <pc:docMk/>
            <pc:sldMk cId="3766086919" sldId="354"/>
            <ac:spMk id="2" creationId="{FB361F60-4632-BB9E-92C8-D4622D2BEBB8}"/>
          </ac:spMkLst>
        </pc:spChg>
        <pc:spChg chg="del">
          <ac:chgData name="Richard Decker" userId="b8f6e2a6a2a75148" providerId="LiveId" clId="{FAC57377-E9A9-452E-8FC4-ED50818193AF}" dt="2023-09-17T01:16:49.927" v="1592" actId="478"/>
          <ac:spMkLst>
            <pc:docMk/>
            <pc:sldMk cId="3766086919" sldId="354"/>
            <ac:spMk id="4" creationId="{78F39146-FF83-C08B-8FD8-67E8038C5E38}"/>
          </ac:spMkLst>
        </pc:spChg>
        <pc:spChg chg="del">
          <ac:chgData name="Richard Decker" userId="b8f6e2a6a2a75148" providerId="LiveId" clId="{FAC57377-E9A9-452E-8FC4-ED50818193AF}" dt="2023-09-17T01:16:48.309" v="1591" actId="478"/>
          <ac:spMkLst>
            <pc:docMk/>
            <pc:sldMk cId="3766086919" sldId="354"/>
            <ac:spMk id="6" creationId="{15586F1E-C986-EE7E-AF38-6E752D66B8D9}"/>
          </ac:spMkLst>
        </pc:spChg>
        <pc:spChg chg="add mod">
          <ac:chgData name="Richard Decker" userId="b8f6e2a6a2a75148" providerId="LiveId" clId="{FAC57377-E9A9-452E-8FC4-ED50818193AF}" dt="2023-09-17T00:11:19.646" v="759" actId="115"/>
          <ac:spMkLst>
            <pc:docMk/>
            <pc:sldMk cId="3766086919" sldId="354"/>
            <ac:spMk id="8" creationId="{BA5790D8-45B9-8942-3945-4FDFBE452AC2}"/>
          </ac:spMkLst>
        </pc:spChg>
        <pc:spChg chg="add mod">
          <ac:chgData name="Richard Decker" userId="b8f6e2a6a2a75148" providerId="LiveId" clId="{FAC57377-E9A9-452E-8FC4-ED50818193AF}" dt="2023-09-17T01:19:40.801" v="1620" actId="403"/>
          <ac:spMkLst>
            <pc:docMk/>
            <pc:sldMk cId="3766086919" sldId="354"/>
            <ac:spMk id="9" creationId="{3A812D68-9661-C573-36DA-466853CC97A0}"/>
          </ac:spMkLst>
        </pc:spChg>
      </pc:sldChg>
      <pc:sldChg chg="delSp modSp mod delAnim modAnim">
        <pc:chgData name="Richard Decker" userId="b8f6e2a6a2a75148" providerId="LiveId" clId="{FAC57377-E9A9-452E-8FC4-ED50818193AF}" dt="2023-09-17T01:20:17.859" v="1621"/>
        <pc:sldMkLst>
          <pc:docMk/>
          <pc:sldMk cId="1229849130" sldId="355"/>
        </pc:sldMkLst>
        <pc:spChg chg="del mod">
          <ac:chgData name="Richard Decker" userId="b8f6e2a6a2a75148" providerId="LiveId" clId="{FAC57377-E9A9-452E-8FC4-ED50818193AF}" dt="2023-09-17T00:36:48.361" v="1160" actId="478"/>
          <ac:spMkLst>
            <pc:docMk/>
            <pc:sldMk cId="1229849130" sldId="355"/>
            <ac:spMk id="2" creationId="{FB361F60-4632-BB9E-92C8-D4622D2BEBB8}"/>
          </ac:spMkLst>
        </pc:spChg>
        <pc:spChg chg="mod">
          <ac:chgData name="Richard Decker" userId="b8f6e2a6a2a75148" providerId="LiveId" clId="{FAC57377-E9A9-452E-8FC4-ED50818193AF}" dt="2023-09-17T00:37:42.904" v="1236" actId="6549"/>
          <ac:spMkLst>
            <pc:docMk/>
            <pc:sldMk cId="1229849130" sldId="355"/>
            <ac:spMk id="4" creationId="{78F39146-FF83-C08B-8FD8-67E8038C5E38}"/>
          </ac:spMkLst>
        </pc:spChg>
        <pc:spChg chg="mod">
          <ac:chgData name="Richard Decker" userId="b8f6e2a6a2a75148" providerId="LiveId" clId="{FAC57377-E9A9-452E-8FC4-ED50818193AF}" dt="2023-09-17T00:37:07.832" v="1163" actId="1076"/>
          <ac:spMkLst>
            <pc:docMk/>
            <pc:sldMk cId="1229849130" sldId="355"/>
            <ac:spMk id="6" creationId="{15586F1E-C986-EE7E-AF38-6E752D66B8D9}"/>
          </ac:spMkLst>
        </pc:spChg>
        <pc:inkChg chg="del">
          <ac:chgData name="Richard Decker" userId="b8f6e2a6a2a75148" providerId="LiveId" clId="{FAC57377-E9A9-452E-8FC4-ED50818193AF}" dt="2023-09-17T00:27:04.680" v="1011" actId="478"/>
          <ac:inkMkLst>
            <pc:docMk/>
            <pc:sldMk cId="1229849130" sldId="355"/>
            <ac:inkMk id="5" creationId="{AF88AC88-F39B-F3A6-4A6E-3C21C425744D}"/>
          </ac:inkMkLst>
        </pc:inkChg>
        <pc:inkChg chg="del">
          <ac:chgData name="Richard Decker" userId="b8f6e2a6a2a75148" providerId="LiveId" clId="{FAC57377-E9A9-452E-8FC4-ED50818193AF}" dt="2023-09-17T00:27:05.616" v="1012" actId="478"/>
          <ac:inkMkLst>
            <pc:docMk/>
            <pc:sldMk cId="1229849130" sldId="355"/>
            <ac:inkMk id="7" creationId="{1C8B6A3F-324C-5BD6-E6E9-787ACDD286C2}"/>
          </ac:inkMkLst>
        </pc:inkChg>
      </pc:sldChg>
    </pc:docChg>
  </pc:docChgLst>
  <pc:docChgLst>
    <pc:chgData name="Richard Decker" userId="b8f6e2a6a2a75148" providerId="LiveId" clId="{25018BB0-9A18-41C6-8312-B1634F672166}"/>
    <pc:docChg chg="undo custSel delSld modSld sldOrd">
      <pc:chgData name="Richard Decker" userId="b8f6e2a6a2a75148" providerId="LiveId" clId="{25018BB0-9A18-41C6-8312-B1634F672166}" dt="2023-08-06T05:32:59.817" v="1475" actId="13926"/>
      <pc:docMkLst>
        <pc:docMk/>
      </pc:docMkLst>
      <pc:sldChg chg="delSp modSp mod">
        <pc:chgData name="Richard Decker" userId="b8f6e2a6a2a75148" providerId="LiveId" clId="{25018BB0-9A18-41C6-8312-B1634F672166}" dt="2023-08-06T02:46:48.137" v="39" actId="478"/>
        <pc:sldMkLst>
          <pc:docMk/>
          <pc:sldMk cId="1744375188" sldId="262"/>
        </pc:sldMkLst>
        <pc:spChg chg="del">
          <ac:chgData name="Richard Decker" userId="b8f6e2a6a2a75148" providerId="LiveId" clId="{25018BB0-9A18-41C6-8312-B1634F672166}" dt="2023-08-06T02:46:48.137" v="39" actId="478"/>
          <ac:spMkLst>
            <pc:docMk/>
            <pc:sldMk cId="1744375188" sldId="262"/>
            <ac:spMk id="3" creationId="{D6AA78F3-B47E-8D07-2758-07FA3E411A3B}"/>
          </ac:spMkLst>
        </pc:spChg>
        <pc:spChg chg="mod">
          <ac:chgData name="Richard Decker" userId="b8f6e2a6a2a75148" providerId="LiveId" clId="{25018BB0-9A18-41C6-8312-B1634F672166}" dt="2023-08-06T02:46:37.358" v="38" actId="20577"/>
          <ac:spMkLst>
            <pc:docMk/>
            <pc:sldMk cId="1744375188" sldId="262"/>
            <ac:spMk id="4" creationId="{71D98E05-015C-9C0A-6AD5-FDC1B87C8BEB}"/>
          </ac:spMkLst>
        </pc:spChg>
      </pc:sldChg>
      <pc:sldChg chg="addSp delSp modSp mod delAnim modAnim">
        <pc:chgData name="Richard Decker" userId="b8f6e2a6a2a75148" providerId="LiveId" clId="{25018BB0-9A18-41C6-8312-B1634F672166}" dt="2023-08-06T03:55:45.253" v="426"/>
        <pc:sldMkLst>
          <pc:docMk/>
          <pc:sldMk cId="820778474" sldId="331"/>
        </pc:sldMkLst>
        <pc:spChg chg="del">
          <ac:chgData name="Richard Decker" userId="b8f6e2a6a2a75148" providerId="LiveId" clId="{25018BB0-9A18-41C6-8312-B1634F672166}" dt="2023-08-06T03:30:51.087" v="258" actId="478"/>
          <ac:spMkLst>
            <pc:docMk/>
            <pc:sldMk cId="820778474" sldId="331"/>
            <ac:spMk id="2" creationId="{2500D48C-238D-92D3-99E2-37F8BA73CB74}"/>
          </ac:spMkLst>
        </pc:spChg>
        <pc:spChg chg="mod">
          <ac:chgData name="Richard Decker" userId="b8f6e2a6a2a75148" providerId="LiveId" clId="{25018BB0-9A18-41C6-8312-B1634F672166}" dt="2023-08-06T03:29:45.586" v="255" actId="20577"/>
          <ac:spMkLst>
            <pc:docMk/>
            <pc:sldMk cId="820778474" sldId="331"/>
            <ac:spMk id="3" creationId="{0017FEDA-CF2C-CB33-FBEA-27DFA959DDE7}"/>
          </ac:spMkLst>
        </pc:spChg>
        <pc:spChg chg="add mod">
          <ac:chgData name="Richard Decker" userId="b8f6e2a6a2a75148" providerId="LiveId" clId="{25018BB0-9A18-41C6-8312-B1634F672166}" dt="2023-08-06T03:36:46.958" v="320" actId="113"/>
          <ac:spMkLst>
            <pc:docMk/>
            <pc:sldMk cId="820778474" sldId="331"/>
            <ac:spMk id="4" creationId="{78F39146-FF83-C08B-8FD8-67E8038C5E38}"/>
          </ac:spMkLst>
        </pc:spChg>
        <pc:spChg chg="del">
          <ac:chgData name="Richard Decker" userId="b8f6e2a6a2a75148" providerId="LiveId" clId="{25018BB0-9A18-41C6-8312-B1634F672166}" dt="2023-08-06T03:30:48.257" v="256" actId="478"/>
          <ac:spMkLst>
            <pc:docMk/>
            <pc:sldMk cId="820778474" sldId="331"/>
            <ac:spMk id="5" creationId="{25B2D4B6-6526-B292-2B6D-ADE6258ABD74}"/>
          </ac:spMkLst>
        </pc:spChg>
        <pc:spChg chg="del">
          <ac:chgData name="Richard Decker" userId="b8f6e2a6a2a75148" providerId="LiveId" clId="{25018BB0-9A18-41C6-8312-B1634F672166}" dt="2023-08-06T03:30:49.954" v="257" actId="478"/>
          <ac:spMkLst>
            <pc:docMk/>
            <pc:sldMk cId="820778474" sldId="331"/>
            <ac:spMk id="6" creationId="{3FBC017F-186B-B939-E45F-B528411F0619}"/>
          </ac:spMkLst>
        </pc:spChg>
      </pc:sldChg>
      <pc:sldChg chg="delSp modSp del mod ord delAnim">
        <pc:chgData name="Richard Decker" userId="b8f6e2a6a2a75148" providerId="LiveId" clId="{25018BB0-9A18-41C6-8312-B1634F672166}" dt="2023-08-06T03:28:19.640" v="185" actId="47"/>
        <pc:sldMkLst>
          <pc:docMk/>
          <pc:sldMk cId="2825220993" sldId="339"/>
        </pc:sldMkLst>
        <pc:spChg chg="mod">
          <ac:chgData name="Richard Decker" userId="b8f6e2a6a2a75148" providerId="LiveId" clId="{25018BB0-9A18-41C6-8312-B1634F672166}" dt="2023-08-06T03:15:01.344" v="101" actId="1076"/>
          <ac:spMkLst>
            <pc:docMk/>
            <pc:sldMk cId="2825220993" sldId="339"/>
            <ac:spMk id="2" creationId="{2500D48C-238D-92D3-99E2-37F8BA73CB74}"/>
          </ac:spMkLst>
        </pc:spChg>
        <pc:spChg chg="del">
          <ac:chgData name="Richard Decker" userId="b8f6e2a6a2a75148" providerId="LiveId" clId="{25018BB0-9A18-41C6-8312-B1634F672166}" dt="2023-08-06T03:08:29.515" v="42" actId="478"/>
          <ac:spMkLst>
            <pc:docMk/>
            <pc:sldMk cId="2825220993" sldId="339"/>
            <ac:spMk id="3" creationId="{0017FEDA-CF2C-CB33-FBEA-27DFA959DDE7}"/>
          </ac:spMkLst>
        </pc:spChg>
        <pc:spChg chg="mod">
          <ac:chgData name="Richard Decker" userId="b8f6e2a6a2a75148" providerId="LiveId" clId="{25018BB0-9A18-41C6-8312-B1634F672166}" dt="2023-08-06T03:14:41.789" v="96" actId="1076"/>
          <ac:spMkLst>
            <pc:docMk/>
            <pc:sldMk cId="2825220993" sldId="339"/>
            <ac:spMk id="4" creationId="{DE428B99-4F98-1853-754E-3F6163AF7BCF}"/>
          </ac:spMkLst>
        </pc:spChg>
        <pc:spChg chg="mod">
          <ac:chgData name="Richard Decker" userId="b8f6e2a6a2a75148" providerId="LiveId" clId="{25018BB0-9A18-41C6-8312-B1634F672166}" dt="2023-08-06T03:14:49.539" v="98" actId="1076"/>
          <ac:spMkLst>
            <pc:docMk/>
            <pc:sldMk cId="2825220993" sldId="339"/>
            <ac:spMk id="7" creationId="{666E2DC2-7718-9A68-9A17-29A4BBC3B5B4}"/>
          </ac:spMkLst>
        </pc:spChg>
        <pc:spChg chg="del">
          <ac:chgData name="Richard Decker" userId="b8f6e2a6a2a75148" providerId="LiveId" clId="{25018BB0-9A18-41C6-8312-B1634F672166}" dt="2023-08-06T03:14:33.696" v="95" actId="478"/>
          <ac:spMkLst>
            <pc:docMk/>
            <pc:sldMk cId="2825220993" sldId="339"/>
            <ac:spMk id="8" creationId="{9E632B81-0E65-99DD-8807-ABF6FBC21265}"/>
          </ac:spMkLst>
        </pc:spChg>
      </pc:sldChg>
      <pc:sldChg chg="delSp modSp mod delAnim modAnim">
        <pc:chgData name="Richard Decker" userId="b8f6e2a6a2a75148" providerId="LiveId" clId="{25018BB0-9A18-41C6-8312-B1634F672166}" dt="2023-08-06T03:37:18.693" v="324"/>
        <pc:sldMkLst>
          <pc:docMk/>
          <pc:sldMk cId="1286394517" sldId="340"/>
        </pc:sldMkLst>
        <pc:spChg chg="del">
          <ac:chgData name="Richard Decker" userId="b8f6e2a6a2a75148" providerId="LiveId" clId="{25018BB0-9A18-41C6-8312-B1634F672166}" dt="2023-08-06T03:18:29.187" v="102" actId="478"/>
          <ac:spMkLst>
            <pc:docMk/>
            <pc:sldMk cId="1286394517" sldId="340"/>
            <ac:spMk id="2" creationId="{2500D48C-238D-92D3-99E2-37F8BA73CB74}"/>
          </ac:spMkLst>
        </pc:spChg>
        <pc:spChg chg="mod">
          <ac:chgData name="Richard Decker" userId="b8f6e2a6a2a75148" providerId="LiveId" clId="{25018BB0-9A18-41C6-8312-B1634F672166}" dt="2023-08-06T03:34:28.101" v="259" actId="1076"/>
          <ac:spMkLst>
            <pc:docMk/>
            <pc:sldMk cId="1286394517" sldId="340"/>
            <ac:spMk id="4" creationId="{DE428B99-4F98-1853-754E-3F6163AF7BCF}"/>
          </ac:spMkLst>
        </pc:spChg>
        <pc:spChg chg="mod">
          <ac:chgData name="Richard Decker" userId="b8f6e2a6a2a75148" providerId="LiveId" clId="{25018BB0-9A18-41C6-8312-B1634F672166}" dt="2023-08-06T03:36:36.833" v="319" actId="404"/>
          <ac:spMkLst>
            <pc:docMk/>
            <pc:sldMk cId="1286394517" sldId="340"/>
            <ac:spMk id="7" creationId="{666E2DC2-7718-9A68-9A17-29A4BBC3B5B4}"/>
          </ac:spMkLst>
        </pc:spChg>
      </pc:sldChg>
      <pc:sldChg chg="addSp delSp modSp mod delAnim modAnim">
        <pc:chgData name="Richard Decker" userId="b8f6e2a6a2a75148" providerId="LiveId" clId="{25018BB0-9A18-41C6-8312-B1634F672166}" dt="2023-08-06T04:08:55.524" v="693" actId="1076"/>
        <pc:sldMkLst>
          <pc:docMk/>
          <pc:sldMk cId="193630942" sldId="341"/>
        </pc:sldMkLst>
        <pc:spChg chg="mod">
          <ac:chgData name="Richard Decker" userId="b8f6e2a6a2a75148" providerId="LiveId" clId="{25018BB0-9A18-41C6-8312-B1634F672166}" dt="2023-08-06T04:07:28.320" v="677" actId="313"/>
          <ac:spMkLst>
            <pc:docMk/>
            <pc:sldMk cId="193630942" sldId="341"/>
            <ac:spMk id="2" creationId="{2500D48C-238D-92D3-99E2-37F8BA73CB74}"/>
          </ac:spMkLst>
        </pc:spChg>
        <pc:spChg chg="add mod">
          <ac:chgData name="Richard Decker" userId="b8f6e2a6a2a75148" providerId="LiveId" clId="{25018BB0-9A18-41C6-8312-B1634F672166}" dt="2023-08-06T04:08:55.524" v="693" actId="1076"/>
          <ac:spMkLst>
            <pc:docMk/>
            <pc:sldMk cId="193630942" sldId="341"/>
            <ac:spMk id="4" creationId="{6058F5F3-1391-5BE9-5D42-CB9AE08AA48C}"/>
          </ac:spMkLst>
        </pc:spChg>
        <pc:spChg chg="mod">
          <ac:chgData name="Richard Decker" userId="b8f6e2a6a2a75148" providerId="LiveId" clId="{25018BB0-9A18-41C6-8312-B1634F672166}" dt="2023-08-06T04:04:11.878" v="569" actId="115"/>
          <ac:spMkLst>
            <pc:docMk/>
            <pc:sldMk cId="193630942" sldId="341"/>
            <ac:spMk id="5" creationId="{25B2D4B6-6526-B292-2B6D-ADE6258ABD74}"/>
          </ac:spMkLst>
        </pc:spChg>
        <pc:spChg chg="del">
          <ac:chgData name="Richard Decker" userId="b8f6e2a6a2a75148" providerId="LiveId" clId="{25018BB0-9A18-41C6-8312-B1634F672166}" dt="2023-08-06T04:04:27.645" v="570" actId="478"/>
          <ac:spMkLst>
            <pc:docMk/>
            <pc:sldMk cId="193630942" sldId="341"/>
            <ac:spMk id="6" creationId="{3FBC017F-186B-B939-E45F-B528411F0619}"/>
          </ac:spMkLst>
        </pc:spChg>
      </pc:sldChg>
      <pc:sldChg chg="addSp delSp modSp mod delAnim">
        <pc:chgData name="Richard Decker" userId="b8f6e2a6a2a75148" providerId="LiveId" clId="{25018BB0-9A18-41C6-8312-B1634F672166}" dt="2023-08-06T03:55:57.415" v="429" actId="1076"/>
        <pc:sldMkLst>
          <pc:docMk/>
          <pc:sldMk cId="2379690445" sldId="342"/>
        </pc:sldMkLst>
        <pc:spChg chg="del">
          <ac:chgData name="Richard Decker" userId="b8f6e2a6a2a75148" providerId="LiveId" clId="{25018BB0-9A18-41C6-8312-B1634F672166}" dt="2023-08-06T03:55:54.478" v="428" actId="478"/>
          <ac:spMkLst>
            <pc:docMk/>
            <pc:sldMk cId="2379690445" sldId="342"/>
            <ac:spMk id="3" creationId="{0017FEDA-CF2C-CB33-FBEA-27DFA959DDE7}"/>
          </ac:spMkLst>
        </pc:spChg>
        <pc:spChg chg="del">
          <ac:chgData name="Richard Decker" userId="b8f6e2a6a2a75148" providerId="LiveId" clId="{25018BB0-9A18-41C6-8312-B1634F672166}" dt="2023-08-06T03:38:46.445" v="325" actId="478"/>
          <ac:spMkLst>
            <pc:docMk/>
            <pc:sldMk cId="2379690445" sldId="342"/>
            <ac:spMk id="4" creationId="{78F39146-FF83-C08B-8FD8-67E8038C5E38}"/>
          </ac:spMkLst>
        </pc:spChg>
        <pc:picChg chg="add del mod">
          <ac:chgData name="Richard Decker" userId="b8f6e2a6a2a75148" providerId="LiveId" clId="{25018BB0-9A18-41C6-8312-B1634F672166}" dt="2023-08-06T03:39:28.722" v="329" actId="478"/>
          <ac:picMkLst>
            <pc:docMk/>
            <pc:sldMk cId="2379690445" sldId="342"/>
            <ac:picMk id="5" creationId="{516AA639-4553-8AF7-3B96-E729EF69A037}"/>
          </ac:picMkLst>
        </pc:picChg>
        <pc:picChg chg="add mod">
          <ac:chgData name="Richard Decker" userId="b8f6e2a6a2a75148" providerId="LiveId" clId="{25018BB0-9A18-41C6-8312-B1634F672166}" dt="2023-08-06T03:55:57.415" v="429" actId="1076"/>
          <ac:picMkLst>
            <pc:docMk/>
            <pc:sldMk cId="2379690445" sldId="342"/>
            <ac:picMk id="7" creationId="{3F5713F7-8630-4FDF-BC8C-F769CD28C23A}"/>
          </ac:picMkLst>
        </pc:picChg>
      </pc:sldChg>
      <pc:sldChg chg="delSp modSp del mod">
        <pc:chgData name="Richard Decker" userId="b8f6e2a6a2a75148" providerId="LiveId" clId="{25018BB0-9A18-41C6-8312-B1634F672166}" dt="2023-08-06T03:43:05.142" v="344" actId="47"/>
        <pc:sldMkLst>
          <pc:docMk/>
          <pc:sldMk cId="4082075297" sldId="343"/>
        </pc:sldMkLst>
        <pc:spChg chg="del">
          <ac:chgData name="Richard Decker" userId="b8f6e2a6a2a75148" providerId="LiveId" clId="{25018BB0-9A18-41C6-8312-B1634F672166}" dt="2023-08-06T03:41:11.043" v="334" actId="478"/>
          <ac:spMkLst>
            <pc:docMk/>
            <pc:sldMk cId="4082075297" sldId="343"/>
            <ac:spMk id="3" creationId="{0017FEDA-CF2C-CB33-FBEA-27DFA959DDE7}"/>
          </ac:spMkLst>
        </pc:spChg>
        <pc:picChg chg="mod">
          <ac:chgData name="Richard Decker" userId="b8f6e2a6a2a75148" providerId="LiveId" clId="{25018BB0-9A18-41C6-8312-B1634F672166}" dt="2023-08-06T03:41:07.451" v="333" actId="1076"/>
          <ac:picMkLst>
            <pc:docMk/>
            <pc:sldMk cId="4082075297" sldId="343"/>
            <ac:picMk id="5" creationId="{516AA639-4553-8AF7-3B96-E729EF69A037}"/>
          </ac:picMkLst>
        </pc:picChg>
      </pc:sldChg>
      <pc:sldChg chg="addSp delSp modSp mod modAnim">
        <pc:chgData name="Richard Decker" userId="b8f6e2a6a2a75148" providerId="LiveId" clId="{25018BB0-9A18-41C6-8312-B1634F672166}" dt="2023-08-06T03:51:56.419" v="388"/>
        <pc:sldMkLst>
          <pc:docMk/>
          <pc:sldMk cId="1523683096" sldId="344"/>
        </pc:sldMkLst>
        <pc:spChg chg="add mod">
          <ac:chgData name="Richard Decker" userId="b8f6e2a6a2a75148" providerId="LiveId" clId="{25018BB0-9A18-41C6-8312-B1634F672166}" dt="2023-08-06T03:44:03.523" v="347" actId="208"/>
          <ac:spMkLst>
            <pc:docMk/>
            <pc:sldMk cId="1523683096" sldId="344"/>
            <ac:spMk id="9" creationId="{81116BBE-151D-4D56-3F21-387DDCF8667B}"/>
          </ac:spMkLst>
        </pc:spChg>
        <pc:spChg chg="add mod">
          <ac:chgData name="Richard Decker" userId="b8f6e2a6a2a75148" providerId="LiveId" clId="{25018BB0-9A18-41C6-8312-B1634F672166}" dt="2023-08-06T03:44:37.288" v="352" actId="14100"/>
          <ac:spMkLst>
            <pc:docMk/>
            <pc:sldMk cId="1523683096" sldId="344"/>
            <ac:spMk id="11" creationId="{93D5F56C-8E7B-87FF-4C30-131C102BC078}"/>
          </ac:spMkLst>
        </pc:spChg>
        <pc:spChg chg="add mod">
          <ac:chgData name="Richard Decker" userId="b8f6e2a6a2a75148" providerId="LiveId" clId="{25018BB0-9A18-41C6-8312-B1634F672166}" dt="2023-08-06T03:47:06.268" v="364" actId="14100"/>
          <ac:spMkLst>
            <pc:docMk/>
            <pc:sldMk cId="1523683096" sldId="344"/>
            <ac:spMk id="16" creationId="{FA9F5198-42F5-F256-47CE-EE01CECFBE15}"/>
          </ac:spMkLst>
        </pc:spChg>
        <pc:spChg chg="add mod">
          <ac:chgData name="Richard Decker" userId="b8f6e2a6a2a75148" providerId="LiveId" clId="{25018BB0-9A18-41C6-8312-B1634F672166}" dt="2023-08-06T03:47:50.420" v="368" actId="14100"/>
          <ac:spMkLst>
            <pc:docMk/>
            <pc:sldMk cId="1523683096" sldId="344"/>
            <ac:spMk id="19" creationId="{A7214CBC-B2AB-2EED-16C4-255104AEF416}"/>
          </ac:spMkLst>
        </pc:spChg>
        <pc:picChg chg="add del mod">
          <ac:chgData name="Richard Decker" userId="b8f6e2a6a2a75148" providerId="LiveId" clId="{25018BB0-9A18-41C6-8312-B1634F672166}" dt="2023-08-06T03:42:01.010" v="337" actId="478"/>
          <ac:picMkLst>
            <pc:docMk/>
            <pc:sldMk cId="1523683096" sldId="344"/>
            <ac:picMk id="3" creationId="{70253F7C-2EB6-EC20-3074-C1D724F0CEE1}"/>
          </ac:picMkLst>
        </pc:picChg>
        <pc:picChg chg="del">
          <ac:chgData name="Richard Decker" userId="b8f6e2a6a2a75148" providerId="LiveId" clId="{25018BB0-9A18-41C6-8312-B1634F672166}" dt="2023-08-06T03:41:45.613" v="335" actId="478"/>
          <ac:picMkLst>
            <pc:docMk/>
            <pc:sldMk cId="1523683096" sldId="344"/>
            <ac:picMk id="5" creationId="{516AA639-4553-8AF7-3B96-E729EF69A037}"/>
          </ac:picMkLst>
        </pc:picChg>
        <pc:picChg chg="add del mod">
          <ac:chgData name="Richard Decker" userId="b8f6e2a6a2a75148" providerId="LiveId" clId="{25018BB0-9A18-41C6-8312-B1634F672166}" dt="2023-08-06T03:42:19.987" v="339" actId="478"/>
          <ac:picMkLst>
            <pc:docMk/>
            <pc:sldMk cId="1523683096" sldId="344"/>
            <ac:picMk id="6" creationId="{11222EB3-4E79-40E1-1F32-6C936887DABF}"/>
          </ac:picMkLst>
        </pc:picChg>
        <pc:picChg chg="add mod">
          <ac:chgData name="Richard Decker" userId="b8f6e2a6a2a75148" providerId="LiveId" clId="{25018BB0-9A18-41C6-8312-B1634F672166}" dt="2023-08-06T03:42:56.547" v="343" actId="1076"/>
          <ac:picMkLst>
            <pc:docMk/>
            <pc:sldMk cId="1523683096" sldId="344"/>
            <ac:picMk id="8" creationId="{374F8A81-6F15-4076-BA4C-9C9E229F0384}"/>
          </ac:picMkLst>
        </pc:picChg>
        <pc:picChg chg="add del mod">
          <ac:chgData name="Richard Decker" userId="b8f6e2a6a2a75148" providerId="LiveId" clId="{25018BB0-9A18-41C6-8312-B1634F672166}" dt="2023-08-06T03:44:24.408" v="349"/>
          <ac:picMkLst>
            <pc:docMk/>
            <pc:sldMk cId="1523683096" sldId="344"/>
            <ac:picMk id="10" creationId="{36BA559D-3FF5-6427-175A-DEE64C093E88}"/>
          </ac:picMkLst>
        </pc:picChg>
        <pc:inkChg chg="add del">
          <ac:chgData name="Richard Decker" userId="b8f6e2a6a2a75148" providerId="LiveId" clId="{25018BB0-9A18-41C6-8312-B1634F672166}" dt="2023-08-06T03:44:59.750" v="354" actId="9405"/>
          <ac:inkMkLst>
            <pc:docMk/>
            <pc:sldMk cId="1523683096" sldId="344"/>
            <ac:inkMk id="12" creationId="{9521ED76-6F99-3217-4E46-4B148D356317}"/>
          </ac:inkMkLst>
        </pc:inkChg>
        <pc:inkChg chg="add">
          <ac:chgData name="Richard Decker" userId="b8f6e2a6a2a75148" providerId="LiveId" clId="{25018BB0-9A18-41C6-8312-B1634F672166}" dt="2023-08-06T03:45:10.820" v="355" actId="9405"/>
          <ac:inkMkLst>
            <pc:docMk/>
            <pc:sldMk cId="1523683096" sldId="344"/>
            <ac:inkMk id="13" creationId="{CFD782EF-089F-AAEF-795D-626A6C07B4DD}"/>
          </ac:inkMkLst>
        </pc:inkChg>
        <pc:inkChg chg="add">
          <ac:chgData name="Richard Decker" userId="b8f6e2a6a2a75148" providerId="LiveId" clId="{25018BB0-9A18-41C6-8312-B1634F672166}" dt="2023-08-06T03:45:38.973" v="356" actId="9405"/>
          <ac:inkMkLst>
            <pc:docMk/>
            <pc:sldMk cId="1523683096" sldId="344"/>
            <ac:inkMk id="14" creationId="{BF82128C-1C97-10B4-8753-3EDADE996795}"/>
          </ac:inkMkLst>
        </pc:inkChg>
        <pc:inkChg chg="add">
          <ac:chgData name="Richard Decker" userId="b8f6e2a6a2a75148" providerId="LiveId" clId="{25018BB0-9A18-41C6-8312-B1634F672166}" dt="2023-08-06T03:46:01.551" v="357" actId="9405"/>
          <ac:inkMkLst>
            <pc:docMk/>
            <pc:sldMk cId="1523683096" sldId="344"/>
            <ac:inkMk id="15" creationId="{7C0A9D12-A46D-F5B3-2DDD-A0343B7D59F6}"/>
          </ac:inkMkLst>
        </pc:inkChg>
        <pc:inkChg chg="add del">
          <ac:chgData name="Richard Decker" userId="b8f6e2a6a2a75148" providerId="LiveId" clId="{25018BB0-9A18-41C6-8312-B1634F672166}" dt="2023-08-06T03:46:53.737" v="362" actId="9405"/>
          <ac:inkMkLst>
            <pc:docMk/>
            <pc:sldMk cId="1523683096" sldId="344"/>
            <ac:inkMk id="17" creationId="{5F33EF6A-EFDC-463C-0B0E-A6040C826FBA}"/>
          </ac:inkMkLst>
        </pc:inkChg>
        <pc:inkChg chg="add mod">
          <ac:chgData name="Richard Decker" userId="b8f6e2a6a2a75148" providerId="LiveId" clId="{25018BB0-9A18-41C6-8312-B1634F672166}" dt="2023-08-06T03:50:05.115" v="377" actId="1076"/>
          <ac:inkMkLst>
            <pc:docMk/>
            <pc:sldMk cId="1523683096" sldId="344"/>
            <ac:inkMk id="18" creationId="{CDA892A9-AA67-297F-B6E3-792818E2565F}"/>
          </ac:inkMkLst>
        </pc:inkChg>
      </pc:sldChg>
      <pc:sldChg chg="addSp modSp mod modAnim">
        <pc:chgData name="Richard Decker" userId="b8f6e2a6a2a75148" providerId="LiveId" clId="{25018BB0-9A18-41C6-8312-B1634F672166}" dt="2023-08-06T05:29:54.039" v="1465"/>
        <pc:sldMkLst>
          <pc:docMk/>
          <pc:sldMk cId="19911266" sldId="345"/>
        </pc:sldMkLst>
        <pc:spChg chg="add mod">
          <ac:chgData name="Richard Decker" userId="b8f6e2a6a2a75148" providerId="LiveId" clId="{25018BB0-9A18-41C6-8312-B1634F672166}" dt="2023-08-06T04:02:29.449" v="523" actId="13926"/>
          <ac:spMkLst>
            <pc:docMk/>
            <pc:sldMk cId="19911266" sldId="345"/>
            <ac:spMk id="2" creationId="{FB361F60-4632-BB9E-92C8-D4622D2BEBB8}"/>
          </ac:spMkLst>
        </pc:spChg>
        <pc:spChg chg="mod">
          <ac:chgData name="Richard Decker" userId="b8f6e2a6a2a75148" providerId="LiveId" clId="{25018BB0-9A18-41C6-8312-B1634F672166}" dt="2023-08-06T04:02:17.574" v="522" actId="13926"/>
          <ac:spMkLst>
            <pc:docMk/>
            <pc:sldMk cId="19911266" sldId="345"/>
            <ac:spMk id="4" creationId="{78F39146-FF83-C08B-8FD8-67E8038C5E38}"/>
          </ac:spMkLst>
        </pc:spChg>
        <pc:spChg chg="add mod">
          <ac:chgData name="Richard Decker" userId="b8f6e2a6a2a75148" providerId="LiveId" clId="{25018BB0-9A18-41C6-8312-B1634F672166}" dt="2023-08-06T04:02:48.387" v="524" actId="13926"/>
          <ac:spMkLst>
            <pc:docMk/>
            <pc:sldMk cId="19911266" sldId="345"/>
            <ac:spMk id="5" creationId="{0184EE15-869A-D790-3AA9-C3D719B1203B}"/>
          </ac:spMkLst>
        </pc:spChg>
        <pc:spChg chg="add mod">
          <ac:chgData name="Richard Decker" userId="b8f6e2a6a2a75148" providerId="LiveId" clId="{25018BB0-9A18-41C6-8312-B1634F672166}" dt="2023-08-06T04:01:27.329" v="516" actId="20577"/>
          <ac:spMkLst>
            <pc:docMk/>
            <pc:sldMk cId="19911266" sldId="345"/>
            <ac:spMk id="6" creationId="{15586F1E-C986-EE7E-AF38-6E752D66B8D9}"/>
          </ac:spMkLst>
        </pc:spChg>
      </pc:sldChg>
      <pc:sldChg chg="addSp modSp mod modAnim">
        <pc:chgData name="Richard Decker" userId="b8f6e2a6a2a75148" providerId="LiveId" clId="{25018BB0-9A18-41C6-8312-B1634F672166}" dt="2023-08-06T04:25:10.918" v="911"/>
        <pc:sldMkLst>
          <pc:docMk/>
          <pc:sldMk cId="4218368223" sldId="346"/>
        </pc:sldMkLst>
        <pc:spChg chg="mod">
          <ac:chgData name="Richard Decker" userId="b8f6e2a6a2a75148" providerId="LiveId" clId="{25018BB0-9A18-41C6-8312-B1634F672166}" dt="2023-08-06T04:24:29.278" v="891"/>
          <ac:spMkLst>
            <pc:docMk/>
            <pc:sldMk cId="4218368223" sldId="346"/>
            <ac:spMk id="2" creationId="{2500D48C-238D-92D3-99E2-37F8BA73CB74}"/>
          </ac:spMkLst>
        </pc:spChg>
        <pc:spChg chg="add mod">
          <ac:chgData name="Richard Decker" userId="b8f6e2a6a2a75148" providerId="LiveId" clId="{25018BB0-9A18-41C6-8312-B1634F672166}" dt="2023-08-06T04:25:10.918" v="911"/>
          <ac:spMkLst>
            <pc:docMk/>
            <pc:sldMk cId="4218368223" sldId="346"/>
            <ac:spMk id="4" creationId="{78506856-85D8-204F-F702-17FCEA315622}"/>
          </ac:spMkLst>
        </pc:spChg>
        <pc:spChg chg="mod">
          <ac:chgData name="Richard Decker" userId="b8f6e2a6a2a75148" providerId="LiveId" clId="{25018BB0-9A18-41C6-8312-B1634F672166}" dt="2023-08-06T04:23:06.989" v="870" actId="20577"/>
          <ac:spMkLst>
            <pc:docMk/>
            <pc:sldMk cId="4218368223" sldId="346"/>
            <ac:spMk id="6" creationId="{3FBC017F-186B-B939-E45F-B528411F0619}"/>
          </ac:spMkLst>
        </pc:spChg>
      </pc:sldChg>
      <pc:sldChg chg="addSp modSp mod modAnim">
        <pc:chgData name="Richard Decker" userId="b8f6e2a6a2a75148" providerId="LiveId" clId="{25018BB0-9A18-41C6-8312-B1634F672166}" dt="2023-08-06T05:30:37.030" v="1469"/>
        <pc:sldMkLst>
          <pc:docMk/>
          <pc:sldMk cId="2663077344" sldId="347"/>
        </pc:sldMkLst>
        <pc:spChg chg="mod">
          <ac:chgData name="Richard Decker" userId="b8f6e2a6a2a75148" providerId="LiveId" clId="{25018BB0-9A18-41C6-8312-B1634F672166}" dt="2023-08-06T04:13:14.960" v="722" actId="13926"/>
          <ac:spMkLst>
            <pc:docMk/>
            <pc:sldMk cId="2663077344" sldId="347"/>
            <ac:spMk id="4" creationId="{6058F5F3-1391-5BE9-5D42-CB9AE08AA48C}"/>
          </ac:spMkLst>
        </pc:spChg>
        <pc:spChg chg="add mod">
          <ac:chgData name="Richard Decker" userId="b8f6e2a6a2a75148" providerId="LiveId" clId="{25018BB0-9A18-41C6-8312-B1634F672166}" dt="2023-08-06T04:15:20.123" v="771" actId="13926"/>
          <ac:spMkLst>
            <pc:docMk/>
            <pc:sldMk cId="2663077344" sldId="347"/>
            <ac:spMk id="6" creationId="{D70C13BC-12B9-0FC7-02C2-CAB8FA108CFA}"/>
          </ac:spMkLst>
        </pc:spChg>
        <pc:spChg chg="add mod">
          <ac:chgData name="Richard Decker" userId="b8f6e2a6a2a75148" providerId="LiveId" clId="{25018BB0-9A18-41C6-8312-B1634F672166}" dt="2023-08-06T04:15:26.469" v="772" actId="1076"/>
          <ac:spMkLst>
            <pc:docMk/>
            <pc:sldMk cId="2663077344" sldId="347"/>
            <ac:spMk id="7" creationId="{C9985074-E379-3355-4D82-00EE8AE5059D}"/>
          </ac:spMkLst>
        </pc:spChg>
      </pc:sldChg>
      <pc:sldChg chg="delSp modSp mod delAnim">
        <pc:chgData name="Richard Decker" userId="b8f6e2a6a2a75148" providerId="LiveId" clId="{25018BB0-9A18-41C6-8312-B1634F672166}" dt="2023-08-06T04:17:11.825" v="790" actId="478"/>
        <pc:sldMkLst>
          <pc:docMk/>
          <pc:sldMk cId="923392336" sldId="348"/>
        </pc:sldMkLst>
        <pc:spChg chg="mod">
          <ac:chgData name="Richard Decker" userId="b8f6e2a6a2a75148" providerId="LiveId" clId="{25018BB0-9A18-41C6-8312-B1634F672166}" dt="2023-08-06T04:16:32.838" v="788" actId="13926"/>
          <ac:spMkLst>
            <pc:docMk/>
            <pc:sldMk cId="923392336" sldId="348"/>
            <ac:spMk id="4" creationId="{6058F5F3-1391-5BE9-5D42-CB9AE08AA48C}"/>
          </ac:spMkLst>
        </pc:spChg>
        <pc:spChg chg="del">
          <ac:chgData name="Richard Decker" userId="b8f6e2a6a2a75148" providerId="LiveId" clId="{25018BB0-9A18-41C6-8312-B1634F672166}" dt="2023-08-06T04:17:11.825" v="790" actId="478"/>
          <ac:spMkLst>
            <pc:docMk/>
            <pc:sldMk cId="923392336" sldId="348"/>
            <ac:spMk id="6" creationId="{D70C13BC-12B9-0FC7-02C2-CAB8FA108CFA}"/>
          </ac:spMkLst>
        </pc:spChg>
        <pc:spChg chg="del">
          <ac:chgData name="Richard Decker" userId="b8f6e2a6a2a75148" providerId="LiveId" clId="{25018BB0-9A18-41C6-8312-B1634F672166}" dt="2023-08-06T04:17:10.027" v="789" actId="478"/>
          <ac:spMkLst>
            <pc:docMk/>
            <pc:sldMk cId="923392336" sldId="348"/>
            <ac:spMk id="7" creationId="{C9985074-E379-3355-4D82-00EE8AE5059D}"/>
          </ac:spMkLst>
        </pc:spChg>
      </pc:sldChg>
      <pc:sldChg chg="addSp modSp mod modAnim">
        <pc:chgData name="Richard Decker" userId="b8f6e2a6a2a75148" providerId="LiveId" clId="{25018BB0-9A18-41C6-8312-B1634F672166}" dt="2023-08-06T04:22:03.978" v="830"/>
        <pc:sldMkLst>
          <pc:docMk/>
          <pc:sldMk cId="669712143" sldId="349"/>
        </pc:sldMkLst>
        <pc:spChg chg="mod">
          <ac:chgData name="Richard Decker" userId="b8f6e2a6a2a75148" providerId="LiveId" clId="{25018BB0-9A18-41C6-8312-B1634F672166}" dt="2023-08-06T04:17:34.609" v="793" actId="13926"/>
          <ac:spMkLst>
            <pc:docMk/>
            <pc:sldMk cId="669712143" sldId="349"/>
            <ac:spMk id="4" creationId="{6058F5F3-1391-5BE9-5D42-CB9AE08AA48C}"/>
          </ac:spMkLst>
        </pc:spChg>
        <pc:spChg chg="mod">
          <ac:chgData name="Richard Decker" userId="b8f6e2a6a2a75148" providerId="LiveId" clId="{25018BB0-9A18-41C6-8312-B1634F672166}" dt="2023-08-06T04:20:23.142" v="823" actId="13926"/>
          <ac:spMkLst>
            <pc:docMk/>
            <pc:sldMk cId="669712143" sldId="349"/>
            <ac:spMk id="6" creationId="{D70C13BC-12B9-0FC7-02C2-CAB8FA108CFA}"/>
          </ac:spMkLst>
        </pc:spChg>
        <pc:spChg chg="mod">
          <ac:chgData name="Richard Decker" userId="b8f6e2a6a2a75148" providerId="LiveId" clId="{25018BB0-9A18-41C6-8312-B1634F672166}" dt="2023-08-06T04:21:07.750" v="824" actId="13926"/>
          <ac:spMkLst>
            <pc:docMk/>
            <pc:sldMk cId="669712143" sldId="349"/>
            <ac:spMk id="7" creationId="{C9985074-E379-3355-4D82-00EE8AE5059D}"/>
          </ac:spMkLst>
        </pc:spChg>
        <pc:inkChg chg="add">
          <ac:chgData name="Richard Decker" userId="b8f6e2a6a2a75148" providerId="LiveId" clId="{25018BB0-9A18-41C6-8312-B1634F672166}" dt="2023-08-06T04:21:47.329" v="829" actId="9405"/>
          <ac:inkMkLst>
            <pc:docMk/>
            <pc:sldMk cId="669712143" sldId="349"/>
            <ac:inkMk id="8" creationId="{87108BE8-32C7-FC81-F49C-16F506BAD2E3}"/>
          </ac:inkMkLst>
        </pc:inkChg>
      </pc:sldChg>
      <pc:sldChg chg="addSp delSp modSp mod modAnim">
        <pc:chgData name="Richard Decker" userId="b8f6e2a6a2a75148" providerId="LiveId" clId="{25018BB0-9A18-41C6-8312-B1634F672166}" dt="2023-08-06T04:38:45.491" v="994" actId="14100"/>
        <pc:sldMkLst>
          <pc:docMk/>
          <pc:sldMk cId="3669886827" sldId="350"/>
        </pc:sldMkLst>
        <pc:spChg chg="del">
          <ac:chgData name="Richard Decker" userId="b8f6e2a6a2a75148" providerId="LiveId" clId="{25018BB0-9A18-41C6-8312-B1634F672166}" dt="2023-08-06T04:35:11.206" v="923" actId="478"/>
          <ac:spMkLst>
            <pc:docMk/>
            <pc:sldMk cId="3669886827" sldId="350"/>
            <ac:spMk id="2" creationId="{2500D48C-238D-92D3-99E2-37F8BA73CB74}"/>
          </ac:spMkLst>
        </pc:spChg>
        <pc:spChg chg="del">
          <ac:chgData name="Richard Decker" userId="b8f6e2a6a2a75148" providerId="LiveId" clId="{25018BB0-9A18-41C6-8312-B1634F672166}" dt="2023-08-06T04:35:12.849" v="924" actId="478"/>
          <ac:spMkLst>
            <pc:docMk/>
            <pc:sldMk cId="3669886827" sldId="350"/>
            <ac:spMk id="4" creationId="{78506856-85D8-204F-F702-17FCEA315622}"/>
          </ac:spMkLst>
        </pc:spChg>
        <pc:spChg chg="add mod">
          <ac:chgData name="Richard Decker" userId="b8f6e2a6a2a75148" providerId="LiveId" clId="{25018BB0-9A18-41C6-8312-B1634F672166}" dt="2023-08-06T04:38:45.491" v="994" actId="14100"/>
          <ac:spMkLst>
            <pc:docMk/>
            <pc:sldMk cId="3669886827" sldId="350"/>
            <ac:spMk id="7" creationId="{A2CA4F79-BEFD-E0EE-6252-A8BD0009CA12}"/>
          </ac:spMkLst>
        </pc:spChg>
      </pc:sldChg>
      <pc:sldChg chg="addSp delSp modSp mod modAnim">
        <pc:chgData name="Richard Decker" userId="b8f6e2a6a2a75148" providerId="LiveId" clId="{25018BB0-9A18-41C6-8312-B1634F672166}" dt="2023-08-06T04:45:20.243" v="1057"/>
        <pc:sldMkLst>
          <pc:docMk/>
          <pc:sldMk cId="120784851" sldId="351"/>
        </pc:sldMkLst>
        <pc:spChg chg="mod">
          <ac:chgData name="Richard Decker" userId="b8f6e2a6a2a75148" providerId="LiveId" clId="{25018BB0-9A18-41C6-8312-B1634F672166}" dt="2023-08-06T04:39:01.244" v="996" actId="1076"/>
          <ac:spMkLst>
            <pc:docMk/>
            <pc:sldMk cId="120784851" sldId="351"/>
            <ac:spMk id="2" creationId="{2500D48C-238D-92D3-99E2-37F8BA73CB74}"/>
          </ac:spMkLst>
        </pc:spChg>
        <pc:spChg chg="del">
          <ac:chgData name="Richard Decker" userId="b8f6e2a6a2a75148" providerId="LiveId" clId="{25018BB0-9A18-41C6-8312-B1634F672166}" dt="2023-08-06T04:36:46.725" v="940" actId="478"/>
          <ac:spMkLst>
            <pc:docMk/>
            <pc:sldMk cId="120784851" sldId="351"/>
            <ac:spMk id="4" creationId="{78506856-85D8-204F-F702-17FCEA315622}"/>
          </ac:spMkLst>
        </pc:spChg>
        <pc:spChg chg="mod">
          <ac:chgData name="Richard Decker" userId="b8f6e2a6a2a75148" providerId="LiveId" clId="{25018BB0-9A18-41C6-8312-B1634F672166}" dt="2023-08-06T04:38:15.294" v="988" actId="14100"/>
          <ac:spMkLst>
            <pc:docMk/>
            <pc:sldMk cId="120784851" sldId="351"/>
            <ac:spMk id="7" creationId="{A2CA4F79-BEFD-E0EE-6252-A8BD0009CA12}"/>
          </ac:spMkLst>
        </pc:spChg>
        <pc:spChg chg="add mod">
          <ac:chgData name="Richard Decker" userId="b8f6e2a6a2a75148" providerId="LiveId" clId="{25018BB0-9A18-41C6-8312-B1634F672166}" dt="2023-08-06T04:38:20.217" v="989" actId="14100"/>
          <ac:spMkLst>
            <pc:docMk/>
            <pc:sldMk cId="120784851" sldId="351"/>
            <ac:spMk id="8" creationId="{CCBCC04F-E278-16A4-DBB4-B200C050B39E}"/>
          </ac:spMkLst>
        </pc:spChg>
      </pc:sldChg>
      <pc:sldChg chg="addSp modSp mod modAnim">
        <pc:chgData name="Richard Decker" userId="b8f6e2a6a2a75148" providerId="LiveId" clId="{25018BB0-9A18-41C6-8312-B1634F672166}" dt="2023-08-06T04:45:39.640" v="1061"/>
        <pc:sldMkLst>
          <pc:docMk/>
          <pc:sldMk cId="3157413978" sldId="352"/>
        </pc:sldMkLst>
        <pc:spChg chg="mod">
          <ac:chgData name="Richard Decker" userId="b8f6e2a6a2a75148" providerId="LiveId" clId="{25018BB0-9A18-41C6-8312-B1634F672166}" dt="2023-08-06T04:39:56.775" v="1021" actId="20577"/>
          <ac:spMkLst>
            <pc:docMk/>
            <pc:sldMk cId="3157413978" sldId="352"/>
            <ac:spMk id="2" creationId="{2500D48C-238D-92D3-99E2-37F8BA73CB74}"/>
          </ac:spMkLst>
        </pc:spChg>
        <pc:spChg chg="add mod">
          <ac:chgData name="Richard Decker" userId="b8f6e2a6a2a75148" providerId="LiveId" clId="{25018BB0-9A18-41C6-8312-B1634F672166}" dt="2023-08-06T04:41:56.478" v="1039" actId="1076"/>
          <ac:spMkLst>
            <pc:docMk/>
            <pc:sldMk cId="3157413978" sldId="352"/>
            <ac:spMk id="4" creationId="{5ED0C0E9-430C-2284-B467-4C07898FC37A}"/>
          </ac:spMkLst>
        </pc:spChg>
        <pc:spChg chg="add mod">
          <ac:chgData name="Richard Decker" userId="b8f6e2a6a2a75148" providerId="LiveId" clId="{25018BB0-9A18-41C6-8312-B1634F672166}" dt="2023-08-06T04:43:36.658" v="1056" actId="20577"/>
          <ac:spMkLst>
            <pc:docMk/>
            <pc:sldMk cId="3157413978" sldId="352"/>
            <ac:spMk id="9" creationId="{431AC4C5-9FA8-918E-AFA7-B6B031DC1A5D}"/>
          </ac:spMkLst>
        </pc:spChg>
      </pc:sldChg>
      <pc:sldChg chg="delSp modSp mod modAnim">
        <pc:chgData name="Richard Decker" userId="b8f6e2a6a2a75148" providerId="LiveId" clId="{25018BB0-9A18-41C6-8312-B1634F672166}" dt="2023-08-06T05:31:56.130" v="1471"/>
        <pc:sldMkLst>
          <pc:docMk/>
          <pc:sldMk cId="3985473366" sldId="353"/>
        </pc:sldMkLst>
        <pc:spChg chg="mod">
          <ac:chgData name="Richard Decker" userId="b8f6e2a6a2a75148" providerId="LiveId" clId="{25018BB0-9A18-41C6-8312-B1634F672166}" dt="2023-08-06T04:50:48.541" v="1240" actId="1076"/>
          <ac:spMkLst>
            <pc:docMk/>
            <pc:sldMk cId="3985473366" sldId="353"/>
            <ac:spMk id="2" creationId="{2500D48C-238D-92D3-99E2-37F8BA73CB74}"/>
          </ac:spMkLst>
        </pc:spChg>
        <pc:spChg chg="mod">
          <ac:chgData name="Richard Decker" userId="b8f6e2a6a2a75148" providerId="LiveId" clId="{25018BB0-9A18-41C6-8312-B1634F672166}" dt="2023-08-06T04:46:52.418" v="1159" actId="207"/>
          <ac:spMkLst>
            <pc:docMk/>
            <pc:sldMk cId="3985473366" sldId="353"/>
            <ac:spMk id="3" creationId="{0017FEDA-CF2C-CB33-FBEA-27DFA959DDE7}"/>
          </ac:spMkLst>
        </pc:spChg>
        <pc:spChg chg="mod">
          <ac:chgData name="Richard Decker" userId="b8f6e2a6a2a75148" providerId="LiveId" clId="{25018BB0-9A18-41C6-8312-B1634F672166}" dt="2023-08-06T04:53:35.713" v="1263" actId="13926"/>
          <ac:spMkLst>
            <pc:docMk/>
            <pc:sldMk cId="3985473366" sldId="353"/>
            <ac:spMk id="4" creationId="{5ED0C0E9-430C-2284-B467-4C07898FC37A}"/>
          </ac:spMkLst>
        </pc:spChg>
        <pc:spChg chg="mod">
          <ac:chgData name="Richard Decker" userId="b8f6e2a6a2a75148" providerId="LiveId" clId="{25018BB0-9A18-41C6-8312-B1634F672166}" dt="2023-08-06T04:47:54.389" v="1229" actId="6549"/>
          <ac:spMkLst>
            <pc:docMk/>
            <pc:sldMk cId="3985473366" sldId="353"/>
            <ac:spMk id="5" creationId="{25B2D4B6-6526-B292-2B6D-ADE6258ABD74}"/>
          </ac:spMkLst>
        </pc:spChg>
        <pc:spChg chg="del">
          <ac:chgData name="Richard Decker" userId="b8f6e2a6a2a75148" providerId="LiveId" clId="{25018BB0-9A18-41C6-8312-B1634F672166}" dt="2023-08-06T04:50:14.843" v="1230" actId="478"/>
          <ac:spMkLst>
            <pc:docMk/>
            <pc:sldMk cId="3985473366" sldId="353"/>
            <ac:spMk id="6" creationId="{3FBC017F-186B-B939-E45F-B528411F0619}"/>
          </ac:spMkLst>
        </pc:spChg>
        <pc:spChg chg="del">
          <ac:chgData name="Richard Decker" userId="b8f6e2a6a2a75148" providerId="LiveId" clId="{25018BB0-9A18-41C6-8312-B1634F672166}" dt="2023-08-06T04:50:16.126" v="1231" actId="478"/>
          <ac:spMkLst>
            <pc:docMk/>
            <pc:sldMk cId="3985473366" sldId="353"/>
            <ac:spMk id="7" creationId="{A2CA4F79-BEFD-E0EE-6252-A8BD0009CA12}"/>
          </ac:spMkLst>
        </pc:spChg>
        <pc:spChg chg="del">
          <ac:chgData name="Richard Decker" userId="b8f6e2a6a2a75148" providerId="LiveId" clId="{25018BB0-9A18-41C6-8312-B1634F672166}" dt="2023-08-06T04:50:17.379" v="1232" actId="478"/>
          <ac:spMkLst>
            <pc:docMk/>
            <pc:sldMk cId="3985473366" sldId="353"/>
            <ac:spMk id="8" creationId="{CCBCC04F-E278-16A4-DBB4-B200C050B39E}"/>
          </ac:spMkLst>
        </pc:spChg>
        <pc:spChg chg="mod">
          <ac:chgData name="Richard Decker" userId="b8f6e2a6a2a75148" providerId="LiveId" clId="{25018BB0-9A18-41C6-8312-B1634F672166}" dt="2023-08-06T04:54:56.471" v="1287" actId="13926"/>
          <ac:spMkLst>
            <pc:docMk/>
            <pc:sldMk cId="3985473366" sldId="353"/>
            <ac:spMk id="9" creationId="{431AC4C5-9FA8-918E-AFA7-B6B031DC1A5D}"/>
          </ac:spMkLst>
        </pc:spChg>
      </pc:sldChg>
      <pc:sldChg chg="delSp modSp mod modAnim">
        <pc:chgData name="Richard Decker" userId="b8f6e2a6a2a75148" providerId="LiveId" clId="{25018BB0-9A18-41C6-8312-B1634F672166}" dt="2023-08-06T05:03:00.164" v="1329"/>
        <pc:sldMkLst>
          <pc:docMk/>
          <pc:sldMk cId="3293446445" sldId="354"/>
        </pc:sldMkLst>
        <pc:spChg chg="mod">
          <ac:chgData name="Richard Decker" userId="b8f6e2a6a2a75148" providerId="LiveId" clId="{25018BB0-9A18-41C6-8312-B1634F672166}" dt="2023-08-06T05:02:45.524" v="1326" actId="1076"/>
          <ac:spMkLst>
            <pc:docMk/>
            <pc:sldMk cId="3293446445" sldId="354"/>
            <ac:spMk id="2" creationId="{2500D48C-238D-92D3-99E2-37F8BA73CB74}"/>
          </ac:spMkLst>
        </pc:spChg>
        <pc:spChg chg="del">
          <ac:chgData name="Richard Decker" userId="b8f6e2a6a2a75148" providerId="LiveId" clId="{25018BB0-9A18-41C6-8312-B1634F672166}" dt="2023-08-06T05:02:37.209" v="1323" actId="478"/>
          <ac:spMkLst>
            <pc:docMk/>
            <pc:sldMk cId="3293446445" sldId="354"/>
            <ac:spMk id="4" creationId="{5ED0C0E9-430C-2284-B467-4C07898FC37A}"/>
          </ac:spMkLst>
        </pc:spChg>
        <pc:spChg chg="del">
          <ac:chgData name="Richard Decker" userId="b8f6e2a6a2a75148" providerId="LiveId" clId="{25018BB0-9A18-41C6-8312-B1634F672166}" dt="2023-08-06T04:58:37.418" v="1295" actId="478"/>
          <ac:spMkLst>
            <pc:docMk/>
            <pc:sldMk cId="3293446445" sldId="354"/>
            <ac:spMk id="6" creationId="{3FBC017F-186B-B939-E45F-B528411F0619}"/>
          </ac:spMkLst>
        </pc:spChg>
        <pc:spChg chg="del">
          <ac:chgData name="Richard Decker" userId="b8f6e2a6a2a75148" providerId="LiveId" clId="{25018BB0-9A18-41C6-8312-B1634F672166}" dt="2023-08-06T04:58:35.845" v="1294" actId="478"/>
          <ac:spMkLst>
            <pc:docMk/>
            <pc:sldMk cId="3293446445" sldId="354"/>
            <ac:spMk id="7" creationId="{A2CA4F79-BEFD-E0EE-6252-A8BD0009CA12}"/>
          </ac:spMkLst>
        </pc:spChg>
        <pc:spChg chg="del">
          <ac:chgData name="Richard Decker" userId="b8f6e2a6a2a75148" providerId="LiveId" clId="{25018BB0-9A18-41C6-8312-B1634F672166}" dt="2023-08-06T04:58:34.140" v="1293" actId="478"/>
          <ac:spMkLst>
            <pc:docMk/>
            <pc:sldMk cId="3293446445" sldId="354"/>
            <ac:spMk id="8" creationId="{CCBCC04F-E278-16A4-DBB4-B200C050B39E}"/>
          </ac:spMkLst>
        </pc:spChg>
        <pc:spChg chg="del">
          <ac:chgData name="Richard Decker" userId="b8f6e2a6a2a75148" providerId="LiveId" clId="{25018BB0-9A18-41C6-8312-B1634F672166}" dt="2023-08-06T05:02:38.701" v="1324" actId="478"/>
          <ac:spMkLst>
            <pc:docMk/>
            <pc:sldMk cId="3293446445" sldId="354"/>
            <ac:spMk id="9" creationId="{431AC4C5-9FA8-918E-AFA7-B6B031DC1A5D}"/>
          </ac:spMkLst>
        </pc:spChg>
      </pc:sldChg>
      <pc:sldChg chg="addSp modSp mod modAnim">
        <pc:chgData name="Richard Decker" userId="b8f6e2a6a2a75148" providerId="LiveId" clId="{25018BB0-9A18-41C6-8312-B1634F672166}" dt="2023-08-06T05:17:04.958" v="1401"/>
        <pc:sldMkLst>
          <pc:docMk/>
          <pc:sldMk cId="1303956669" sldId="355"/>
        </pc:sldMkLst>
        <pc:spChg chg="mod">
          <ac:chgData name="Richard Decker" userId="b8f6e2a6a2a75148" providerId="LiveId" clId="{25018BB0-9A18-41C6-8312-B1634F672166}" dt="2023-08-06T05:16:48.868" v="1398" actId="1076"/>
          <ac:spMkLst>
            <pc:docMk/>
            <pc:sldMk cId="1303956669" sldId="355"/>
            <ac:spMk id="2" creationId="{2500D48C-238D-92D3-99E2-37F8BA73CB74}"/>
          </ac:spMkLst>
        </pc:spChg>
        <pc:spChg chg="add mod">
          <ac:chgData name="Richard Decker" userId="b8f6e2a6a2a75148" providerId="LiveId" clId="{25018BB0-9A18-41C6-8312-B1634F672166}" dt="2023-08-06T05:04:14.975" v="1373" actId="20577"/>
          <ac:spMkLst>
            <pc:docMk/>
            <pc:sldMk cId="1303956669" sldId="355"/>
            <ac:spMk id="4" creationId="{BDA53FA8-A013-47B9-E8F1-2D2F6C277DCA}"/>
          </ac:spMkLst>
        </pc:spChg>
      </pc:sldChg>
      <pc:sldChg chg="addSp modSp mod modAnim">
        <pc:chgData name="Richard Decker" userId="b8f6e2a6a2a75148" providerId="LiveId" clId="{25018BB0-9A18-41C6-8312-B1634F672166}" dt="2023-08-06T05:32:59.817" v="1475" actId="13926"/>
        <pc:sldMkLst>
          <pc:docMk/>
          <pc:sldMk cId="2036073730" sldId="356"/>
        </pc:sldMkLst>
        <pc:spChg chg="mod">
          <ac:chgData name="Richard Decker" userId="b8f6e2a6a2a75148" providerId="LiveId" clId="{25018BB0-9A18-41C6-8312-B1634F672166}" dt="2023-08-06T05:32:48.262" v="1474" actId="13926"/>
          <ac:spMkLst>
            <pc:docMk/>
            <pc:sldMk cId="2036073730" sldId="356"/>
            <ac:spMk id="2" creationId="{2500D48C-238D-92D3-99E2-37F8BA73CB74}"/>
          </ac:spMkLst>
        </pc:spChg>
        <pc:spChg chg="add mod">
          <ac:chgData name="Richard Decker" userId="b8f6e2a6a2a75148" providerId="LiveId" clId="{25018BB0-9A18-41C6-8312-B1634F672166}" dt="2023-08-06T05:32:59.817" v="1475" actId="13926"/>
          <ac:spMkLst>
            <pc:docMk/>
            <pc:sldMk cId="2036073730" sldId="356"/>
            <ac:spMk id="6" creationId="{18EDBF72-4F70-4356-D8B6-9D6CF00E2DF0}"/>
          </ac:spMkLst>
        </pc:spChg>
      </pc:sldChg>
      <pc:sldChg chg="delSp modSp mod modAnim">
        <pc:chgData name="Richard Decker" userId="b8f6e2a6a2a75148" providerId="LiveId" clId="{25018BB0-9A18-41C6-8312-B1634F672166}" dt="2023-08-06T05:29:08.687" v="1464" actId="478"/>
        <pc:sldMkLst>
          <pc:docMk/>
          <pc:sldMk cId="2458077474" sldId="357"/>
        </pc:sldMkLst>
        <pc:spChg chg="mod">
          <ac:chgData name="Richard Decker" userId="b8f6e2a6a2a75148" providerId="LiveId" clId="{25018BB0-9A18-41C6-8312-B1634F672166}" dt="2023-08-06T05:25:43.309" v="1463" actId="13926"/>
          <ac:spMkLst>
            <pc:docMk/>
            <pc:sldMk cId="2458077474" sldId="357"/>
            <ac:spMk id="2" creationId="{2500D48C-238D-92D3-99E2-37F8BA73CB74}"/>
          </ac:spMkLst>
        </pc:spChg>
        <pc:spChg chg="del">
          <ac:chgData name="Richard Decker" userId="b8f6e2a6a2a75148" providerId="LiveId" clId="{25018BB0-9A18-41C6-8312-B1634F672166}" dt="2023-08-06T05:29:08.687" v="1464" actId="478"/>
          <ac:spMkLst>
            <pc:docMk/>
            <pc:sldMk cId="2458077474" sldId="357"/>
            <ac:spMk id="6" creationId="{18EDBF72-4F70-4356-D8B6-9D6CF00E2DF0}"/>
          </ac:spMkLst>
        </pc:spChg>
      </pc:sldChg>
    </pc:docChg>
  </pc:docChgLst>
  <pc:docChgLst>
    <pc:chgData name="Richard Decker" userId="b8f6e2a6a2a75148" providerId="LiveId" clId="{860673FD-ED98-4054-BDD7-5C24CAED7B67}"/>
    <pc:docChg chg="undo custSel delSld modSld sldOrd">
      <pc:chgData name="Richard Decker" userId="b8f6e2a6a2a75148" providerId="LiveId" clId="{860673FD-ED98-4054-BDD7-5C24CAED7B67}" dt="2023-08-13T02:39:48.107" v="920"/>
      <pc:docMkLst>
        <pc:docMk/>
      </pc:docMkLst>
      <pc:sldChg chg="modSp mod">
        <pc:chgData name="Richard Decker" userId="b8f6e2a6a2a75148" providerId="LiveId" clId="{860673FD-ED98-4054-BDD7-5C24CAED7B67}" dt="2023-08-13T01:26:13.409" v="23" actId="20577"/>
        <pc:sldMkLst>
          <pc:docMk/>
          <pc:sldMk cId="1744375188" sldId="262"/>
        </pc:sldMkLst>
        <pc:spChg chg="mod">
          <ac:chgData name="Richard Decker" userId="b8f6e2a6a2a75148" providerId="LiveId" clId="{860673FD-ED98-4054-BDD7-5C24CAED7B67}" dt="2023-08-13T01:26:13.409" v="23" actId="20577"/>
          <ac:spMkLst>
            <pc:docMk/>
            <pc:sldMk cId="1744375188" sldId="262"/>
            <ac:spMk id="4" creationId="{71D98E05-015C-9C0A-6AD5-FDC1B87C8BEB}"/>
          </ac:spMkLst>
        </pc:spChg>
      </pc:sldChg>
      <pc:sldChg chg="modSp modAnim">
        <pc:chgData name="Richard Decker" userId="b8f6e2a6a2a75148" providerId="LiveId" clId="{860673FD-ED98-4054-BDD7-5C24CAED7B67}" dt="2023-08-13T02:29:20.175" v="868"/>
        <pc:sldMkLst>
          <pc:docMk/>
          <pc:sldMk cId="820778474" sldId="331"/>
        </pc:sldMkLst>
        <pc:spChg chg="mod">
          <ac:chgData name="Richard Decker" userId="b8f6e2a6a2a75148" providerId="LiveId" clId="{860673FD-ED98-4054-BDD7-5C24CAED7B67}" dt="2023-08-13T01:27:02.622" v="57" actId="115"/>
          <ac:spMkLst>
            <pc:docMk/>
            <pc:sldMk cId="820778474" sldId="331"/>
            <ac:spMk id="3" creationId="{0017FEDA-CF2C-CB33-FBEA-27DFA959DDE7}"/>
          </ac:spMkLst>
        </pc:spChg>
        <pc:spChg chg="mod">
          <ac:chgData name="Richard Decker" userId="b8f6e2a6a2a75148" providerId="LiveId" clId="{860673FD-ED98-4054-BDD7-5C24CAED7B67}" dt="2023-08-13T01:35:26.681" v="134" actId="13926"/>
          <ac:spMkLst>
            <pc:docMk/>
            <pc:sldMk cId="820778474" sldId="331"/>
            <ac:spMk id="4" creationId="{78F39146-FF83-C08B-8FD8-67E8038C5E38}"/>
          </ac:spMkLst>
        </pc:spChg>
      </pc:sldChg>
      <pc:sldChg chg="del">
        <pc:chgData name="Richard Decker" userId="b8f6e2a6a2a75148" providerId="LiveId" clId="{860673FD-ED98-4054-BDD7-5C24CAED7B67}" dt="2023-08-13T01:26:37.623" v="24" actId="47"/>
        <pc:sldMkLst>
          <pc:docMk/>
          <pc:sldMk cId="1286394517" sldId="340"/>
        </pc:sldMkLst>
      </pc:sldChg>
      <pc:sldChg chg="del">
        <pc:chgData name="Richard Decker" userId="b8f6e2a6a2a75148" providerId="LiveId" clId="{860673FD-ED98-4054-BDD7-5C24CAED7B67}" dt="2023-08-13T01:45:30.182" v="174" actId="47"/>
        <pc:sldMkLst>
          <pc:docMk/>
          <pc:sldMk cId="193630942" sldId="341"/>
        </pc:sldMkLst>
      </pc:sldChg>
      <pc:sldChg chg="addSp delSp modSp mod ord delAnim modAnim">
        <pc:chgData name="Richard Decker" userId="b8f6e2a6a2a75148" providerId="LiveId" clId="{860673FD-ED98-4054-BDD7-5C24CAED7B67}" dt="2023-08-13T02:37:44.934" v="918"/>
        <pc:sldMkLst>
          <pc:docMk/>
          <pc:sldMk cId="1523683096" sldId="344"/>
        </pc:sldMkLst>
        <pc:spChg chg="add del mod">
          <ac:chgData name="Richard Decker" userId="b8f6e2a6a2a75148" providerId="LiveId" clId="{860673FD-ED98-4054-BDD7-5C24CAED7B67}" dt="2023-08-13T01:39:47.676" v="152" actId="478"/>
          <ac:spMkLst>
            <pc:docMk/>
            <pc:sldMk cId="1523683096" sldId="344"/>
            <ac:spMk id="2" creationId="{8DB98359-485C-AFEA-AAD1-28AAA07EA4E1}"/>
          </ac:spMkLst>
        </pc:spChg>
        <pc:spChg chg="add mod">
          <ac:chgData name="Richard Decker" userId="b8f6e2a6a2a75148" providerId="LiveId" clId="{860673FD-ED98-4054-BDD7-5C24CAED7B67}" dt="2023-08-13T01:40:52.223" v="161" actId="208"/>
          <ac:spMkLst>
            <pc:docMk/>
            <pc:sldMk cId="1523683096" sldId="344"/>
            <ac:spMk id="5" creationId="{F40514E7-BBA2-2E48-9954-EF6F04525AC8}"/>
          </ac:spMkLst>
        </pc:spChg>
        <pc:spChg chg="del">
          <ac:chgData name="Richard Decker" userId="b8f6e2a6a2a75148" providerId="LiveId" clId="{860673FD-ED98-4054-BDD7-5C24CAED7B67}" dt="2023-08-13T01:37:17.533" v="140" actId="478"/>
          <ac:spMkLst>
            <pc:docMk/>
            <pc:sldMk cId="1523683096" sldId="344"/>
            <ac:spMk id="9" creationId="{81116BBE-151D-4D56-3F21-387DDCF8667B}"/>
          </ac:spMkLst>
        </pc:spChg>
        <pc:spChg chg="add mod">
          <ac:chgData name="Richard Decker" userId="b8f6e2a6a2a75148" providerId="LiveId" clId="{860673FD-ED98-4054-BDD7-5C24CAED7B67}" dt="2023-08-13T01:42:25.865" v="170" actId="14100"/>
          <ac:spMkLst>
            <pc:docMk/>
            <pc:sldMk cId="1523683096" sldId="344"/>
            <ac:spMk id="10" creationId="{3C20D27C-8448-7407-04AA-53EEE5AA19D2}"/>
          </ac:spMkLst>
        </pc:spChg>
        <pc:spChg chg="del">
          <ac:chgData name="Richard Decker" userId="b8f6e2a6a2a75148" providerId="LiveId" clId="{860673FD-ED98-4054-BDD7-5C24CAED7B67}" dt="2023-08-13T01:37:19.378" v="141" actId="478"/>
          <ac:spMkLst>
            <pc:docMk/>
            <pc:sldMk cId="1523683096" sldId="344"/>
            <ac:spMk id="11" creationId="{93D5F56C-8E7B-87FF-4C30-131C102BC078}"/>
          </ac:spMkLst>
        </pc:spChg>
        <pc:spChg chg="del">
          <ac:chgData name="Richard Decker" userId="b8f6e2a6a2a75148" providerId="LiveId" clId="{860673FD-ED98-4054-BDD7-5C24CAED7B67}" dt="2023-08-13T01:37:33.329" v="144" actId="478"/>
          <ac:spMkLst>
            <pc:docMk/>
            <pc:sldMk cId="1523683096" sldId="344"/>
            <ac:spMk id="16" creationId="{FA9F5198-42F5-F256-47CE-EE01CECFBE15}"/>
          </ac:spMkLst>
        </pc:spChg>
        <pc:spChg chg="del">
          <ac:chgData name="Richard Decker" userId="b8f6e2a6a2a75148" providerId="LiveId" clId="{860673FD-ED98-4054-BDD7-5C24CAED7B67}" dt="2023-08-13T01:39:48.613" v="153" actId="478"/>
          <ac:spMkLst>
            <pc:docMk/>
            <pc:sldMk cId="1523683096" sldId="344"/>
            <ac:spMk id="19" creationId="{A7214CBC-B2AB-2EED-16C4-255104AEF416}"/>
          </ac:spMkLst>
        </pc:spChg>
        <pc:picChg chg="add mod">
          <ac:chgData name="Richard Decker" userId="b8f6e2a6a2a75148" providerId="LiveId" clId="{860673FD-ED98-4054-BDD7-5C24CAED7B67}" dt="2023-08-13T01:40:02.301" v="157" actId="1076"/>
          <ac:picMkLst>
            <pc:docMk/>
            <pc:sldMk cId="1523683096" sldId="344"/>
            <ac:picMk id="4" creationId="{5A02E1D4-79A9-E945-89CE-4D8EFA5688AF}"/>
          </ac:picMkLst>
        </pc:picChg>
        <pc:picChg chg="add del mod">
          <ac:chgData name="Richard Decker" userId="b8f6e2a6a2a75148" providerId="LiveId" clId="{860673FD-ED98-4054-BDD7-5C24CAED7B67}" dt="2023-08-13T01:41:49.488" v="163"/>
          <ac:picMkLst>
            <pc:docMk/>
            <pc:sldMk cId="1523683096" sldId="344"/>
            <ac:picMk id="6" creationId="{3AC4E644-7105-C545-5572-6B2BDCA9E7FF}"/>
          </ac:picMkLst>
        </pc:picChg>
        <pc:picChg chg="add del mod">
          <ac:chgData name="Richard Decker" userId="b8f6e2a6a2a75148" providerId="LiveId" clId="{860673FD-ED98-4054-BDD7-5C24CAED7B67}" dt="2023-08-13T01:41:58.321" v="165"/>
          <ac:picMkLst>
            <pc:docMk/>
            <pc:sldMk cId="1523683096" sldId="344"/>
            <ac:picMk id="7" creationId="{EA662081-46B0-6188-1AF0-71E8F269ABB9}"/>
          </ac:picMkLst>
        </pc:picChg>
        <pc:picChg chg="add del mod">
          <ac:chgData name="Richard Decker" userId="b8f6e2a6a2a75148" providerId="LiveId" clId="{860673FD-ED98-4054-BDD7-5C24CAED7B67}" dt="2023-08-13T01:39:37.893" v="148" actId="478"/>
          <ac:picMkLst>
            <pc:docMk/>
            <pc:sldMk cId="1523683096" sldId="344"/>
            <ac:picMk id="8" creationId="{374F8A81-6F15-4076-BA4C-9C9E229F0384}"/>
          </ac:picMkLst>
        </pc:picChg>
        <pc:inkChg chg="del">
          <ac:chgData name="Richard Decker" userId="b8f6e2a6a2a75148" providerId="LiveId" clId="{860673FD-ED98-4054-BDD7-5C24CAED7B67}" dt="2023-08-13T01:37:10.219" v="137" actId="478"/>
          <ac:inkMkLst>
            <pc:docMk/>
            <pc:sldMk cId="1523683096" sldId="344"/>
            <ac:inkMk id="13" creationId="{CFD782EF-089F-AAEF-795D-626A6C07B4DD}"/>
          </ac:inkMkLst>
        </pc:inkChg>
        <pc:inkChg chg="del">
          <ac:chgData name="Richard Decker" userId="b8f6e2a6a2a75148" providerId="LiveId" clId="{860673FD-ED98-4054-BDD7-5C24CAED7B67}" dt="2023-08-13T01:37:21.416" v="142" actId="478"/>
          <ac:inkMkLst>
            <pc:docMk/>
            <pc:sldMk cId="1523683096" sldId="344"/>
            <ac:inkMk id="15" creationId="{7C0A9D12-A46D-F5B3-2DDD-A0343B7D59F6}"/>
          </ac:inkMkLst>
        </pc:inkChg>
        <pc:inkChg chg="del">
          <ac:chgData name="Richard Decker" userId="b8f6e2a6a2a75148" providerId="LiveId" clId="{860673FD-ED98-4054-BDD7-5C24CAED7B67}" dt="2023-08-13T01:37:24.075" v="143" actId="478"/>
          <ac:inkMkLst>
            <pc:docMk/>
            <pc:sldMk cId="1523683096" sldId="344"/>
            <ac:inkMk id="18" creationId="{CDA892A9-AA67-297F-B6E3-792818E2565F}"/>
          </ac:inkMkLst>
        </pc:inkChg>
      </pc:sldChg>
      <pc:sldChg chg="delSp modSp mod ord modAnim">
        <pc:chgData name="Richard Decker" userId="b8f6e2a6a2a75148" providerId="LiveId" clId="{860673FD-ED98-4054-BDD7-5C24CAED7B67}" dt="2023-08-13T02:29:05.194" v="866"/>
        <pc:sldMkLst>
          <pc:docMk/>
          <pc:sldMk cId="19911266" sldId="345"/>
        </pc:sldMkLst>
        <pc:spChg chg="mod">
          <ac:chgData name="Richard Decker" userId="b8f6e2a6a2a75148" providerId="LiveId" clId="{860673FD-ED98-4054-BDD7-5C24CAED7B67}" dt="2023-08-13T01:30:10.299" v="115" actId="1076"/>
          <ac:spMkLst>
            <pc:docMk/>
            <pc:sldMk cId="19911266" sldId="345"/>
            <ac:spMk id="2" creationId="{FB361F60-4632-BB9E-92C8-D4622D2BEBB8}"/>
          </ac:spMkLst>
        </pc:spChg>
        <pc:spChg chg="mod">
          <ac:chgData name="Richard Decker" userId="b8f6e2a6a2a75148" providerId="LiveId" clId="{860673FD-ED98-4054-BDD7-5C24CAED7B67}" dt="2023-08-13T01:27:59.887" v="97" actId="115"/>
          <ac:spMkLst>
            <pc:docMk/>
            <pc:sldMk cId="19911266" sldId="345"/>
            <ac:spMk id="3" creationId="{0017FEDA-CF2C-CB33-FBEA-27DFA959DDE7}"/>
          </ac:spMkLst>
        </pc:spChg>
        <pc:spChg chg="mod">
          <ac:chgData name="Richard Decker" userId="b8f6e2a6a2a75148" providerId="LiveId" clId="{860673FD-ED98-4054-BDD7-5C24CAED7B67}" dt="2023-08-13T01:29:16.396" v="108" actId="1076"/>
          <ac:spMkLst>
            <pc:docMk/>
            <pc:sldMk cId="19911266" sldId="345"/>
            <ac:spMk id="4" creationId="{78F39146-FF83-C08B-8FD8-67E8038C5E38}"/>
          </ac:spMkLst>
        </pc:spChg>
        <pc:spChg chg="del">
          <ac:chgData name="Richard Decker" userId="b8f6e2a6a2a75148" providerId="LiveId" clId="{860673FD-ED98-4054-BDD7-5C24CAED7B67}" dt="2023-08-13T01:29:12.320" v="107" actId="478"/>
          <ac:spMkLst>
            <pc:docMk/>
            <pc:sldMk cId="19911266" sldId="345"/>
            <ac:spMk id="5" creationId="{0184EE15-869A-D790-3AA9-C3D719B1203B}"/>
          </ac:spMkLst>
        </pc:spChg>
        <pc:spChg chg="mod">
          <ac:chgData name="Richard Decker" userId="b8f6e2a6a2a75148" providerId="LiveId" clId="{860673FD-ED98-4054-BDD7-5C24CAED7B67}" dt="2023-08-13T01:28:25.515" v="100" actId="14100"/>
          <ac:spMkLst>
            <pc:docMk/>
            <pc:sldMk cId="19911266" sldId="345"/>
            <ac:spMk id="6" creationId="{15586F1E-C986-EE7E-AF38-6E752D66B8D9}"/>
          </ac:spMkLst>
        </pc:spChg>
      </pc:sldChg>
      <pc:sldChg chg="delSp modSp mod modAnim">
        <pc:chgData name="Richard Decker" userId="b8f6e2a6a2a75148" providerId="LiveId" clId="{860673FD-ED98-4054-BDD7-5C24CAED7B67}" dt="2023-08-13T02:30:06.946" v="874" actId="1076"/>
        <pc:sldMkLst>
          <pc:docMk/>
          <pc:sldMk cId="3382471233" sldId="346"/>
        </pc:sldMkLst>
        <pc:spChg chg="del">
          <ac:chgData name="Richard Decker" userId="b8f6e2a6a2a75148" providerId="LiveId" clId="{860673FD-ED98-4054-BDD7-5C24CAED7B67}" dt="2023-08-13T01:49:02.797" v="221" actId="478"/>
          <ac:spMkLst>
            <pc:docMk/>
            <pc:sldMk cId="3382471233" sldId="346"/>
            <ac:spMk id="2" creationId="{FB361F60-4632-BB9E-92C8-D4622D2BEBB8}"/>
          </ac:spMkLst>
        </pc:spChg>
        <pc:spChg chg="mod">
          <ac:chgData name="Richard Decker" userId="b8f6e2a6a2a75148" providerId="LiveId" clId="{860673FD-ED98-4054-BDD7-5C24CAED7B67}" dt="2023-08-13T02:30:06.946" v="874" actId="1076"/>
          <ac:spMkLst>
            <pc:docMk/>
            <pc:sldMk cId="3382471233" sldId="346"/>
            <ac:spMk id="4" creationId="{78F39146-FF83-C08B-8FD8-67E8038C5E38}"/>
          </ac:spMkLst>
        </pc:spChg>
        <pc:spChg chg="mod">
          <ac:chgData name="Richard Decker" userId="b8f6e2a6a2a75148" providerId="LiveId" clId="{860673FD-ED98-4054-BDD7-5C24CAED7B67}" dt="2023-08-13T01:48:06.523" v="218" actId="14100"/>
          <ac:spMkLst>
            <pc:docMk/>
            <pc:sldMk cId="3382471233" sldId="346"/>
            <ac:spMk id="6" creationId="{15586F1E-C986-EE7E-AF38-6E752D66B8D9}"/>
          </ac:spMkLst>
        </pc:spChg>
      </pc:sldChg>
      <pc:sldChg chg="del">
        <pc:chgData name="Richard Decker" userId="b8f6e2a6a2a75148" providerId="LiveId" clId="{860673FD-ED98-4054-BDD7-5C24CAED7B67}" dt="2023-08-13T01:45:30.706" v="178" actId="47"/>
        <pc:sldMkLst>
          <pc:docMk/>
          <pc:sldMk cId="4218368223" sldId="346"/>
        </pc:sldMkLst>
      </pc:sldChg>
      <pc:sldChg chg="addSp modSp mod modAnim">
        <pc:chgData name="Richard Decker" userId="b8f6e2a6a2a75148" providerId="LiveId" clId="{860673FD-ED98-4054-BDD7-5C24CAED7B67}" dt="2023-08-13T02:31:08.894" v="879"/>
        <pc:sldMkLst>
          <pc:docMk/>
          <pc:sldMk cId="125252769" sldId="347"/>
        </pc:sldMkLst>
        <pc:spChg chg="add mod">
          <ac:chgData name="Richard Decker" userId="b8f6e2a6a2a75148" providerId="LiveId" clId="{860673FD-ED98-4054-BDD7-5C24CAED7B67}" dt="2023-08-13T01:53:53.324" v="311" actId="20577"/>
          <ac:spMkLst>
            <pc:docMk/>
            <pc:sldMk cId="125252769" sldId="347"/>
            <ac:spMk id="2" creationId="{0D89045A-2916-09EA-DA62-7DC5480D3396}"/>
          </ac:spMkLst>
        </pc:spChg>
        <pc:spChg chg="mod">
          <ac:chgData name="Richard Decker" userId="b8f6e2a6a2a75148" providerId="LiveId" clId="{860673FD-ED98-4054-BDD7-5C24CAED7B67}" dt="2023-08-13T01:49:31.666" v="228" actId="20577"/>
          <ac:spMkLst>
            <pc:docMk/>
            <pc:sldMk cId="125252769" sldId="347"/>
            <ac:spMk id="3" creationId="{0017FEDA-CF2C-CB33-FBEA-27DFA959DDE7}"/>
          </ac:spMkLst>
        </pc:spChg>
        <pc:spChg chg="mod">
          <ac:chgData name="Richard Decker" userId="b8f6e2a6a2a75148" providerId="LiveId" clId="{860673FD-ED98-4054-BDD7-5C24CAED7B67}" dt="2023-08-13T01:53:18.889" v="305" actId="1076"/>
          <ac:spMkLst>
            <pc:docMk/>
            <pc:sldMk cId="125252769" sldId="347"/>
            <ac:spMk id="4" creationId="{78F39146-FF83-C08B-8FD8-67E8038C5E38}"/>
          </ac:spMkLst>
        </pc:spChg>
        <pc:spChg chg="mod">
          <ac:chgData name="Richard Decker" userId="b8f6e2a6a2a75148" providerId="LiveId" clId="{860673FD-ED98-4054-BDD7-5C24CAED7B67}" dt="2023-08-13T01:53:34.750" v="308" actId="13926"/>
          <ac:spMkLst>
            <pc:docMk/>
            <pc:sldMk cId="125252769" sldId="347"/>
            <ac:spMk id="6" creationId="{15586F1E-C986-EE7E-AF38-6E752D66B8D9}"/>
          </ac:spMkLst>
        </pc:spChg>
      </pc:sldChg>
      <pc:sldChg chg="del">
        <pc:chgData name="Richard Decker" userId="b8f6e2a6a2a75148" providerId="LiveId" clId="{860673FD-ED98-4054-BDD7-5C24CAED7B67}" dt="2023-08-13T01:45:30.380" v="175" actId="47"/>
        <pc:sldMkLst>
          <pc:docMk/>
          <pc:sldMk cId="2663077344" sldId="347"/>
        </pc:sldMkLst>
      </pc:sldChg>
      <pc:sldChg chg="del">
        <pc:chgData name="Richard Decker" userId="b8f6e2a6a2a75148" providerId="LiveId" clId="{860673FD-ED98-4054-BDD7-5C24CAED7B67}" dt="2023-08-13T01:45:30.491" v="176" actId="47"/>
        <pc:sldMkLst>
          <pc:docMk/>
          <pc:sldMk cId="923392336" sldId="348"/>
        </pc:sldMkLst>
      </pc:sldChg>
      <pc:sldChg chg="addSp modSp mod modAnim">
        <pc:chgData name="Richard Decker" userId="b8f6e2a6a2a75148" providerId="LiveId" clId="{860673FD-ED98-4054-BDD7-5C24CAED7B67}" dt="2023-08-13T02:31:34.176" v="884"/>
        <pc:sldMkLst>
          <pc:docMk/>
          <pc:sldMk cId="4286993716" sldId="348"/>
        </pc:sldMkLst>
        <pc:spChg chg="mod">
          <ac:chgData name="Richard Decker" userId="b8f6e2a6a2a75148" providerId="LiveId" clId="{860673FD-ED98-4054-BDD7-5C24CAED7B67}" dt="2023-08-13T01:54:12.464" v="330" actId="20577"/>
          <ac:spMkLst>
            <pc:docMk/>
            <pc:sldMk cId="4286993716" sldId="348"/>
            <ac:spMk id="2" creationId="{0D89045A-2916-09EA-DA62-7DC5480D3396}"/>
          </ac:spMkLst>
        </pc:spChg>
        <pc:spChg chg="mod">
          <ac:chgData name="Richard Decker" userId="b8f6e2a6a2a75148" providerId="LiveId" clId="{860673FD-ED98-4054-BDD7-5C24CAED7B67}" dt="2023-08-13T01:58:05.740" v="405" actId="1076"/>
          <ac:spMkLst>
            <pc:docMk/>
            <pc:sldMk cId="4286993716" sldId="348"/>
            <ac:spMk id="4" creationId="{78F39146-FF83-C08B-8FD8-67E8038C5E38}"/>
          </ac:spMkLst>
        </pc:spChg>
        <pc:spChg chg="add mod">
          <ac:chgData name="Richard Decker" userId="b8f6e2a6a2a75148" providerId="LiveId" clId="{860673FD-ED98-4054-BDD7-5C24CAED7B67}" dt="2023-08-13T01:58:00.458" v="404" actId="1076"/>
          <ac:spMkLst>
            <pc:docMk/>
            <pc:sldMk cId="4286993716" sldId="348"/>
            <ac:spMk id="5" creationId="{531D775E-1443-638B-8EF9-6C80201E69AD}"/>
          </ac:spMkLst>
        </pc:spChg>
        <pc:spChg chg="mod">
          <ac:chgData name="Richard Decker" userId="b8f6e2a6a2a75148" providerId="LiveId" clId="{860673FD-ED98-4054-BDD7-5C24CAED7B67}" dt="2023-08-13T01:55:13.926" v="350" actId="1076"/>
          <ac:spMkLst>
            <pc:docMk/>
            <pc:sldMk cId="4286993716" sldId="348"/>
            <ac:spMk id="6" creationId="{15586F1E-C986-EE7E-AF38-6E752D66B8D9}"/>
          </ac:spMkLst>
        </pc:spChg>
      </pc:sldChg>
      <pc:sldChg chg="del">
        <pc:chgData name="Richard Decker" userId="b8f6e2a6a2a75148" providerId="LiveId" clId="{860673FD-ED98-4054-BDD7-5C24CAED7B67}" dt="2023-08-13T01:45:30.613" v="177" actId="47"/>
        <pc:sldMkLst>
          <pc:docMk/>
          <pc:sldMk cId="669712143" sldId="349"/>
        </pc:sldMkLst>
      </pc:sldChg>
      <pc:sldChg chg="delSp modSp mod modAnim">
        <pc:chgData name="Richard Decker" userId="b8f6e2a6a2a75148" providerId="LiveId" clId="{860673FD-ED98-4054-BDD7-5C24CAED7B67}" dt="2023-08-13T02:32:03.488" v="888"/>
        <pc:sldMkLst>
          <pc:docMk/>
          <pc:sldMk cId="3743550024" sldId="349"/>
        </pc:sldMkLst>
        <pc:spChg chg="mod">
          <ac:chgData name="Richard Decker" userId="b8f6e2a6a2a75148" providerId="LiveId" clId="{860673FD-ED98-4054-BDD7-5C24CAED7B67}" dt="2023-08-13T01:58:32.648" v="418" actId="20577"/>
          <ac:spMkLst>
            <pc:docMk/>
            <pc:sldMk cId="3743550024" sldId="349"/>
            <ac:spMk id="2" creationId="{0D89045A-2916-09EA-DA62-7DC5480D3396}"/>
          </ac:spMkLst>
        </pc:spChg>
        <pc:spChg chg="mod">
          <ac:chgData name="Richard Decker" userId="b8f6e2a6a2a75148" providerId="LiveId" clId="{860673FD-ED98-4054-BDD7-5C24CAED7B67}" dt="2023-08-13T02:01:49.031" v="467" actId="20577"/>
          <ac:spMkLst>
            <pc:docMk/>
            <pc:sldMk cId="3743550024" sldId="349"/>
            <ac:spMk id="4" creationId="{78F39146-FF83-C08B-8FD8-67E8038C5E38}"/>
          </ac:spMkLst>
        </pc:spChg>
        <pc:spChg chg="del">
          <ac:chgData name="Richard Decker" userId="b8f6e2a6a2a75148" providerId="LiveId" clId="{860673FD-ED98-4054-BDD7-5C24CAED7B67}" dt="2023-08-13T02:01:00.469" v="461" actId="478"/>
          <ac:spMkLst>
            <pc:docMk/>
            <pc:sldMk cId="3743550024" sldId="349"/>
            <ac:spMk id="5" creationId="{531D775E-1443-638B-8EF9-6C80201E69AD}"/>
          </ac:spMkLst>
        </pc:spChg>
        <pc:spChg chg="mod">
          <ac:chgData name="Richard Decker" userId="b8f6e2a6a2a75148" providerId="LiveId" clId="{860673FD-ED98-4054-BDD7-5C24CAED7B67}" dt="2023-08-13T02:01:38.012" v="466" actId="1076"/>
          <ac:spMkLst>
            <pc:docMk/>
            <pc:sldMk cId="3743550024" sldId="349"/>
            <ac:spMk id="6" creationId="{15586F1E-C986-EE7E-AF38-6E752D66B8D9}"/>
          </ac:spMkLst>
        </pc:spChg>
      </pc:sldChg>
      <pc:sldChg chg="modSp mod modAnim">
        <pc:chgData name="Richard Decker" userId="b8f6e2a6a2a75148" providerId="LiveId" clId="{860673FD-ED98-4054-BDD7-5C24CAED7B67}" dt="2023-08-13T02:32:43.048" v="894"/>
        <pc:sldMkLst>
          <pc:docMk/>
          <pc:sldMk cId="3297995080" sldId="350"/>
        </pc:sldMkLst>
        <pc:spChg chg="mod">
          <ac:chgData name="Richard Decker" userId="b8f6e2a6a2a75148" providerId="LiveId" clId="{860673FD-ED98-4054-BDD7-5C24CAED7B67}" dt="2023-08-13T02:02:41.588" v="486" actId="20577"/>
          <ac:spMkLst>
            <pc:docMk/>
            <pc:sldMk cId="3297995080" sldId="350"/>
            <ac:spMk id="2" creationId="{0D89045A-2916-09EA-DA62-7DC5480D3396}"/>
          </ac:spMkLst>
        </pc:spChg>
        <pc:spChg chg="mod">
          <ac:chgData name="Richard Decker" userId="b8f6e2a6a2a75148" providerId="LiveId" clId="{860673FD-ED98-4054-BDD7-5C24CAED7B67}" dt="2023-08-13T02:04:15.311" v="517" actId="13926"/>
          <ac:spMkLst>
            <pc:docMk/>
            <pc:sldMk cId="3297995080" sldId="350"/>
            <ac:spMk id="4" creationId="{78F39146-FF83-C08B-8FD8-67E8038C5E38}"/>
          </ac:spMkLst>
        </pc:spChg>
        <pc:spChg chg="mod">
          <ac:chgData name="Richard Decker" userId="b8f6e2a6a2a75148" providerId="LiveId" clId="{860673FD-ED98-4054-BDD7-5C24CAED7B67}" dt="2023-08-13T02:32:39.404" v="893" actId="1076"/>
          <ac:spMkLst>
            <pc:docMk/>
            <pc:sldMk cId="3297995080" sldId="350"/>
            <ac:spMk id="5" creationId="{531D775E-1443-638B-8EF9-6C80201E69AD}"/>
          </ac:spMkLst>
        </pc:spChg>
        <pc:spChg chg="mod">
          <ac:chgData name="Richard Decker" userId="b8f6e2a6a2a75148" providerId="LiveId" clId="{860673FD-ED98-4054-BDD7-5C24CAED7B67}" dt="2023-08-13T02:03:13.197" v="503" actId="20577"/>
          <ac:spMkLst>
            <pc:docMk/>
            <pc:sldMk cId="3297995080" sldId="350"/>
            <ac:spMk id="6" creationId="{15586F1E-C986-EE7E-AF38-6E752D66B8D9}"/>
          </ac:spMkLst>
        </pc:spChg>
      </pc:sldChg>
      <pc:sldChg chg="del">
        <pc:chgData name="Richard Decker" userId="b8f6e2a6a2a75148" providerId="LiveId" clId="{860673FD-ED98-4054-BDD7-5C24CAED7B67}" dt="2023-08-13T01:45:30.830" v="179" actId="47"/>
        <pc:sldMkLst>
          <pc:docMk/>
          <pc:sldMk cId="3669886827" sldId="350"/>
        </pc:sldMkLst>
      </pc:sldChg>
      <pc:sldChg chg="del">
        <pc:chgData name="Richard Decker" userId="b8f6e2a6a2a75148" providerId="LiveId" clId="{860673FD-ED98-4054-BDD7-5C24CAED7B67}" dt="2023-08-13T01:45:31.056" v="180" actId="47"/>
        <pc:sldMkLst>
          <pc:docMk/>
          <pc:sldMk cId="120784851" sldId="351"/>
        </pc:sldMkLst>
      </pc:sldChg>
      <pc:sldChg chg="addSp delSp modSp mod modAnim">
        <pc:chgData name="Richard Decker" userId="b8f6e2a6a2a75148" providerId="LiveId" clId="{860673FD-ED98-4054-BDD7-5C24CAED7B67}" dt="2023-08-13T02:34:42.935" v="904"/>
        <pc:sldMkLst>
          <pc:docMk/>
          <pc:sldMk cId="3871650562" sldId="351"/>
        </pc:sldMkLst>
        <pc:spChg chg="mod">
          <ac:chgData name="Richard Decker" userId="b8f6e2a6a2a75148" providerId="LiveId" clId="{860673FD-ED98-4054-BDD7-5C24CAED7B67}" dt="2023-08-13T02:06:42.714" v="595" actId="115"/>
          <ac:spMkLst>
            <pc:docMk/>
            <pc:sldMk cId="3871650562" sldId="351"/>
            <ac:spMk id="2" creationId="{0D89045A-2916-09EA-DA62-7DC5480D3396}"/>
          </ac:spMkLst>
        </pc:spChg>
        <pc:spChg chg="mod">
          <ac:chgData name="Richard Decker" userId="b8f6e2a6a2a75148" providerId="LiveId" clId="{860673FD-ED98-4054-BDD7-5C24CAED7B67}" dt="2023-08-13T02:05:49.580" v="542" actId="20577"/>
          <ac:spMkLst>
            <pc:docMk/>
            <pc:sldMk cId="3871650562" sldId="351"/>
            <ac:spMk id="3" creationId="{0017FEDA-CF2C-CB33-FBEA-27DFA959DDE7}"/>
          </ac:spMkLst>
        </pc:spChg>
        <pc:spChg chg="del">
          <ac:chgData name="Richard Decker" userId="b8f6e2a6a2a75148" providerId="LiveId" clId="{860673FD-ED98-4054-BDD7-5C24CAED7B67}" dt="2023-08-13T02:07:12.257" v="597" actId="478"/>
          <ac:spMkLst>
            <pc:docMk/>
            <pc:sldMk cId="3871650562" sldId="351"/>
            <ac:spMk id="4" creationId="{78F39146-FF83-C08B-8FD8-67E8038C5E38}"/>
          </ac:spMkLst>
        </pc:spChg>
        <pc:spChg chg="del">
          <ac:chgData name="Richard Decker" userId="b8f6e2a6a2a75148" providerId="LiveId" clId="{860673FD-ED98-4054-BDD7-5C24CAED7B67}" dt="2023-08-13T02:07:14.069" v="598" actId="478"/>
          <ac:spMkLst>
            <pc:docMk/>
            <pc:sldMk cId="3871650562" sldId="351"/>
            <ac:spMk id="5" creationId="{531D775E-1443-638B-8EF9-6C80201E69AD}"/>
          </ac:spMkLst>
        </pc:spChg>
        <pc:spChg chg="del">
          <ac:chgData name="Richard Decker" userId="b8f6e2a6a2a75148" providerId="LiveId" clId="{860673FD-ED98-4054-BDD7-5C24CAED7B67}" dt="2023-08-13T02:07:10.847" v="596" actId="478"/>
          <ac:spMkLst>
            <pc:docMk/>
            <pc:sldMk cId="3871650562" sldId="351"/>
            <ac:spMk id="6" creationId="{15586F1E-C986-EE7E-AF38-6E752D66B8D9}"/>
          </ac:spMkLst>
        </pc:spChg>
        <pc:spChg chg="add mod">
          <ac:chgData name="Richard Decker" userId="b8f6e2a6a2a75148" providerId="LiveId" clId="{860673FD-ED98-4054-BDD7-5C24CAED7B67}" dt="2023-08-13T02:11:06.513" v="685" actId="14100"/>
          <ac:spMkLst>
            <pc:docMk/>
            <pc:sldMk cId="3871650562" sldId="351"/>
            <ac:spMk id="9" creationId="{50A714AB-6462-AEF5-0556-6C6E05D83BC9}"/>
          </ac:spMkLst>
        </pc:spChg>
        <pc:picChg chg="add mod">
          <ac:chgData name="Richard Decker" userId="b8f6e2a6a2a75148" providerId="LiveId" clId="{860673FD-ED98-4054-BDD7-5C24CAED7B67}" dt="2023-08-13T02:10:08.461" v="678" actId="1076"/>
          <ac:picMkLst>
            <pc:docMk/>
            <pc:sldMk cId="3871650562" sldId="351"/>
            <ac:picMk id="7" creationId="{8FD0AA37-628B-0107-F7BB-7D4C944115FD}"/>
          </ac:picMkLst>
        </pc:picChg>
        <pc:picChg chg="add del mod">
          <ac:chgData name="Richard Decker" userId="b8f6e2a6a2a75148" providerId="LiveId" clId="{860673FD-ED98-4054-BDD7-5C24CAED7B67}" dt="2023-08-13T02:10:47.297" v="680"/>
          <ac:picMkLst>
            <pc:docMk/>
            <pc:sldMk cId="3871650562" sldId="351"/>
            <ac:picMk id="8" creationId="{9072DF1D-6A0B-BEC1-542A-01C3D7E66D1D}"/>
          </ac:picMkLst>
        </pc:picChg>
        <pc:inkChg chg="add">
          <ac:chgData name="Richard Decker" userId="b8f6e2a6a2a75148" providerId="LiveId" clId="{860673FD-ED98-4054-BDD7-5C24CAED7B67}" dt="2023-08-13T02:11:32.238" v="686" actId="9405"/>
          <ac:inkMkLst>
            <pc:docMk/>
            <pc:sldMk cId="3871650562" sldId="351"/>
            <ac:inkMk id="10" creationId="{E71C2658-A898-69B7-376F-FB3C9EA7206F}"/>
          </ac:inkMkLst>
        </pc:inkChg>
        <pc:inkChg chg="add">
          <ac:chgData name="Richard Decker" userId="b8f6e2a6a2a75148" providerId="LiveId" clId="{860673FD-ED98-4054-BDD7-5C24CAED7B67}" dt="2023-08-13T02:11:37.537" v="687" actId="9405"/>
          <ac:inkMkLst>
            <pc:docMk/>
            <pc:sldMk cId="3871650562" sldId="351"/>
            <ac:inkMk id="11" creationId="{9710CE39-485A-BFDB-9C93-722E5C6F4813}"/>
          </ac:inkMkLst>
        </pc:inkChg>
      </pc:sldChg>
      <pc:sldChg chg="del">
        <pc:chgData name="Richard Decker" userId="b8f6e2a6a2a75148" providerId="LiveId" clId="{860673FD-ED98-4054-BDD7-5C24CAED7B67}" dt="2023-08-13T01:45:31.206" v="181" actId="47"/>
        <pc:sldMkLst>
          <pc:docMk/>
          <pc:sldMk cId="3157413978" sldId="352"/>
        </pc:sldMkLst>
      </pc:sldChg>
      <pc:sldChg chg="addSp modSp mod modAnim">
        <pc:chgData name="Richard Decker" userId="b8f6e2a6a2a75148" providerId="LiveId" clId="{860673FD-ED98-4054-BDD7-5C24CAED7B67}" dt="2023-08-13T02:36:16.950" v="912"/>
        <pc:sldMkLst>
          <pc:docMk/>
          <pc:sldMk cId="4009799060" sldId="352"/>
        </pc:sldMkLst>
        <pc:spChg chg="mod">
          <ac:chgData name="Richard Decker" userId="b8f6e2a6a2a75148" providerId="LiveId" clId="{860673FD-ED98-4054-BDD7-5C24CAED7B67}" dt="2023-08-13T02:27:58.516" v="861" actId="115"/>
          <ac:spMkLst>
            <pc:docMk/>
            <pc:sldMk cId="4009799060" sldId="352"/>
            <ac:spMk id="2" creationId="{0D89045A-2916-09EA-DA62-7DC5480D3396}"/>
          </ac:spMkLst>
        </pc:spChg>
        <pc:spChg chg="mod">
          <ac:chgData name="Richard Decker" userId="b8f6e2a6a2a75148" providerId="LiveId" clId="{860673FD-ED98-4054-BDD7-5C24CAED7B67}" dt="2023-08-13T02:09:27.441" v="674" actId="13926"/>
          <ac:spMkLst>
            <pc:docMk/>
            <pc:sldMk cId="4009799060" sldId="352"/>
            <ac:spMk id="4" creationId="{78F39146-FF83-C08B-8FD8-67E8038C5E38}"/>
          </ac:spMkLst>
        </pc:spChg>
        <pc:spChg chg="mod">
          <ac:chgData name="Richard Decker" userId="b8f6e2a6a2a75148" providerId="LiveId" clId="{860673FD-ED98-4054-BDD7-5C24CAED7B67}" dt="2023-08-13T02:21:08.419" v="753" actId="13926"/>
          <ac:spMkLst>
            <pc:docMk/>
            <pc:sldMk cId="4009799060" sldId="352"/>
            <ac:spMk id="5" creationId="{531D775E-1443-638B-8EF9-6C80201E69AD}"/>
          </ac:spMkLst>
        </pc:spChg>
        <pc:spChg chg="mod">
          <ac:chgData name="Richard Decker" userId="b8f6e2a6a2a75148" providerId="LiveId" clId="{860673FD-ED98-4054-BDD7-5C24CAED7B67}" dt="2023-08-13T02:36:01.713" v="907" actId="1076"/>
          <ac:spMkLst>
            <pc:docMk/>
            <pc:sldMk cId="4009799060" sldId="352"/>
            <ac:spMk id="6" creationId="{15586F1E-C986-EE7E-AF38-6E752D66B8D9}"/>
          </ac:spMkLst>
        </pc:spChg>
        <pc:spChg chg="add mod">
          <ac:chgData name="Richard Decker" userId="b8f6e2a6a2a75148" providerId="LiveId" clId="{860673FD-ED98-4054-BDD7-5C24CAED7B67}" dt="2023-08-13T02:22:14.196" v="763" actId="13926"/>
          <ac:spMkLst>
            <pc:docMk/>
            <pc:sldMk cId="4009799060" sldId="352"/>
            <ac:spMk id="7" creationId="{07D9AB66-45AF-9DF3-C373-98C952B9C4E6}"/>
          </ac:spMkLst>
        </pc:spChg>
        <pc:spChg chg="add mod">
          <ac:chgData name="Richard Decker" userId="b8f6e2a6a2a75148" providerId="LiveId" clId="{860673FD-ED98-4054-BDD7-5C24CAED7B67}" dt="2023-08-13T02:23:58.831" v="784" actId="1076"/>
          <ac:spMkLst>
            <pc:docMk/>
            <pc:sldMk cId="4009799060" sldId="352"/>
            <ac:spMk id="8" creationId="{54670A44-F759-1DEE-7E41-1C3C35507056}"/>
          </ac:spMkLst>
        </pc:spChg>
      </pc:sldChg>
      <pc:sldChg chg="addSp delSp modSp mod modAnim">
        <pc:chgData name="Richard Decker" userId="b8f6e2a6a2a75148" providerId="LiveId" clId="{860673FD-ED98-4054-BDD7-5C24CAED7B67}" dt="2023-08-13T02:39:48.107" v="920"/>
        <pc:sldMkLst>
          <pc:docMk/>
          <pc:sldMk cId="3053978195" sldId="353"/>
        </pc:sldMkLst>
        <pc:spChg chg="del">
          <ac:chgData name="Richard Decker" userId="b8f6e2a6a2a75148" providerId="LiveId" clId="{860673FD-ED98-4054-BDD7-5C24CAED7B67}" dt="2023-08-13T02:16:35.038" v="693" actId="478"/>
          <ac:spMkLst>
            <pc:docMk/>
            <pc:sldMk cId="3053978195" sldId="353"/>
            <ac:spMk id="9" creationId="{50A714AB-6462-AEF5-0556-6C6E05D83BC9}"/>
          </ac:spMkLst>
        </pc:spChg>
        <pc:spChg chg="add mod">
          <ac:chgData name="Richard Decker" userId="b8f6e2a6a2a75148" providerId="LiveId" clId="{860673FD-ED98-4054-BDD7-5C24CAED7B67}" dt="2023-08-13T02:17:34.837" v="717" actId="1076"/>
          <ac:spMkLst>
            <pc:docMk/>
            <pc:sldMk cId="3053978195" sldId="353"/>
            <ac:spMk id="12" creationId="{12EBD22E-0C88-DB37-A7C1-977234DF8519}"/>
          </ac:spMkLst>
        </pc:spChg>
        <pc:spChg chg="add mod">
          <ac:chgData name="Richard Decker" userId="b8f6e2a6a2a75148" providerId="LiveId" clId="{860673FD-ED98-4054-BDD7-5C24CAED7B67}" dt="2023-08-13T02:18:28.587" v="723" actId="14100"/>
          <ac:spMkLst>
            <pc:docMk/>
            <pc:sldMk cId="3053978195" sldId="353"/>
            <ac:spMk id="13" creationId="{AEE83B4A-F866-9FC6-33A8-A686B7B79D65}"/>
          </ac:spMkLst>
        </pc:spChg>
        <pc:spChg chg="add mod">
          <ac:chgData name="Richard Decker" userId="b8f6e2a6a2a75148" providerId="LiveId" clId="{860673FD-ED98-4054-BDD7-5C24CAED7B67}" dt="2023-08-13T02:18:50.078" v="727" actId="14100"/>
          <ac:spMkLst>
            <pc:docMk/>
            <pc:sldMk cId="3053978195" sldId="353"/>
            <ac:spMk id="14" creationId="{3D746670-A8C1-8E9D-3051-C270F3F44078}"/>
          </ac:spMkLst>
        </pc:spChg>
        <pc:picChg chg="add del mod">
          <ac:chgData name="Richard Decker" userId="b8f6e2a6a2a75148" providerId="LiveId" clId="{860673FD-ED98-4054-BDD7-5C24CAED7B67}" dt="2023-08-13T02:12:56.240" v="690" actId="478"/>
          <ac:picMkLst>
            <pc:docMk/>
            <pc:sldMk cId="3053978195" sldId="353"/>
            <ac:picMk id="5" creationId="{D85B2874-FE98-16DB-1799-93EEEF4137BD}"/>
          </ac:picMkLst>
        </pc:picChg>
        <pc:picChg chg="del">
          <ac:chgData name="Richard Decker" userId="b8f6e2a6a2a75148" providerId="LiveId" clId="{860673FD-ED98-4054-BDD7-5C24CAED7B67}" dt="2023-08-13T02:16:32.790" v="691" actId="478"/>
          <ac:picMkLst>
            <pc:docMk/>
            <pc:sldMk cId="3053978195" sldId="353"/>
            <ac:picMk id="7" creationId="{8FD0AA37-628B-0107-F7BB-7D4C944115FD}"/>
          </ac:picMkLst>
        </pc:picChg>
        <pc:picChg chg="add mod">
          <ac:chgData name="Richard Decker" userId="b8f6e2a6a2a75148" providerId="LiveId" clId="{860673FD-ED98-4054-BDD7-5C24CAED7B67}" dt="2023-08-13T02:17:03.889" v="698" actId="1076"/>
          <ac:picMkLst>
            <pc:docMk/>
            <pc:sldMk cId="3053978195" sldId="353"/>
            <ac:picMk id="8" creationId="{45E6B836-D232-286E-9AB4-DD4D766E0910}"/>
          </ac:picMkLst>
        </pc:picChg>
        <pc:inkChg chg="del">
          <ac:chgData name="Richard Decker" userId="b8f6e2a6a2a75148" providerId="LiveId" clId="{860673FD-ED98-4054-BDD7-5C24CAED7B67}" dt="2023-08-13T02:16:33.976" v="692" actId="478"/>
          <ac:inkMkLst>
            <pc:docMk/>
            <pc:sldMk cId="3053978195" sldId="353"/>
            <ac:inkMk id="10" creationId="{E71C2658-A898-69B7-376F-FB3C9EA7206F}"/>
          </ac:inkMkLst>
        </pc:inkChg>
        <pc:inkChg chg="del">
          <ac:chgData name="Richard Decker" userId="b8f6e2a6a2a75148" providerId="LiveId" clId="{860673FD-ED98-4054-BDD7-5C24CAED7B67}" dt="2023-08-13T02:16:36.197" v="694" actId="478"/>
          <ac:inkMkLst>
            <pc:docMk/>
            <pc:sldMk cId="3053978195" sldId="353"/>
            <ac:inkMk id="11" creationId="{9710CE39-485A-BFDB-9C93-722E5C6F4813}"/>
          </ac:inkMkLst>
        </pc:inkChg>
      </pc:sldChg>
      <pc:sldChg chg="del">
        <pc:chgData name="Richard Decker" userId="b8f6e2a6a2a75148" providerId="LiveId" clId="{860673FD-ED98-4054-BDD7-5C24CAED7B67}" dt="2023-08-13T01:45:31.331" v="182" actId="47"/>
        <pc:sldMkLst>
          <pc:docMk/>
          <pc:sldMk cId="3985473366" sldId="353"/>
        </pc:sldMkLst>
      </pc:sldChg>
      <pc:sldChg chg="del">
        <pc:chgData name="Richard Decker" userId="b8f6e2a6a2a75148" providerId="LiveId" clId="{860673FD-ED98-4054-BDD7-5C24CAED7B67}" dt="2023-08-13T01:45:31.469" v="183" actId="47"/>
        <pc:sldMkLst>
          <pc:docMk/>
          <pc:sldMk cId="3293446445" sldId="354"/>
        </pc:sldMkLst>
      </pc:sldChg>
      <pc:sldChg chg="delSp modSp mod modAnim">
        <pc:chgData name="Richard Decker" userId="b8f6e2a6a2a75148" providerId="LiveId" clId="{860673FD-ED98-4054-BDD7-5C24CAED7B67}" dt="2023-08-13T02:36:38.105" v="916"/>
        <pc:sldMkLst>
          <pc:docMk/>
          <pc:sldMk cId="3461387269" sldId="354"/>
        </pc:sldMkLst>
        <pc:spChg chg="mod">
          <ac:chgData name="Richard Decker" userId="b8f6e2a6a2a75148" providerId="LiveId" clId="{860673FD-ED98-4054-BDD7-5C24CAED7B67}" dt="2023-08-13T02:27:47.086" v="858" actId="115"/>
          <ac:spMkLst>
            <pc:docMk/>
            <pc:sldMk cId="3461387269" sldId="354"/>
            <ac:spMk id="2" creationId="{0D89045A-2916-09EA-DA62-7DC5480D3396}"/>
          </ac:spMkLst>
        </pc:spChg>
        <pc:spChg chg="del">
          <ac:chgData name="Richard Decker" userId="b8f6e2a6a2a75148" providerId="LiveId" clId="{860673FD-ED98-4054-BDD7-5C24CAED7B67}" dt="2023-08-13T02:24:48.654" v="804" actId="478"/>
          <ac:spMkLst>
            <pc:docMk/>
            <pc:sldMk cId="3461387269" sldId="354"/>
            <ac:spMk id="4" creationId="{78F39146-FF83-C08B-8FD8-67E8038C5E38}"/>
          </ac:spMkLst>
        </pc:spChg>
        <pc:spChg chg="mod">
          <ac:chgData name="Richard Decker" userId="b8f6e2a6a2a75148" providerId="LiveId" clId="{860673FD-ED98-4054-BDD7-5C24CAED7B67}" dt="2023-08-13T02:25:37.211" v="825" actId="13926"/>
          <ac:spMkLst>
            <pc:docMk/>
            <pc:sldMk cId="3461387269" sldId="354"/>
            <ac:spMk id="5" creationId="{531D775E-1443-638B-8EF9-6C80201E69AD}"/>
          </ac:spMkLst>
        </pc:spChg>
        <pc:spChg chg="mod">
          <ac:chgData name="Richard Decker" userId="b8f6e2a6a2a75148" providerId="LiveId" clId="{860673FD-ED98-4054-BDD7-5C24CAED7B67}" dt="2023-08-13T02:24:44.109" v="803" actId="20577"/>
          <ac:spMkLst>
            <pc:docMk/>
            <pc:sldMk cId="3461387269" sldId="354"/>
            <ac:spMk id="6" creationId="{15586F1E-C986-EE7E-AF38-6E752D66B8D9}"/>
          </ac:spMkLst>
        </pc:spChg>
        <pc:spChg chg="mod">
          <ac:chgData name="Richard Decker" userId="b8f6e2a6a2a75148" providerId="LiveId" clId="{860673FD-ED98-4054-BDD7-5C24CAED7B67}" dt="2023-08-13T02:26:43.210" v="848" actId="13926"/>
          <ac:spMkLst>
            <pc:docMk/>
            <pc:sldMk cId="3461387269" sldId="354"/>
            <ac:spMk id="7" creationId="{07D9AB66-45AF-9DF3-C373-98C952B9C4E6}"/>
          </ac:spMkLst>
        </pc:spChg>
        <pc:spChg chg="del">
          <ac:chgData name="Richard Decker" userId="b8f6e2a6a2a75148" providerId="LiveId" clId="{860673FD-ED98-4054-BDD7-5C24CAED7B67}" dt="2023-08-13T02:26:59.842" v="849" actId="478"/>
          <ac:spMkLst>
            <pc:docMk/>
            <pc:sldMk cId="3461387269" sldId="354"/>
            <ac:spMk id="8" creationId="{54670A44-F759-1DEE-7E41-1C3C35507056}"/>
          </ac:spMkLst>
        </pc:spChg>
      </pc:sldChg>
      <pc:sldChg chg="del">
        <pc:chgData name="Richard Decker" userId="b8f6e2a6a2a75148" providerId="LiveId" clId="{860673FD-ED98-4054-BDD7-5C24CAED7B67}" dt="2023-08-13T01:45:31.585" v="184" actId="47"/>
        <pc:sldMkLst>
          <pc:docMk/>
          <pc:sldMk cId="1303956669" sldId="355"/>
        </pc:sldMkLst>
      </pc:sldChg>
      <pc:sldChg chg="del">
        <pc:chgData name="Richard Decker" userId="b8f6e2a6a2a75148" providerId="LiveId" clId="{860673FD-ED98-4054-BDD7-5C24CAED7B67}" dt="2023-08-13T01:45:31.718" v="185" actId="47"/>
        <pc:sldMkLst>
          <pc:docMk/>
          <pc:sldMk cId="2036073730" sldId="356"/>
        </pc:sldMkLst>
      </pc:sldChg>
      <pc:sldChg chg="del">
        <pc:chgData name="Richard Decker" userId="b8f6e2a6a2a75148" providerId="LiveId" clId="{860673FD-ED98-4054-BDD7-5C24CAED7B67}" dt="2023-08-13T01:45:31.903" v="186" actId="47"/>
        <pc:sldMkLst>
          <pc:docMk/>
          <pc:sldMk cId="2458077474" sldId="357"/>
        </pc:sldMkLst>
      </pc:sldChg>
    </pc:docChg>
  </pc:docChgLst>
  <pc:docChgLst>
    <pc:chgData name="Richard Decker" userId="b8f6e2a6a2a75148" providerId="LiveId" clId="{64F14132-54B1-4A92-BB3F-6779E8AC7E15}"/>
    <pc:docChg chg="undo custSel addSld delSld modSld">
      <pc:chgData name="Richard Decker" userId="b8f6e2a6a2a75148" providerId="LiveId" clId="{64F14132-54B1-4A92-BB3F-6779E8AC7E15}" dt="2023-10-15T01:20:54.092" v="5223" actId="115"/>
      <pc:docMkLst>
        <pc:docMk/>
      </pc:docMkLst>
      <pc:sldChg chg="addSp delSp modSp mod setBg">
        <pc:chgData name="Richard Decker" userId="b8f6e2a6a2a75148" providerId="LiveId" clId="{64F14132-54B1-4A92-BB3F-6779E8AC7E15}" dt="2023-10-14T15:22:20.248" v="300" actId="1076"/>
        <pc:sldMkLst>
          <pc:docMk/>
          <pc:sldMk cId="1744375188" sldId="262"/>
        </pc:sldMkLst>
        <pc:spChg chg="del">
          <ac:chgData name="Richard Decker" userId="b8f6e2a6a2a75148" providerId="LiveId" clId="{64F14132-54B1-4A92-BB3F-6779E8AC7E15}" dt="2023-10-13T19:40:07.868" v="52" actId="478"/>
          <ac:spMkLst>
            <pc:docMk/>
            <pc:sldMk cId="1744375188" sldId="262"/>
            <ac:spMk id="2" creationId="{58DB13D8-1E80-B25A-8498-841487ADA961}"/>
          </ac:spMkLst>
        </pc:spChg>
        <pc:spChg chg="mod">
          <ac:chgData name="Richard Decker" userId="b8f6e2a6a2a75148" providerId="LiveId" clId="{64F14132-54B1-4A92-BB3F-6779E8AC7E15}" dt="2023-10-14T15:07:00.575" v="153" actId="1076"/>
          <ac:spMkLst>
            <pc:docMk/>
            <pc:sldMk cId="1744375188" sldId="262"/>
            <ac:spMk id="4" creationId="{71D98E05-015C-9C0A-6AD5-FDC1B87C8BEB}"/>
          </ac:spMkLst>
        </pc:spChg>
        <pc:spChg chg="add del mod">
          <ac:chgData name="Richard Decker" userId="b8f6e2a6a2a75148" providerId="LiveId" clId="{64F14132-54B1-4A92-BB3F-6779E8AC7E15}" dt="2023-10-14T15:06:24.062" v="147" actId="478"/>
          <ac:spMkLst>
            <pc:docMk/>
            <pc:sldMk cId="1744375188" sldId="262"/>
            <ac:spMk id="11" creationId="{2C7CC53D-C6B1-50BD-E94D-C89F0576309E}"/>
          </ac:spMkLst>
        </pc:spChg>
        <pc:spChg chg="add mod">
          <ac:chgData name="Richard Decker" userId="b8f6e2a6a2a75148" providerId="LiveId" clId="{64F14132-54B1-4A92-BB3F-6779E8AC7E15}" dt="2023-10-14T15:20:20.308" v="281" actId="692"/>
          <ac:spMkLst>
            <pc:docMk/>
            <pc:sldMk cId="1744375188" sldId="262"/>
            <ac:spMk id="16" creationId="{9AB9F797-7665-D5A7-E70D-B35CC9497E63}"/>
          </ac:spMkLst>
        </pc:spChg>
        <pc:spChg chg="add mod">
          <ac:chgData name="Richard Decker" userId="b8f6e2a6a2a75148" providerId="LiveId" clId="{64F14132-54B1-4A92-BB3F-6779E8AC7E15}" dt="2023-10-14T15:20:13.550" v="280" actId="692"/>
          <ac:spMkLst>
            <pc:docMk/>
            <pc:sldMk cId="1744375188" sldId="262"/>
            <ac:spMk id="17" creationId="{BB9B8BE1-489F-BB4B-1739-2712E2F1A880}"/>
          </ac:spMkLst>
        </pc:spChg>
        <pc:spChg chg="add mod">
          <ac:chgData name="Richard Decker" userId="b8f6e2a6a2a75148" providerId="LiveId" clId="{64F14132-54B1-4A92-BB3F-6779E8AC7E15}" dt="2023-10-14T15:22:20.248" v="300" actId="1076"/>
          <ac:spMkLst>
            <pc:docMk/>
            <pc:sldMk cId="1744375188" sldId="262"/>
            <ac:spMk id="18" creationId="{ACCF24C3-569A-049D-C531-F9ACA1A26681}"/>
          </ac:spMkLst>
        </pc:spChg>
        <pc:picChg chg="add del mod">
          <ac:chgData name="Richard Decker" userId="b8f6e2a6a2a75148" providerId="LiveId" clId="{64F14132-54B1-4A92-BB3F-6779E8AC7E15}" dt="2023-10-14T14:56:02.631" v="58" actId="478"/>
          <ac:picMkLst>
            <pc:docMk/>
            <pc:sldMk cId="1744375188" sldId="262"/>
            <ac:picMk id="3" creationId="{B6CDDE63-5185-E307-7BCD-CDAB3D358595}"/>
          </ac:picMkLst>
        </pc:picChg>
        <pc:picChg chg="del">
          <ac:chgData name="Richard Decker" userId="b8f6e2a6a2a75148" providerId="LiveId" clId="{64F14132-54B1-4A92-BB3F-6779E8AC7E15}" dt="2023-10-13T19:40:17.278" v="53" actId="478"/>
          <ac:picMkLst>
            <pc:docMk/>
            <pc:sldMk cId="1744375188" sldId="262"/>
            <ac:picMk id="5" creationId="{2AD6B732-6966-F848-9ECA-AD1AC9782E66}"/>
          </ac:picMkLst>
        </pc:picChg>
        <pc:picChg chg="add del mod">
          <ac:chgData name="Richard Decker" userId="b8f6e2a6a2a75148" providerId="LiveId" clId="{64F14132-54B1-4A92-BB3F-6779E8AC7E15}" dt="2023-10-14T14:58:45.219" v="60" actId="478"/>
          <ac:picMkLst>
            <pc:docMk/>
            <pc:sldMk cId="1744375188" sldId="262"/>
            <ac:picMk id="6" creationId="{B7093A76-EF0C-0145-D0F3-5EDB74CB18DB}"/>
          </ac:picMkLst>
        </pc:picChg>
        <pc:picChg chg="add del mod">
          <ac:chgData name="Richard Decker" userId="b8f6e2a6a2a75148" providerId="LiveId" clId="{64F14132-54B1-4A92-BB3F-6779E8AC7E15}" dt="2023-10-14T15:00:22.799" v="63" actId="478"/>
          <ac:picMkLst>
            <pc:docMk/>
            <pc:sldMk cId="1744375188" sldId="262"/>
            <ac:picMk id="8" creationId="{BF689CA3-5AC4-24A2-EC88-E91CA552E577}"/>
          </ac:picMkLst>
        </pc:picChg>
        <pc:picChg chg="add del mod">
          <ac:chgData name="Richard Decker" userId="b8f6e2a6a2a75148" providerId="LiveId" clId="{64F14132-54B1-4A92-BB3F-6779E8AC7E15}" dt="2023-10-14T15:06:20.568" v="145" actId="478"/>
          <ac:picMkLst>
            <pc:docMk/>
            <pc:sldMk cId="1744375188" sldId="262"/>
            <ac:picMk id="10" creationId="{B2D20BE3-A9CE-912A-4D9A-556829E1B757}"/>
          </ac:picMkLst>
        </pc:picChg>
        <pc:picChg chg="add mod">
          <ac:chgData name="Richard Decker" userId="b8f6e2a6a2a75148" providerId="LiveId" clId="{64F14132-54B1-4A92-BB3F-6779E8AC7E15}" dt="2023-10-14T15:11:43.519" v="175" actId="14100"/>
          <ac:picMkLst>
            <pc:docMk/>
            <pc:sldMk cId="1744375188" sldId="262"/>
            <ac:picMk id="15" creationId="{FC8CCF03-C7C9-88C1-C6D0-0586DF7933B7}"/>
          </ac:picMkLst>
        </pc:picChg>
        <pc:cxnChg chg="add del mod">
          <ac:chgData name="Richard Decker" userId="b8f6e2a6a2a75148" providerId="LiveId" clId="{64F14132-54B1-4A92-BB3F-6779E8AC7E15}" dt="2023-10-14T15:06:26.081" v="148" actId="478"/>
          <ac:cxnSpMkLst>
            <pc:docMk/>
            <pc:sldMk cId="1744375188" sldId="262"/>
            <ac:cxnSpMk id="13" creationId="{0C80B8C8-335C-DA6A-8740-01BC3E6956E9}"/>
          </ac:cxnSpMkLst>
        </pc:cxnChg>
      </pc:sldChg>
      <pc:sldChg chg="delSp modSp mod setBg delAnim">
        <pc:chgData name="Richard Decker" userId="b8f6e2a6a2a75148" providerId="LiveId" clId="{64F14132-54B1-4A92-BB3F-6779E8AC7E15}" dt="2023-10-14T15:30:11.497" v="464" actId="208"/>
        <pc:sldMkLst>
          <pc:docMk/>
          <pc:sldMk cId="19911266" sldId="345"/>
        </pc:sldMkLst>
        <pc:spChg chg="del mod">
          <ac:chgData name="Richard Decker" userId="b8f6e2a6a2a75148" providerId="LiveId" clId="{64F14132-54B1-4A92-BB3F-6779E8AC7E15}" dt="2023-10-14T15:28:46.620" v="455" actId="478"/>
          <ac:spMkLst>
            <pc:docMk/>
            <pc:sldMk cId="19911266" sldId="345"/>
            <ac:spMk id="2" creationId="{FB361F60-4632-BB9E-92C8-D4622D2BEBB8}"/>
          </ac:spMkLst>
        </pc:spChg>
        <pc:spChg chg="mod">
          <ac:chgData name="Richard Decker" userId="b8f6e2a6a2a75148" providerId="LiveId" clId="{64F14132-54B1-4A92-BB3F-6779E8AC7E15}" dt="2023-10-14T15:26:09.852" v="419" actId="115"/>
          <ac:spMkLst>
            <pc:docMk/>
            <pc:sldMk cId="19911266" sldId="345"/>
            <ac:spMk id="3" creationId="{0017FEDA-CF2C-CB33-FBEA-27DFA959DDE7}"/>
          </ac:spMkLst>
        </pc:spChg>
        <pc:spChg chg="mod">
          <ac:chgData name="Richard Decker" userId="b8f6e2a6a2a75148" providerId="LiveId" clId="{64F14132-54B1-4A92-BB3F-6779E8AC7E15}" dt="2023-10-14T15:30:11.497" v="464" actId="208"/>
          <ac:spMkLst>
            <pc:docMk/>
            <pc:sldMk cId="19911266" sldId="345"/>
            <ac:spMk id="4" creationId="{78F39146-FF83-C08B-8FD8-67E8038C5E38}"/>
          </ac:spMkLst>
        </pc:spChg>
        <pc:spChg chg="del">
          <ac:chgData name="Richard Decker" userId="b8f6e2a6a2a75148" providerId="LiveId" clId="{64F14132-54B1-4A92-BB3F-6779E8AC7E15}" dt="2023-10-14T15:29:47.458" v="460" actId="478"/>
          <ac:spMkLst>
            <pc:docMk/>
            <pc:sldMk cId="19911266" sldId="345"/>
            <ac:spMk id="5" creationId="{71592AA6-366C-684C-9A3C-E379889F2BB9}"/>
          </ac:spMkLst>
        </pc:spChg>
        <pc:spChg chg="mod">
          <ac:chgData name="Richard Decker" userId="b8f6e2a6a2a75148" providerId="LiveId" clId="{64F14132-54B1-4A92-BB3F-6779E8AC7E15}" dt="2023-10-14T15:25:53.864" v="417" actId="115"/>
          <ac:spMkLst>
            <pc:docMk/>
            <pc:sldMk cId="19911266" sldId="345"/>
            <ac:spMk id="6" creationId="{15586F1E-C986-EE7E-AF38-6E752D66B8D9}"/>
          </ac:spMkLst>
        </pc:spChg>
      </pc:sldChg>
      <pc:sldChg chg="del">
        <pc:chgData name="Richard Decker" userId="b8f6e2a6a2a75148" providerId="LiveId" clId="{64F14132-54B1-4A92-BB3F-6779E8AC7E15}" dt="2023-10-14T15:30:29.070" v="465" actId="47"/>
        <pc:sldMkLst>
          <pc:docMk/>
          <pc:sldMk cId="104237024" sldId="346"/>
        </pc:sldMkLst>
      </pc:sldChg>
      <pc:sldChg chg="addSp delSp modSp mod delAnim modAnim">
        <pc:chgData name="Richard Decker" userId="b8f6e2a6a2a75148" providerId="LiveId" clId="{64F14132-54B1-4A92-BB3F-6779E8AC7E15}" dt="2023-10-14T15:53:43.009" v="791" actId="478"/>
        <pc:sldMkLst>
          <pc:docMk/>
          <pc:sldMk cId="2364686404" sldId="346"/>
        </pc:sldMkLst>
        <pc:spChg chg="add del mod">
          <ac:chgData name="Richard Decker" userId="b8f6e2a6a2a75148" providerId="LiveId" clId="{64F14132-54B1-4A92-BB3F-6779E8AC7E15}" dt="2023-10-14T15:31:04.872" v="473" actId="478"/>
          <ac:spMkLst>
            <pc:docMk/>
            <pc:sldMk cId="2364686404" sldId="346"/>
            <ac:spMk id="2" creationId="{AD71F26F-D237-BA85-5BCB-25A4AB0236A0}"/>
          </ac:spMkLst>
        </pc:spChg>
        <pc:spChg chg="mod">
          <ac:chgData name="Richard Decker" userId="b8f6e2a6a2a75148" providerId="LiveId" clId="{64F14132-54B1-4A92-BB3F-6779E8AC7E15}" dt="2023-10-14T15:46:15.316" v="674" actId="1076"/>
          <ac:spMkLst>
            <pc:docMk/>
            <pc:sldMk cId="2364686404" sldId="346"/>
            <ac:spMk id="4" creationId="{78F39146-FF83-C08B-8FD8-67E8038C5E38}"/>
          </ac:spMkLst>
        </pc:spChg>
        <pc:spChg chg="mod">
          <ac:chgData name="Richard Decker" userId="b8f6e2a6a2a75148" providerId="LiveId" clId="{64F14132-54B1-4A92-BB3F-6779E8AC7E15}" dt="2023-10-14T15:31:58.141" v="553" actId="115"/>
          <ac:spMkLst>
            <pc:docMk/>
            <pc:sldMk cId="2364686404" sldId="346"/>
            <ac:spMk id="6" creationId="{15586F1E-C986-EE7E-AF38-6E752D66B8D9}"/>
          </ac:spMkLst>
        </pc:spChg>
        <pc:spChg chg="add mod">
          <ac:chgData name="Richard Decker" userId="b8f6e2a6a2a75148" providerId="LiveId" clId="{64F14132-54B1-4A92-BB3F-6779E8AC7E15}" dt="2023-10-14T15:46:07.085" v="673" actId="1076"/>
          <ac:spMkLst>
            <pc:docMk/>
            <pc:sldMk cId="2364686404" sldId="346"/>
            <ac:spMk id="8" creationId="{1AB3B724-A0AB-051B-D042-081F16FB73E1}"/>
          </ac:spMkLst>
        </pc:spChg>
        <pc:spChg chg="add mod">
          <ac:chgData name="Richard Decker" userId="b8f6e2a6a2a75148" providerId="LiveId" clId="{64F14132-54B1-4A92-BB3F-6779E8AC7E15}" dt="2023-10-14T15:45:48.560" v="670" actId="20577"/>
          <ac:spMkLst>
            <pc:docMk/>
            <pc:sldMk cId="2364686404" sldId="346"/>
            <ac:spMk id="9" creationId="{A6502791-B133-4D77-405D-563E6418FA72}"/>
          </ac:spMkLst>
        </pc:spChg>
        <pc:inkChg chg="add del">
          <ac:chgData name="Richard Decker" userId="b8f6e2a6a2a75148" providerId="LiveId" clId="{64F14132-54B1-4A92-BB3F-6779E8AC7E15}" dt="2023-10-14T15:39:06.798" v="589" actId="9405"/>
          <ac:inkMkLst>
            <pc:docMk/>
            <pc:sldMk cId="2364686404" sldId="346"/>
            <ac:inkMk id="5" creationId="{62CAD6B6-06AB-841E-8689-5DFC4C39A695}"/>
          </ac:inkMkLst>
        </pc:inkChg>
        <pc:inkChg chg="add mod">
          <ac:chgData name="Richard Decker" userId="b8f6e2a6a2a75148" providerId="LiveId" clId="{64F14132-54B1-4A92-BB3F-6779E8AC7E15}" dt="2023-10-14T15:46:19.748" v="676" actId="1076"/>
          <ac:inkMkLst>
            <pc:docMk/>
            <pc:sldMk cId="2364686404" sldId="346"/>
            <ac:inkMk id="7" creationId="{895F5A2C-EB19-7DE3-D532-95D9A4B57ECB}"/>
          </ac:inkMkLst>
        </pc:inkChg>
        <pc:inkChg chg="add del mod">
          <ac:chgData name="Richard Decker" userId="b8f6e2a6a2a75148" providerId="LiveId" clId="{64F14132-54B1-4A92-BB3F-6779E8AC7E15}" dt="2023-10-14T15:52:56.353" v="784" actId="478"/>
          <ac:inkMkLst>
            <pc:docMk/>
            <pc:sldMk cId="2364686404" sldId="346"/>
            <ac:inkMk id="10" creationId="{3C58B774-1C10-32C3-9FB4-5BEEA5E4D2DA}"/>
          </ac:inkMkLst>
        </pc:inkChg>
        <pc:inkChg chg="add del">
          <ac:chgData name="Richard Decker" userId="b8f6e2a6a2a75148" providerId="LiveId" clId="{64F14132-54B1-4A92-BB3F-6779E8AC7E15}" dt="2023-10-14T15:53:43.009" v="791" actId="478"/>
          <ac:inkMkLst>
            <pc:docMk/>
            <pc:sldMk cId="2364686404" sldId="346"/>
            <ac:inkMk id="11" creationId="{17347922-21DE-A1BB-C72B-2BCA566DDAAA}"/>
          </ac:inkMkLst>
        </pc:inkChg>
        <pc:inkChg chg="add del">
          <ac:chgData name="Richard Decker" userId="b8f6e2a6a2a75148" providerId="LiveId" clId="{64F14132-54B1-4A92-BB3F-6779E8AC7E15}" dt="2023-10-14T15:53:06.896" v="787" actId="9405"/>
          <ac:inkMkLst>
            <pc:docMk/>
            <pc:sldMk cId="2364686404" sldId="346"/>
            <ac:inkMk id="12" creationId="{D6EF9188-D8B8-7D99-BC68-71BD6DCAAB2A}"/>
          </ac:inkMkLst>
        </pc:inkChg>
        <pc:inkChg chg="add del mod">
          <ac:chgData name="Richard Decker" userId="b8f6e2a6a2a75148" providerId="LiveId" clId="{64F14132-54B1-4A92-BB3F-6779E8AC7E15}" dt="2023-10-14T15:53:36.469" v="790" actId="478"/>
          <ac:inkMkLst>
            <pc:docMk/>
            <pc:sldMk cId="2364686404" sldId="346"/>
            <ac:inkMk id="13" creationId="{F68F8920-BE0C-F487-116D-512A7252268F}"/>
          </ac:inkMkLst>
        </pc:inkChg>
      </pc:sldChg>
      <pc:sldChg chg="delSp modSp mod delAnim">
        <pc:chgData name="Richard Decker" userId="b8f6e2a6a2a75148" providerId="LiveId" clId="{64F14132-54B1-4A92-BB3F-6779E8AC7E15}" dt="2023-10-14T16:04:28.445" v="853" actId="2085"/>
        <pc:sldMkLst>
          <pc:docMk/>
          <pc:sldMk cId="254275639" sldId="347"/>
        </pc:sldMkLst>
        <pc:spChg chg="mod">
          <ac:chgData name="Richard Decker" userId="b8f6e2a6a2a75148" providerId="LiveId" clId="{64F14132-54B1-4A92-BB3F-6779E8AC7E15}" dt="2023-10-14T16:04:28.445" v="853" actId="2085"/>
          <ac:spMkLst>
            <pc:docMk/>
            <pc:sldMk cId="254275639" sldId="347"/>
            <ac:spMk id="4" creationId="{78F39146-FF83-C08B-8FD8-67E8038C5E38}"/>
          </ac:spMkLst>
        </pc:spChg>
        <pc:spChg chg="mod">
          <ac:chgData name="Richard Decker" userId="b8f6e2a6a2a75148" providerId="LiveId" clId="{64F14132-54B1-4A92-BB3F-6779E8AC7E15}" dt="2023-10-14T15:48:13.835" v="780" actId="20577"/>
          <ac:spMkLst>
            <pc:docMk/>
            <pc:sldMk cId="254275639" sldId="347"/>
            <ac:spMk id="6" creationId="{15586F1E-C986-EE7E-AF38-6E752D66B8D9}"/>
          </ac:spMkLst>
        </pc:spChg>
        <pc:spChg chg="del">
          <ac:chgData name="Richard Decker" userId="b8f6e2a6a2a75148" providerId="LiveId" clId="{64F14132-54B1-4A92-BB3F-6779E8AC7E15}" dt="2023-10-14T16:00:43.548" v="792" actId="478"/>
          <ac:spMkLst>
            <pc:docMk/>
            <pc:sldMk cId="254275639" sldId="347"/>
            <ac:spMk id="8" creationId="{1AB3B724-A0AB-051B-D042-081F16FB73E1}"/>
          </ac:spMkLst>
        </pc:spChg>
        <pc:spChg chg="del">
          <ac:chgData name="Richard Decker" userId="b8f6e2a6a2a75148" providerId="LiveId" clId="{64F14132-54B1-4A92-BB3F-6779E8AC7E15}" dt="2023-10-14T16:00:44.928" v="793" actId="478"/>
          <ac:spMkLst>
            <pc:docMk/>
            <pc:sldMk cId="254275639" sldId="347"/>
            <ac:spMk id="9" creationId="{A6502791-B133-4D77-405D-563E6418FA72}"/>
          </ac:spMkLst>
        </pc:spChg>
        <pc:inkChg chg="del">
          <ac:chgData name="Richard Decker" userId="b8f6e2a6a2a75148" providerId="LiveId" clId="{64F14132-54B1-4A92-BB3F-6779E8AC7E15}" dt="2023-10-14T15:52:32.682" v="781" actId="478"/>
          <ac:inkMkLst>
            <pc:docMk/>
            <pc:sldMk cId="254275639" sldId="347"/>
            <ac:inkMk id="7" creationId="{895F5A2C-EB19-7DE3-D532-95D9A4B57ECB}"/>
          </ac:inkMkLst>
        </pc:inkChg>
      </pc:sldChg>
      <pc:sldChg chg="del">
        <pc:chgData name="Richard Decker" userId="b8f6e2a6a2a75148" providerId="LiveId" clId="{64F14132-54B1-4A92-BB3F-6779E8AC7E15}" dt="2023-10-14T15:30:30.009" v="466" actId="47"/>
        <pc:sldMkLst>
          <pc:docMk/>
          <pc:sldMk cId="944430942" sldId="347"/>
        </pc:sldMkLst>
      </pc:sldChg>
      <pc:sldChg chg="del">
        <pc:chgData name="Richard Decker" userId="b8f6e2a6a2a75148" providerId="LiveId" clId="{64F14132-54B1-4A92-BB3F-6779E8AC7E15}" dt="2023-10-14T15:30:30.598" v="467" actId="47"/>
        <pc:sldMkLst>
          <pc:docMk/>
          <pc:sldMk cId="1669869431" sldId="348"/>
        </pc:sldMkLst>
      </pc:sldChg>
      <pc:sldChg chg="addSp delSp modSp mod delAnim modAnim">
        <pc:chgData name="Richard Decker" userId="b8f6e2a6a2a75148" providerId="LiveId" clId="{64F14132-54B1-4A92-BB3F-6779E8AC7E15}" dt="2023-10-14T19:16:53.360" v="4738" actId="14100"/>
        <pc:sldMkLst>
          <pc:docMk/>
          <pc:sldMk cId="3272248624" sldId="348"/>
        </pc:sldMkLst>
        <pc:spChg chg="del">
          <ac:chgData name="Richard Decker" userId="b8f6e2a6a2a75148" providerId="LiveId" clId="{64F14132-54B1-4A92-BB3F-6779E8AC7E15}" dt="2023-10-14T16:01:53.247" v="835" actId="478"/>
          <ac:spMkLst>
            <pc:docMk/>
            <pc:sldMk cId="3272248624" sldId="348"/>
            <ac:spMk id="4" creationId="{78F39146-FF83-C08B-8FD8-67E8038C5E38}"/>
          </ac:spMkLst>
        </pc:spChg>
        <pc:spChg chg="add mod">
          <ac:chgData name="Richard Decker" userId="b8f6e2a6a2a75148" providerId="LiveId" clId="{64F14132-54B1-4A92-BB3F-6779E8AC7E15}" dt="2023-10-14T19:15:50.987" v="4733" actId="14100"/>
          <ac:spMkLst>
            <pc:docMk/>
            <pc:sldMk cId="3272248624" sldId="348"/>
            <ac:spMk id="20" creationId="{E04692B0-D9E8-5DB9-56AD-D17B91DF4C57}"/>
          </ac:spMkLst>
        </pc:spChg>
        <pc:spChg chg="add mod">
          <ac:chgData name="Richard Decker" userId="b8f6e2a6a2a75148" providerId="LiveId" clId="{64F14132-54B1-4A92-BB3F-6779E8AC7E15}" dt="2023-10-14T19:16:53.360" v="4738" actId="14100"/>
          <ac:spMkLst>
            <pc:docMk/>
            <pc:sldMk cId="3272248624" sldId="348"/>
            <ac:spMk id="21" creationId="{2EA4E5D9-B8BF-104B-A653-A97B5B83254B}"/>
          </ac:spMkLst>
        </pc:spChg>
        <pc:picChg chg="add mod">
          <ac:chgData name="Richard Decker" userId="b8f6e2a6a2a75148" providerId="LiveId" clId="{64F14132-54B1-4A92-BB3F-6779E8AC7E15}" dt="2023-10-14T16:02:30.120" v="843" actId="1076"/>
          <ac:picMkLst>
            <pc:docMk/>
            <pc:sldMk cId="3272248624" sldId="348"/>
            <ac:picMk id="5" creationId="{4149C6D8-9CB1-7D59-3FB3-B972B38DA928}"/>
          </ac:picMkLst>
        </pc:picChg>
        <pc:inkChg chg="add del">
          <ac:chgData name="Richard Decker" userId="b8f6e2a6a2a75148" providerId="LiveId" clId="{64F14132-54B1-4A92-BB3F-6779E8AC7E15}" dt="2023-10-14T16:02:49.867" v="845" actId="9405"/>
          <ac:inkMkLst>
            <pc:docMk/>
            <pc:sldMk cId="3272248624" sldId="348"/>
            <ac:inkMk id="7" creationId="{43E11BB6-04FF-5879-802C-002F41744189}"/>
          </ac:inkMkLst>
        </pc:inkChg>
        <pc:inkChg chg="add del">
          <ac:chgData name="Richard Decker" userId="b8f6e2a6a2a75148" providerId="LiveId" clId="{64F14132-54B1-4A92-BB3F-6779E8AC7E15}" dt="2023-10-14T16:02:59.039" v="847" actId="9405"/>
          <ac:inkMkLst>
            <pc:docMk/>
            <pc:sldMk cId="3272248624" sldId="348"/>
            <ac:inkMk id="8" creationId="{04F0CE1A-76FB-A998-6BC9-218326CC0F3F}"/>
          </ac:inkMkLst>
        </pc:inkChg>
        <pc:inkChg chg="add del mod">
          <ac:chgData name="Richard Decker" userId="b8f6e2a6a2a75148" providerId="LiveId" clId="{64F14132-54B1-4A92-BB3F-6779E8AC7E15}" dt="2023-10-14T19:12:39.061" v="4704" actId="478"/>
          <ac:inkMkLst>
            <pc:docMk/>
            <pc:sldMk cId="3272248624" sldId="348"/>
            <ac:inkMk id="9" creationId="{7FF372B3-4313-3C64-0498-0B9A6ACB50EF}"/>
          </ac:inkMkLst>
        </pc:inkChg>
        <pc:inkChg chg="add del">
          <ac:chgData name="Richard Decker" userId="b8f6e2a6a2a75148" providerId="LiveId" clId="{64F14132-54B1-4A92-BB3F-6779E8AC7E15}" dt="2023-10-14T19:12:59.884" v="4706" actId="9405"/>
          <ac:inkMkLst>
            <pc:docMk/>
            <pc:sldMk cId="3272248624" sldId="348"/>
            <ac:inkMk id="10" creationId="{36C6CEC0-BA57-5052-97C6-3F931B8F1926}"/>
          </ac:inkMkLst>
        </pc:inkChg>
        <pc:inkChg chg="add del">
          <ac:chgData name="Richard Decker" userId="b8f6e2a6a2a75148" providerId="LiveId" clId="{64F14132-54B1-4A92-BB3F-6779E8AC7E15}" dt="2023-10-14T19:13:12.375" v="4708" actId="9405"/>
          <ac:inkMkLst>
            <pc:docMk/>
            <pc:sldMk cId="3272248624" sldId="348"/>
            <ac:inkMk id="11" creationId="{ADFA4F42-A805-1F00-0486-70A499029E4F}"/>
          </ac:inkMkLst>
        </pc:inkChg>
        <pc:inkChg chg="add del">
          <ac:chgData name="Richard Decker" userId="b8f6e2a6a2a75148" providerId="LiveId" clId="{64F14132-54B1-4A92-BB3F-6779E8AC7E15}" dt="2023-10-14T19:13:19.869" v="4710" actId="9405"/>
          <ac:inkMkLst>
            <pc:docMk/>
            <pc:sldMk cId="3272248624" sldId="348"/>
            <ac:inkMk id="12" creationId="{23A773B4-634F-6D6A-4646-5B9299F4273E}"/>
          </ac:inkMkLst>
        </pc:inkChg>
        <pc:inkChg chg="add del">
          <ac:chgData name="Richard Decker" userId="b8f6e2a6a2a75148" providerId="LiveId" clId="{64F14132-54B1-4A92-BB3F-6779E8AC7E15}" dt="2023-10-14T19:13:28.883" v="4712" actId="9405"/>
          <ac:inkMkLst>
            <pc:docMk/>
            <pc:sldMk cId="3272248624" sldId="348"/>
            <ac:inkMk id="13" creationId="{1310EF16-343E-B5A8-1069-D182BC086BDC}"/>
          </ac:inkMkLst>
        </pc:inkChg>
        <pc:inkChg chg="add del">
          <ac:chgData name="Richard Decker" userId="b8f6e2a6a2a75148" providerId="LiveId" clId="{64F14132-54B1-4A92-BB3F-6779E8AC7E15}" dt="2023-10-14T19:13:34.197" v="4714" actId="9405"/>
          <ac:inkMkLst>
            <pc:docMk/>
            <pc:sldMk cId="3272248624" sldId="348"/>
            <ac:inkMk id="14" creationId="{08118B57-0E02-4472-46D5-D96187AF6491}"/>
          </ac:inkMkLst>
        </pc:inkChg>
        <pc:inkChg chg="add del">
          <ac:chgData name="Richard Decker" userId="b8f6e2a6a2a75148" providerId="LiveId" clId="{64F14132-54B1-4A92-BB3F-6779E8AC7E15}" dt="2023-10-14T19:13:39.541" v="4716" actId="9405"/>
          <ac:inkMkLst>
            <pc:docMk/>
            <pc:sldMk cId="3272248624" sldId="348"/>
            <ac:inkMk id="15" creationId="{5ABB473C-49A5-A346-9FCA-3D38F74575B2}"/>
          </ac:inkMkLst>
        </pc:inkChg>
        <pc:inkChg chg="add del">
          <ac:chgData name="Richard Decker" userId="b8f6e2a6a2a75148" providerId="LiveId" clId="{64F14132-54B1-4A92-BB3F-6779E8AC7E15}" dt="2023-10-14T19:13:56.002" v="4718" actId="9405"/>
          <ac:inkMkLst>
            <pc:docMk/>
            <pc:sldMk cId="3272248624" sldId="348"/>
            <ac:inkMk id="16" creationId="{C7470AD8-D580-3792-2AB4-9CCACF7DA96B}"/>
          </ac:inkMkLst>
        </pc:inkChg>
        <pc:inkChg chg="add del">
          <ac:chgData name="Richard Decker" userId="b8f6e2a6a2a75148" providerId="LiveId" clId="{64F14132-54B1-4A92-BB3F-6779E8AC7E15}" dt="2023-10-14T19:14:06.977" v="4720" actId="9405"/>
          <ac:inkMkLst>
            <pc:docMk/>
            <pc:sldMk cId="3272248624" sldId="348"/>
            <ac:inkMk id="17" creationId="{DA9E955C-2BFF-E814-D085-43ED076A4F6D}"/>
          </ac:inkMkLst>
        </pc:inkChg>
        <pc:inkChg chg="add">
          <ac:chgData name="Richard Decker" userId="b8f6e2a6a2a75148" providerId="LiveId" clId="{64F14132-54B1-4A92-BB3F-6779E8AC7E15}" dt="2023-10-14T19:14:18.014" v="4721" actId="9405"/>
          <ac:inkMkLst>
            <pc:docMk/>
            <pc:sldMk cId="3272248624" sldId="348"/>
            <ac:inkMk id="18" creationId="{B1E9D1FA-EF26-60DA-870F-1965FFCBE167}"/>
          </ac:inkMkLst>
        </pc:inkChg>
        <pc:inkChg chg="add">
          <ac:chgData name="Richard Decker" userId="b8f6e2a6a2a75148" providerId="LiveId" clId="{64F14132-54B1-4A92-BB3F-6779E8AC7E15}" dt="2023-10-14T19:14:22.847" v="4722" actId="9405"/>
          <ac:inkMkLst>
            <pc:docMk/>
            <pc:sldMk cId="3272248624" sldId="348"/>
            <ac:inkMk id="19" creationId="{E96A41DC-ED21-100C-7DD6-9EF2ABA56243}"/>
          </ac:inkMkLst>
        </pc:inkChg>
      </pc:sldChg>
      <pc:sldChg chg="addSp delSp modSp mod delAnim modAnim">
        <pc:chgData name="Richard Decker" userId="b8f6e2a6a2a75148" providerId="LiveId" clId="{64F14132-54B1-4A92-BB3F-6779E8AC7E15}" dt="2023-10-15T00:11:25.854" v="4915" actId="1076"/>
        <pc:sldMkLst>
          <pc:docMk/>
          <pc:sldMk cId="1393709402" sldId="349"/>
        </pc:sldMkLst>
        <pc:spChg chg="add mod">
          <ac:chgData name="Richard Decker" userId="b8f6e2a6a2a75148" providerId="LiveId" clId="{64F14132-54B1-4A92-BB3F-6779E8AC7E15}" dt="2023-10-15T00:11:21.896" v="4914" actId="122"/>
          <ac:spMkLst>
            <pc:docMk/>
            <pc:sldMk cId="1393709402" sldId="349"/>
            <ac:spMk id="2" creationId="{10DE2707-B481-FE10-9DB9-35DBAF37ADA5}"/>
          </ac:spMkLst>
        </pc:spChg>
        <pc:spChg chg="mod">
          <ac:chgData name="Richard Decker" userId="b8f6e2a6a2a75148" providerId="LiveId" clId="{64F14132-54B1-4A92-BB3F-6779E8AC7E15}" dt="2023-10-14T16:58:31.272" v="1719" actId="20577"/>
          <ac:spMkLst>
            <pc:docMk/>
            <pc:sldMk cId="1393709402" sldId="349"/>
            <ac:spMk id="3" creationId="{0017FEDA-CF2C-CB33-FBEA-27DFA959DDE7}"/>
          </ac:spMkLst>
        </pc:spChg>
        <pc:spChg chg="mod">
          <ac:chgData name="Richard Decker" userId="b8f6e2a6a2a75148" providerId="LiveId" clId="{64F14132-54B1-4A92-BB3F-6779E8AC7E15}" dt="2023-10-15T00:11:25.854" v="4915" actId="1076"/>
          <ac:spMkLst>
            <pc:docMk/>
            <pc:sldMk cId="1393709402" sldId="349"/>
            <ac:spMk id="4" creationId="{78F39146-FF83-C08B-8FD8-67E8038C5E38}"/>
          </ac:spMkLst>
        </pc:spChg>
        <pc:spChg chg="add del mod">
          <ac:chgData name="Richard Decker" userId="b8f6e2a6a2a75148" providerId="LiveId" clId="{64F14132-54B1-4A92-BB3F-6779E8AC7E15}" dt="2023-10-15T00:11:09.118" v="4910" actId="478"/>
          <ac:spMkLst>
            <pc:docMk/>
            <pc:sldMk cId="1393709402" sldId="349"/>
            <ac:spMk id="5" creationId="{6F1B48FC-5607-B3AA-6461-8FC70F33B9DA}"/>
          </ac:spMkLst>
        </pc:spChg>
        <pc:spChg chg="del mod">
          <ac:chgData name="Richard Decker" userId="b8f6e2a6a2a75148" providerId="LiveId" clId="{64F14132-54B1-4A92-BB3F-6779E8AC7E15}" dt="2023-10-14T16:11:59.280" v="1119" actId="478"/>
          <ac:spMkLst>
            <pc:docMk/>
            <pc:sldMk cId="1393709402" sldId="349"/>
            <ac:spMk id="6" creationId="{15586F1E-C986-EE7E-AF38-6E752D66B8D9}"/>
          </ac:spMkLst>
        </pc:spChg>
        <pc:spChg chg="del mod">
          <ac:chgData name="Richard Decker" userId="b8f6e2a6a2a75148" providerId="LiveId" clId="{64F14132-54B1-4A92-BB3F-6779E8AC7E15}" dt="2023-10-14T16:12:57.111" v="1121" actId="478"/>
          <ac:spMkLst>
            <pc:docMk/>
            <pc:sldMk cId="1393709402" sldId="349"/>
            <ac:spMk id="8" creationId="{1AB3B724-A0AB-051B-D042-081F16FB73E1}"/>
          </ac:spMkLst>
        </pc:spChg>
        <pc:spChg chg="del">
          <ac:chgData name="Richard Decker" userId="b8f6e2a6a2a75148" providerId="LiveId" clId="{64F14132-54B1-4A92-BB3F-6779E8AC7E15}" dt="2023-10-14T16:12:59.037" v="1122" actId="478"/>
          <ac:spMkLst>
            <pc:docMk/>
            <pc:sldMk cId="1393709402" sldId="349"/>
            <ac:spMk id="9" creationId="{A6502791-B133-4D77-405D-563E6418FA72}"/>
          </ac:spMkLst>
        </pc:spChg>
        <pc:spChg chg="add del mod">
          <ac:chgData name="Richard Decker" userId="b8f6e2a6a2a75148" providerId="LiveId" clId="{64F14132-54B1-4A92-BB3F-6779E8AC7E15}" dt="2023-10-15T00:11:12.445" v="4911" actId="478"/>
          <ac:spMkLst>
            <pc:docMk/>
            <pc:sldMk cId="1393709402" sldId="349"/>
            <ac:spMk id="11" creationId="{D702EADE-04CE-F05A-CA93-4C66E507E269}"/>
          </ac:spMkLst>
        </pc:spChg>
        <pc:picChg chg="add del mod">
          <ac:chgData name="Richard Decker" userId="b8f6e2a6a2a75148" providerId="LiveId" clId="{64F14132-54B1-4A92-BB3F-6779E8AC7E15}" dt="2023-10-14T16:40:49.768" v="1408" actId="478"/>
          <ac:picMkLst>
            <pc:docMk/>
            <pc:sldMk cId="1393709402" sldId="349"/>
            <ac:picMk id="10" creationId="{8FC3D0EB-7327-0903-0E69-57876918C83F}"/>
          </ac:picMkLst>
        </pc:picChg>
        <pc:inkChg chg="del">
          <ac:chgData name="Richard Decker" userId="b8f6e2a6a2a75148" providerId="LiveId" clId="{64F14132-54B1-4A92-BB3F-6779E8AC7E15}" dt="2023-10-14T16:07:46.787" v="960" actId="478"/>
          <ac:inkMkLst>
            <pc:docMk/>
            <pc:sldMk cId="1393709402" sldId="349"/>
            <ac:inkMk id="7" creationId="{895F5A2C-EB19-7DE3-D532-95D9A4B57ECB}"/>
          </ac:inkMkLst>
        </pc:inkChg>
      </pc:sldChg>
      <pc:sldChg chg="del">
        <pc:chgData name="Richard Decker" userId="b8f6e2a6a2a75148" providerId="LiveId" clId="{64F14132-54B1-4A92-BB3F-6779E8AC7E15}" dt="2023-10-14T15:30:31.021" v="468" actId="47"/>
        <pc:sldMkLst>
          <pc:docMk/>
          <pc:sldMk cId="3128167485" sldId="349"/>
        </pc:sldMkLst>
      </pc:sldChg>
      <pc:sldChg chg="addSp delSp modSp mod delAnim modAnim">
        <pc:chgData name="Richard Decker" userId="b8f6e2a6a2a75148" providerId="LiveId" clId="{64F14132-54B1-4A92-BB3F-6779E8AC7E15}" dt="2023-10-15T00:27:21.414" v="5137" actId="1076"/>
        <pc:sldMkLst>
          <pc:docMk/>
          <pc:sldMk cId="1465209571" sldId="350"/>
        </pc:sldMkLst>
        <pc:spChg chg="add mod">
          <ac:chgData name="Richard Decker" userId="b8f6e2a6a2a75148" providerId="LiveId" clId="{64F14132-54B1-4A92-BB3F-6779E8AC7E15}" dt="2023-10-14T17:09:38.857" v="2518" actId="115"/>
          <ac:spMkLst>
            <pc:docMk/>
            <pc:sldMk cId="1465209571" sldId="350"/>
            <ac:spMk id="2" creationId="{B13889B7-F420-EEFC-6651-78D8912EC16B}"/>
          </ac:spMkLst>
        </pc:spChg>
        <pc:spChg chg="mod">
          <ac:chgData name="Richard Decker" userId="b8f6e2a6a2a75148" providerId="LiveId" clId="{64F14132-54B1-4A92-BB3F-6779E8AC7E15}" dt="2023-10-14T16:58:53.719" v="1758" actId="20577"/>
          <ac:spMkLst>
            <pc:docMk/>
            <pc:sldMk cId="1465209571" sldId="350"/>
            <ac:spMk id="3" creationId="{0017FEDA-CF2C-CB33-FBEA-27DFA959DDE7}"/>
          </ac:spMkLst>
        </pc:spChg>
        <pc:spChg chg="mod">
          <ac:chgData name="Richard Decker" userId="b8f6e2a6a2a75148" providerId="LiveId" clId="{64F14132-54B1-4A92-BB3F-6779E8AC7E15}" dt="2023-10-15T00:27:18.109" v="5135" actId="1076"/>
          <ac:spMkLst>
            <pc:docMk/>
            <pc:sldMk cId="1465209571" sldId="350"/>
            <ac:spMk id="4" creationId="{78F39146-FF83-C08B-8FD8-67E8038C5E38}"/>
          </ac:spMkLst>
        </pc:spChg>
        <pc:spChg chg="mod">
          <ac:chgData name="Richard Decker" userId="b8f6e2a6a2a75148" providerId="LiveId" clId="{64F14132-54B1-4A92-BB3F-6779E8AC7E15}" dt="2023-10-14T17:09:04.669" v="2512" actId="1076"/>
          <ac:spMkLst>
            <pc:docMk/>
            <pc:sldMk cId="1465209571" sldId="350"/>
            <ac:spMk id="6" creationId="{15586F1E-C986-EE7E-AF38-6E752D66B8D9}"/>
          </ac:spMkLst>
        </pc:spChg>
        <pc:spChg chg="mod">
          <ac:chgData name="Richard Decker" userId="b8f6e2a6a2a75148" providerId="LiveId" clId="{64F14132-54B1-4A92-BB3F-6779E8AC7E15}" dt="2023-10-15T00:27:21.414" v="5137" actId="1076"/>
          <ac:spMkLst>
            <pc:docMk/>
            <pc:sldMk cId="1465209571" sldId="350"/>
            <ac:spMk id="8" creationId="{1AB3B724-A0AB-051B-D042-081F16FB73E1}"/>
          </ac:spMkLst>
        </pc:spChg>
        <pc:spChg chg="del">
          <ac:chgData name="Richard Decker" userId="b8f6e2a6a2a75148" providerId="LiveId" clId="{64F14132-54B1-4A92-BB3F-6779E8AC7E15}" dt="2023-10-14T17:15:45.180" v="2553" actId="478"/>
          <ac:spMkLst>
            <pc:docMk/>
            <pc:sldMk cId="1465209571" sldId="350"/>
            <ac:spMk id="9" creationId="{A6502791-B133-4D77-405D-563E6418FA72}"/>
          </ac:spMkLst>
        </pc:spChg>
      </pc:sldChg>
      <pc:sldChg chg="delSp modSp add del mod modAnim">
        <pc:chgData name="Richard Decker" userId="b8f6e2a6a2a75148" providerId="LiveId" clId="{64F14132-54B1-4A92-BB3F-6779E8AC7E15}" dt="2023-10-14T19:21:11.036" v="4743" actId="47"/>
        <pc:sldMkLst>
          <pc:docMk/>
          <pc:sldMk cId="1009595087" sldId="351"/>
        </pc:sldMkLst>
        <pc:spChg chg="mod">
          <ac:chgData name="Richard Decker" userId="b8f6e2a6a2a75148" providerId="LiveId" clId="{64F14132-54B1-4A92-BB3F-6779E8AC7E15}" dt="2023-10-14T17:18:58.648" v="2610" actId="1076"/>
          <ac:spMkLst>
            <pc:docMk/>
            <pc:sldMk cId="1009595087" sldId="351"/>
            <ac:spMk id="4" creationId="{78F39146-FF83-C08B-8FD8-67E8038C5E38}"/>
          </ac:spMkLst>
        </pc:spChg>
        <pc:spChg chg="del mod">
          <ac:chgData name="Richard Decker" userId="b8f6e2a6a2a75148" providerId="LiveId" clId="{64F14132-54B1-4A92-BB3F-6779E8AC7E15}" dt="2023-10-14T17:18:42.393" v="2609" actId="478"/>
          <ac:spMkLst>
            <pc:docMk/>
            <pc:sldMk cId="1009595087" sldId="351"/>
            <ac:spMk id="8" creationId="{1AB3B724-A0AB-051B-D042-081F16FB73E1}"/>
          </ac:spMkLst>
        </pc:spChg>
      </pc:sldChg>
      <pc:sldChg chg="del">
        <pc:chgData name="Richard Decker" userId="b8f6e2a6a2a75148" providerId="LiveId" clId="{64F14132-54B1-4A92-BB3F-6779E8AC7E15}" dt="2023-10-14T17:16:04.635" v="2554"/>
        <pc:sldMkLst>
          <pc:docMk/>
          <pc:sldMk cId="1121840325" sldId="351"/>
        </pc:sldMkLst>
      </pc:sldChg>
      <pc:sldChg chg="addSp delSp modSp mod modAnim">
        <pc:chgData name="Richard Decker" userId="b8f6e2a6a2a75148" providerId="LiveId" clId="{64F14132-54B1-4A92-BB3F-6779E8AC7E15}" dt="2023-10-15T00:31:08.337" v="5189" actId="1076"/>
        <pc:sldMkLst>
          <pc:docMk/>
          <pc:sldMk cId="1766236746" sldId="352"/>
        </pc:sldMkLst>
        <pc:spChg chg="del mod">
          <ac:chgData name="Richard Decker" userId="b8f6e2a6a2a75148" providerId="LiveId" clId="{64F14132-54B1-4A92-BB3F-6779E8AC7E15}" dt="2023-10-14T19:21:18.866" v="4744" actId="478"/>
          <ac:spMkLst>
            <pc:docMk/>
            <pc:sldMk cId="1766236746" sldId="352"/>
            <ac:spMk id="2" creationId="{B13889B7-F420-EEFC-6651-78D8912EC16B}"/>
          </ac:spMkLst>
        </pc:spChg>
        <pc:spChg chg="mod">
          <ac:chgData name="Richard Decker" userId="b8f6e2a6a2a75148" providerId="LiveId" clId="{64F14132-54B1-4A92-BB3F-6779E8AC7E15}" dt="2023-10-15T00:31:08.337" v="5189" actId="1076"/>
          <ac:spMkLst>
            <pc:docMk/>
            <pc:sldMk cId="1766236746" sldId="352"/>
            <ac:spMk id="4" creationId="{78F39146-FF83-C08B-8FD8-67E8038C5E38}"/>
          </ac:spMkLst>
        </pc:spChg>
        <pc:spChg chg="add mod">
          <ac:chgData name="Richard Decker" userId="b8f6e2a6a2a75148" providerId="LiveId" clId="{64F14132-54B1-4A92-BB3F-6779E8AC7E15}" dt="2023-10-14T19:22:55.742" v="4766" actId="1076"/>
          <ac:spMkLst>
            <pc:docMk/>
            <pc:sldMk cId="1766236746" sldId="352"/>
            <ac:spMk id="5" creationId="{5BEF39D4-50A4-B91A-61F8-CCDDF83F1892}"/>
          </ac:spMkLst>
        </pc:spChg>
        <pc:spChg chg="del mod">
          <ac:chgData name="Richard Decker" userId="b8f6e2a6a2a75148" providerId="LiveId" clId="{64F14132-54B1-4A92-BB3F-6779E8AC7E15}" dt="2023-10-14T19:21:22.714" v="4745" actId="478"/>
          <ac:spMkLst>
            <pc:docMk/>
            <pc:sldMk cId="1766236746" sldId="352"/>
            <ac:spMk id="6" creationId="{15586F1E-C986-EE7E-AF38-6E752D66B8D9}"/>
          </ac:spMkLst>
        </pc:spChg>
        <pc:spChg chg="add mod">
          <ac:chgData name="Richard Decker" userId="b8f6e2a6a2a75148" providerId="LiveId" clId="{64F14132-54B1-4A92-BB3F-6779E8AC7E15}" dt="2023-10-15T00:29:54.942" v="5175" actId="403"/>
          <ac:spMkLst>
            <pc:docMk/>
            <pc:sldMk cId="1766236746" sldId="352"/>
            <ac:spMk id="7" creationId="{6317A29D-0326-BE61-E6F4-3F163C86AD48}"/>
          </ac:spMkLst>
        </pc:spChg>
        <pc:spChg chg="del mod">
          <ac:chgData name="Richard Decker" userId="b8f6e2a6a2a75148" providerId="LiveId" clId="{64F14132-54B1-4A92-BB3F-6779E8AC7E15}" dt="2023-10-14T17:37:49.340" v="2965" actId="478"/>
          <ac:spMkLst>
            <pc:docMk/>
            <pc:sldMk cId="1766236746" sldId="352"/>
            <ac:spMk id="8" creationId="{1AB3B724-A0AB-051B-D042-081F16FB73E1}"/>
          </ac:spMkLst>
        </pc:spChg>
      </pc:sldChg>
      <pc:sldChg chg="addSp modSp mod modAnim">
        <pc:chgData name="Richard Decker" userId="b8f6e2a6a2a75148" providerId="LiveId" clId="{64F14132-54B1-4A92-BB3F-6779E8AC7E15}" dt="2023-10-14T17:45:50.719" v="3098"/>
        <pc:sldMkLst>
          <pc:docMk/>
          <pc:sldMk cId="3939796143" sldId="353"/>
        </pc:sldMkLst>
        <pc:spChg chg="mod">
          <ac:chgData name="Richard Decker" userId="b8f6e2a6a2a75148" providerId="LiveId" clId="{64F14132-54B1-4A92-BB3F-6779E8AC7E15}" dt="2023-10-14T17:43:04.301" v="3081" actId="1076"/>
          <ac:spMkLst>
            <pc:docMk/>
            <pc:sldMk cId="3939796143" sldId="353"/>
            <ac:spMk id="4" creationId="{78F39146-FF83-C08B-8FD8-67E8038C5E38}"/>
          </ac:spMkLst>
        </pc:spChg>
        <pc:spChg chg="add mod">
          <ac:chgData name="Richard Decker" userId="b8f6e2a6a2a75148" providerId="LiveId" clId="{64F14132-54B1-4A92-BB3F-6779E8AC7E15}" dt="2023-10-14T17:44:02.381" v="3094" actId="5793"/>
          <ac:spMkLst>
            <pc:docMk/>
            <pc:sldMk cId="3939796143" sldId="353"/>
            <ac:spMk id="7" creationId="{77D19029-A1F7-88B5-6B53-E0EF32E4FD38}"/>
          </ac:spMkLst>
        </pc:spChg>
        <pc:inkChg chg="add">
          <ac:chgData name="Richard Decker" userId="b8f6e2a6a2a75148" providerId="LiveId" clId="{64F14132-54B1-4A92-BB3F-6779E8AC7E15}" dt="2023-10-14T17:44:42.900" v="3095" actId="9405"/>
          <ac:inkMkLst>
            <pc:docMk/>
            <pc:sldMk cId="3939796143" sldId="353"/>
            <ac:inkMk id="8" creationId="{29F4D880-2A99-8477-EC21-109EDCD0FDEF}"/>
          </ac:inkMkLst>
        </pc:inkChg>
      </pc:sldChg>
      <pc:sldChg chg="delSp modSp mod delAnim">
        <pc:chgData name="Richard Decker" userId="b8f6e2a6a2a75148" providerId="LiveId" clId="{64F14132-54B1-4A92-BB3F-6779E8AC7E15}" dt="2023-10-14T17:54:46.383" v="3395" actId="1076"/>
        <pc:sldMkLst>
          <pc:docMk/>
          <pc:sldMk cId="3804236906" sldId="354"/>
        </pc:sldMkLst>
        <pc:spChg chg="del mod">
          <ac:chgData name="Richard Decker" userId="b8f6e2a6a2a75148" providerId="LiveId" clId="{64F14132-54B1-4A92-BB3F-6779E8AC7E15}" dt="2023-10-14T17:54:38.139" v="3392" actId="478"/>
          <ac:spMkLst>
            <pc:docMk/>
            <pc:sldMk cId="3804236906" sldId="354"/>
            <ac:spMk id="2" creationId="{B13889B7-F420-EEFC-6651-78D8912EC16B}"/>
          </ac:spMkLst>
        </pc:spChg>
        <pc:spChg chg="mod">
          <ac:chgData name="Richard Decker" userId="b8f6e2a6a2a75148" providerId="LiveId" clId="{64F14132-54B1-4A92-BB3F-6779E8AC7E15}" dt="2023-10-14T17:46:46.728" v="3122" actId="20577"/>
          <ac:spMkLst>
            <pc:docMk/>
            <pc:sldMk cId="3804236906" sldId="354"/>
            <ac:spMk id="3" creationId="{0017FEDA-CF2C-CB33-FBEA-27DFA959DDE7}"/>
          </ac:spMkLst>
        </pc:spChg>
        <pc:spChg chg="del mod">
          <ac:chgData name="Richard Decker" userId="b8f6e2a6a2a75148" providerId="LiveId" clId="{64F14132-54B1-4A92-BB3F-6779E8AC7E15}" dt="2023-10-14T17:54:39.606" v="3393" actId="478"/>
          <ac:spMkLst>
            <pc:docMk/>
            <pc:sldMk cId="3804236906" sldId="354"/>
            <ac:spMk id="4" creationId="{78F39146-FF83-C08B-8FD8-67E8038C5E38}"/>
          </ac:spMkLst>
        </pc:spChg>
        <pc:spChg chg="mod">
          <ac:chgData name="Richard Decker" userId="b8f6e2a6a2a75148" providerId="LiveId" clId="{64F14132-54B1-4A92-BB3F-6779E8AC7E15}" dt="2023-10-14T17:54:46.383" v="3395" actId="1076"/>
          <ac:spMkLst>
            <pc:docMk/>
            <pc:sldMk cId="3804236906" sldId="354"/>
            <ac:spMk id="6" creationId="{15586F1E-C986-EE7E-AF38-6E752D66B8D9}"/>
          </ac:spMkLst>
        </pc:spChg>
        <pc:spChg chg="del mod">
          <ac:chgData name="Richard Decker" userId="b8f6e2a6a2a75148" providerId="LiveId" clId="{64F14132-54B1-4A92-BB3F-6779E8AC7E15}" dt="2023-10-14T17:54:42.094" v="3394" actId="478"/>
          <ac:spMkLst>
            <pc:docMk/>
            <pc:sldMk cId="3804236906" sldId="354"/>
            <ac:spMk id="8" creationId="{1AB3B724-A0AB-051B-D042-081F16FB73E1}"/>
          </ac:spMkLst>
        </pc:spChg>
      </pc:sldChg>
      <pc:sldChg chg="addSp modSp mod modAnim">
        <pc:chgData name="Richard Decker" userId="b8f6e2a6a2a75148" providerId="LiveId" clId="{64F14132-54B1-4A92-BB3F-6779E8AC7E15}" dt="2023-10-14T18:00:21.171" v="3579"/>
        <pc:sldMkLst>
          <pc:docMk/>
          <pc:sldMk cId="4291780288" sldId="355"/>
        </pc:sldMkLst>
        <pc:spChg chg="add mod">
          <ac:chgData name="Richard Decker" userId="b8f6e2a6a2a75148" providerId="LiveId" clId="{64F14132-54B1-4A92-BB3F-6779E8AC7E15}" dt="2023-10-14T17:59:14.644" v="3575" actId="1076"/>
          <ac:spMkLst>
            <pc:docMk/>
            <pc:sldMk cId="4291780288" sldId="355"/>
            <ac:spMk id="2" creationId="{B2113AAE-E5F7-7A3B-F4A6-E6FA8BBF76B7}"/>
          </ac:spMkLst>
        </pc:spChg>
        <pc:spChg chg="mod">
          <ac:chgData name="Richard Decker" userId="b8f6e2a6a2a75148" providerId="LiveId" clId="{64F14132-54B1-4A92-BB3F-6779E8AC7E15}" dt="2023-10-14T17:57:28.152" v="3547" actId="113"/>
          <ac:spMkLst>
            <pc:docMk/>
            <pc:sldMk cId="4291780288" sldId="355"/>
            <ac:spMk id="6" creationId="{15586F1E-C986-EE7E-AF38-6E752D66B8D9}"/>
          </ac:spMkLst>
        </pc:spChg>
      </pc:sldChg>
      <pc:sldChg chg="addSp modSp mod modAnim">
        <pc:chgData name="Richard Decker" userId="b8f6e2a6a2a75148" providerId="LiveId" clId="{64F14132-54B1-4A92-BB3F-6779E8AC7E15}" dt="2023-10-15T01:09:57.920" v="5193"/>
        <pc:sldMkLst>
          <pc:docMk/>
          <pc:sldMk cId="3156969583" sldId="356"/>
        </pc:sldMkLst>
        <pc:spChg chg="mod">
          <ac:chgData name="Richard Decker" userId="b8f6e2a6a2a75148" providerId="LiveId" clId="{64F14132-54B1-4A92-BB3F-6779E8AC7E15}" dt="2023-10-14T18:02:56.505" v="3714" actId="20577"/>
          <ac:spMkLst>
            <pc:docMk/>
            <pc:sldMk cId="3156969583" sldId="356"/>
            <ac:spMk id="2" creationId="{B2113AAE-E5F7-7A3B-F4A6-E6FA8BBF76B7}"/>
          </ac:spMkLst>
        </pc:spChg>
        <pc:spChg chg="add mod">
          <ac:chgData name="Richard Decker" userId="b8f6e2a6a2a75148" providerId="LiveId" clId="{64F14132-54B1-4A92-BB3F-6779E8AC7E15}" dt="2023-10-14T18:10:36.500" v="3886" actId="1076"/>
          <ac:spMkLst>
            <pc:docMk/>
            <pc:sldMk cId="3156969583" sldId="356"/>
            <ac:spMk id="4" creationId="{A5D0BA1E-FDA6-1129-1015-A5FB7F4BB803}"/>
          </ac:spMkLst>
        </pc:spChg>
        <pc:spChg chg="mod">
          <ac:chgData name="Richard Decker" userId="b8f6e2a6a2a75148" providerId="LiveId" clId="{64F14132-54B1-4A92-BB3F-6779E8AC7E15}" dt="2023-10-14T18:01:45.930" v="3685" actId="207"/>
          <ac:spMkLst>
            <pc:docMk/>
            <pc:sldMk cId="3156969583" sldId="356"/>
            <ac:spMk id="6" creationId="{15586F1E-C986-EE7E-AF38-6E752D66B8D9}"/>
          </ac:spMkLst>
        </pc:spChg>
      </pc:sldChg>
      <pc:sldChg chg="addSp delSp modSp mod modAnim">
        <pc:chgData name="Richard Decker" userId="b8f6e2a6a2a75148" providerId="LiveId" clId="{64F14132-54B1-4A92-BB3F-6779E8AC7E15}" dt="2023-10-14T18:10:27.929" v="3885" actId="1076"/>
        <pc:sldMkLst>
          <pc:docMk/>
          <pc:sldMk cId="189602950" sldId="357"/>
        </pc:sldMkLst>
        <pc:spChg chg="del">
          <ac:chgData name="Richard Decker" userId="b8f6e2a6a2a75148" providerId="LiveId" clId="{64F14132-54B1-4A92-BB3F-6779E8AC7E15}" dt="2023-10-14T18:10:09.985" v="3883" actId="478"/>
          <ac:spMkLst>
            <pc:docMk/>
            <pc:sldMk cId="189602950" sldId="357"/>
            <ac:spMk id="2" creationId="{B2113AAE-E5F7-7A3B-F4A6-E6FA8BBF76B7}"/>
          </ac:spMkLst>
        </pc:spChg>
        <pc:spChg chg="mod">
          <ac:chgData name="Richard Decker" userId="b8f6e2a6a2a75148" providerId="LiveId" clId="{64F14132-54B1-4A92-BB3F-6779E8AC7E15}" dt="2023-10-14T18:10:27.929" v="3885" actId="1076"/>
          <ac:spMkLst>
            <pc:docMk/>
            <pc:sldMk cId="189602950" sldId="357"/>
            <ac:spMk id="4" creationId="{A5D0BA1E-FDA6-1129-1015-A5FB7F4BB803}"/>
          </ac:spMkLst>
        </pc:spChg>
        <pc:spChg chg="add mod">
          <ac:chgData name="Richard Decker" userId="b8f6e2a6a2a75148" providerId="LiveId" clId="{64F14132-54B1-4A92-BB3F-6779E8AC7E15}" dt="2023-10-14T18:10:25.631" v="3884" actId="1076"/>
          <ac:spMkLst>
            <pc:docMk/>
            <pc:sldMk cId="189602950" sldId="357"/>
            <ac:spMk id="5" creationId="{1991C7F7-4E1A-37BC-CCC7-EE0F1B088EB2}"/>
          </ac:spMkLst>
        </pc:spChg>
      </pc:sldChg>
      <pc:sldChg chg="addSp delSp modSp mod delAnim modAnim">
        <pc:chgData name="Richard Decker" userId="b8f6e2a6a2a75148" providerId="LiveId" clId="{64F14132-54B1-4A92-BB3F-6779E8AC7E15}" dt="2023-10-15T00:40:29.518" v="5192" actId="113"/>
        <pc:sldMkLst>
          <pc:docMk/>
          <pc:sldMk cId="1341833168" sldId="358"/>
        </pc:sldMkLst>
        <pc:spChg chg="del mod">
          <ac:chgData name="Richard Decker" userId="b8f6e2a6a2a75148" providerId="LiveId" clId="{64F14132-54B1-4A92-BB3F-6779E8AC7E15}" dt="2023-10-14T18:13:40.901" v="3974" actId="478"/>
          <ac:spMkLst>
            <pc:docMk/>
            <pc:sldMk cId="1341833168" sldId="358"/>
            <ac:spMk id="2" creationId="{B13889B7-F420-EEFC-6651-78D8912EC16B}"/>
          </ac:spMkLst>
        </pc:spChg>
        <pc:spChg chg="mod">
          <ac:chgData name="Richard Decker" userId="b8f6e2a6a2a75148" providerId="LiveId" clId="{64F14132-54B1-4A92-BB3F-6779E8AC7E15}" dt="2023-10-14T18:12:56.989" v="3967" actId="20577"/>
          <ac:spMkLst>
            <pc:docMk/>
            <pc:sldMk cId="1341833168" sldId="358"/>
            <ac:spMk id="3" creationId="{0017FEDA-CF2C-CB33-FBEA-27DFA959DDE7}"/>
          </ac:spMkLst>
        </pc:spChg>
        <pc:spChg chg="mod">
          <ac:chgData name="Richard Decker" userId="b8f6e2a6a2a75148" providerId="LiveId" clId="{64F14132-54B1-4A92-BB3F-6779E8AC7E15}" dt="2023-10-14T18:17:16.682" v="4020" actId="122"/>
          <ac:spMkLst>
            <pc:docMk/>
            <pc:sldMk cId="1341833168" sldId="358"/>
            <ac:spMk id="4" creationId="{78F39146-FF83-C08B-8FD8-67E8038C5E38}"/>
          </ac:spMkLst>
        </pc:spChg>
        <pc:spChg chg="add mod">
          <ac:chgData name="Richard Decker" userId="b8f6e2a6a2a75148" providerId="LiveId" clId="{64F14132-54B1-4A92-BB3F-6779E8AC7E15}" dt="2023-10-15T00:40:29.518" v="5192" actId="113"/>
          <ac:spMkLst>
            <pc:docMk/>
            <pc:sldMk cId="1341833168" sldId="358"/>
            <ac:spMk id="5" creationId="{B50CC535-EADB-02D2-9DE4-B40B98D17518}"/>
          </ac:spMkLst>
        </pc:spChg>
        <pc:spChg chg="del mod">
          <ac:chgData name="Richard Decker" userId="b8f6e2a6a2a75148" providerId="LiveId" clId="{64F14132-54B1-4A92-BB3F-6779E8AC7E15}" dt="2023-10-14T18:13:39.295" v="3973" actId="478"/>
          <ac:spMkLst>
            <pc:docMk/>
            <pc:sldMk cId="1341833168" sldId="358"/>
            <ac:spMk id="6" creationId="{15586F1E-C986-EE7E-AF38-6E752D66B8D9}"/>
          </ac:spMkLst>
        </pc:spChg>
        <pc:spChg chg="mod">
          <ac:chgData name="Richard Decker" userId="b8f6e2a6a2a75148" providerId="LiveId" clId="{64F14132-54B1-4A92-BB3F-6779E8AC7E15}" dt="2023-10-15T00:40:26.902" v="5191" actId="113"/>
          <ac:spMkLst>
            <pc:docMk/>
            <pc:sldMk cId="1341833168" sldId="358"/>
            <ac:spMk id="8" creationId="{1AB3B724-A0AB-051B-D042-081F16FB73E1}"/>
          </ac:spMkLst>
        </pc:spChg>
      </pc:sldChg>
      <pc:sldChg chg="addSp delSp modSp mod delAnim modAnim">
        <pc:chgData name="Richard Decker" userId="b8f6e2a6a2a75148" providerId="LiveId" clId="{64F14132-54B1-4A92-BB3F-6779E8AC7E15}" dt="2023-10-15T01:18:02.269" v="5221" actId="14100"/>
        <pc:sldMkLst>
          <pc:docMk/>
          <pc:sldMk cId="4209622246" sldId="359"/>
        </pc:sldMkLst>
        <pc:spChg chg="mod">
          <ac:chgData name="Richard Decker" userId="b8f6e2a6a2a75148" providerId="LiveId" clId="{64F14132-54B1-4A92-BB3F-6779E8AC7E15}" dt="2023-10-14T19:34:45.777" v="4768" actId="115"/>
          <ac:spMkLst>
            <pc:docMk/>
            <pc:sldMk cId="4209622246" sldId="359"/>
            <ac:spMk id="4" creationId="{78F39146-FF83-C08B-8FD8-67E8038C5E38}"/>
          </ac:spMkLst>
        </pc:spChg>
        <pc:spChg chg="del">
          <ac:chgData name="Richard Decker" userId="b8f6e2a6a2a75148" providerId="LiveId" clId="{64F14132-54B1-4A92-BB3F-6779E8AC7E15}" dt="2023-10-14T18:29:10.722" v="4077" actId="478"/>
          <ac:spMkLst>
            <pc:docMk/>
            <pc:sldMk cId="4209622246" sldId="359"/>
            <ac:spMk id="5" creationId="{B50CC535-EADB-02D2-9DE4-B40B98D17518}"/>
          </ac:spMkLst>
        </pc:spChg>
        <pc:spChg chg="del">
          <ac:chgData name="Richard Decker" userId="b8f6e2a6a2a75148" providerId="LiveId" clId="{64F14132-54B1-4A92-BB3F-6779E8AC7E15}" dt="2023-10-14T18:29:12.701" v="4078" actId="478"/>
          <ac:spMkLst>
            <pc:docMk/>
            <pc:sldMk cId="4209622246" sldId="359"/>
            <ac:spMk id="8" creationId="{1AB3B724-A0AB-051B-D042-081F16FB73E1}"/>
          </ac:spMkLst>
        </pc:spChg>
        <pc:spChg chg="add mod">
          <ac:chgData name="Richard Decker" userId="b8f6e2a6a2a75148" providerId="LiveId" clId="{64F14132-54B1-4A92-BB3F-6779E8AC7E15}" dt="2023-10-15T01:16:16.423" v="5198" actId="14100"/>
          <ac:spMkLst>
            <pc:docMk/>
            <pc:sldMk cId="4209622246" sldId="359"/>
            <ac:spMk id="10" creationId="{BAD7758D-0B05-5E96-5931-04E5AFA3A062}"/>
          </ac:spMkLst>
        </pc:spChg>
        <pc:spChg chg="add mod">
          <ac:chgData name="Richard Decker" userId="b8f6e2a6a2a75148" providerId="LiveId" clId="{64F14132-54B1-4A92-BB3F-6779E8AC7E15}" dt="2023-10-15T01:16:36.638" v="5203" actId="14100"/>
          <ac:spMkLst>
            <pc:docMk/>
            <pc:sldMk cId="4209622246" sldId="359"/>
            <ac:spMk id="11" creationId="{FAEC9942-9F76-3550-136A-8E52DF695069}"/>
          </ac:spMkLst>
        </pc:spChg>
        <pc:spChg chg="add mod">
          <ac:chgData name="Richard Decker" userId="b8f6e2a6a2a75148" providerId="LiveId" clId="{64F14132-54B1-4A92-BB3F-6779E8AC7E15}" dt="2023-10-15T01:17:44.628" v="5217" actId="14100"/>
          <ac:spMkLst>
            <pc:docMk/>
            <pc:sldMk cId="4209622246" sldId="359"/>
            <ac:spMk id="12" creationId="{6F336D16-2032-BE17-FF87-85814E1C0EE5}"/>
          </ac:spMkLst>
        </pc:spChg>
        <pc:spChg chg="add mod">
          <ac:chgData name="Richard Decker" userId="b8f6e2a6a2a75148" providerId="LiveId" clId="{64F14132-54B1-4A92-BB3F-6779E8AC7E15}" dt="2023-10-15T01:18:02.269" v="5221" actId="14100"/>
          <ac:spMkLst>
            <pc:docMk/>
            <pc:sldMk cId="4209622246" sldId="359"/>
            <ac:spMk id="13" creationId="{BDD5589B-DC7B-086E-9429-803A54DC406C}"/>
          </ac:spMkLst>
        </pc:spChg>
        <pc:picChg chg="add mod">
          <ac:chgData name="Richard Decker" userId="b8f6e2a6a2a75148" providerId="LiveId" clId="{64F14132-54B1-4A92-BB3F-6779E8AC7E15}" dt="2023-10-14T18:31:17.416" v="4191" actId="1076"/>
          <ac:picMkLst>
            <pc:docMk/>
            <pc:sldMk cId="4209622246" sldId="359"/>
            <ac:picMk id="6" creationId="{E17B3038-EF3D-0C16-4330-590D02539C0B}"/>
          </ac:picMkLst>
        </pc:picChg>
        <pc:picChg chg="add mod">
          <ac:chgData name="Richard Decker" userId="b8f6e2a6a2a75148" providerId="LiveId" clId="{64F14132-54B1-4A92-BB3F-6779E8AC7E15}" dt="2023-10-14T18:32:58.734" v="4195" actId="14100"/>
          <ac:picMkLst>
            <pc:docMk/>
            <pc:sldMk cId="4209622246" sldId="359"/>
            <ac:picMk id="9" creationId="{286B41BE-3609-CEFA-1DDE-21C8AF7C8D2E}"/>
          </ac:picMkLst>
        </pc:picChg>
      </pc:sldChg>
      <pc:sldChg chg="delSp modSp mod delAnim modAnim">
        <pc:chgData name="Richard Decker" userId="b8f6e2a6a2a75148" providerId="LiveId" clId="{64F14132-54B1-4A92-BB3F-6779E8AC7E15}" dt="2023-10-14T18:50:46.862" v="4350"/>
        <pc:sldMkLst>
          <pc:docMk/>
          <pc:sldMk cId="120261042" sldId="360"/>
        </pc:sldMkLst>
        <pc:spChg chg="mod">
          <ac:chgData name="Richard Decker" userId="b8f6e2a6a2a75148" providerId="LiveId" clId="{64F14132-54B1-4A92-BB3F-6779E8AC7E15}" dt="2023-10-14T18:42:10.571" v="4331" actId="2085"/>
          <ac:spMkLst>
            <pc:docMk/>
            <pc:sldMk cId="120261042" sldId="360"/>
            <ac:spMk id="4" creationId="{78F39146-FF83-C08B-8FD8-67E8038C5E38}"/>
          </ac:spMkLst>
        </pc:spChg>
        <pc:spChg chg="del">
          <ac:chgData name="Richard Decker" userId="b8f6e2a6a2a75148" providerId="LiveId" clId="{64F14132-54B1-4A92-BB3F-6779E8AC7E15}" dt="2023-10-14T18:50:12.429" v="4348" actId="478"/>
          <ac:spMkLst>
            <pc:docMk/>
            <pc:sldMk cId="120261042" sldId="360"/>
            <ac:spMk id="5" creationId="{B50CC535-EADB-02D2-9DE4-B40B98D17518}"/>
          </ac:spMkLst>
        </pc:spChg>
        <pc:spChg chg="mod">
          <ac:chgData name="Richard Decker" userId="b8f6e2a6a2a75148" providerId="LiveId" clId="{64F14132-54B1-4A92-BB3F-6779E8AC7E15}" dt="2023-10-14T18:49:11.975" v="4347" actId="20577"/>
          <ac:spMkLst>
            <pc:docMk/>
            <pc:sldMk cId="120261042" sldId="360"/>
            <ac:spMk id="8" creationId="{1AB3B724-A0AB-051B-D042-081F16FB73E1}"/>
          </ac:spMkLst>
        </pc:spChg>
      </pc:sldChg>
      <pc:sldChg chg="addSp modSp mod modAnim">
        <pc:chgData name="Richard Decker" userId="b8f6e2a6a2a75148" providerId="LiveId" clId="{64F14132-54B1-4A92-BB3F-6779E8AC7E15}" dt="2023-10-14T19:35:31.072" v="4770" actId="1076"/>
        <pc:sldMkLst>
          <pc:docMk/>
          <pc:sldMk cId="2091811565" sldId="361"/>
        </pc:sldMkLst>
        <pc:spChg chg="add mod">
          <ac:chgData name="Richard Decker" userId="b8f6e2a6a2a75148" providerId="LiveId" clId="{64F14132-54B1-4A92-BB3F-6779E8AC7E15}" dt="2023-10-14T18:52:55.495" v="4439" actId="207"/>
          <ac:spMkLst>
            <pc:docMk/>
            <pc:sldMk cId="2091811565" sldId="361"/>
            <ac:spMk id="2" creationId="{D665130F-8D86-F301-2D92-D27216F40AC1}"/>
          </ac:spMkLst>
        </pc:spChg>
        <pc:spChg chg="mod">
          <ac:chgData name="Richard Decker" userId="b8f6e2a6a2a75148" providerId="LiveId" clId="{64F14132-54B1-4A92-BB3F-6779E8AC7E15}" dt="2023-10-14T19:35:31.072" v="4770" actId="1076"/>
          <ac:spMkLst>
            <pc:docMk/>
            <pc:sldMk cId="2091811565" sldId="361"/>
            <ac:spMk id="8" creationId="{1AB3B724-A0AB-051B-D042-081F16FB73E1}"/>
          </ac:spMkLst>
        </pc:spChg>
      </pc:sldChg>
      <pc:sldChg chg="addSp modSp mod modAnim">
        <pc:chgData name="Richard Decker" userId="b8f6e2a6a2a75148" providerId="LiveId" clId="{64F14132-54B1-4A92-BB3F-6779E8AC7E15}" dt="2023-10-14T18:58:06.735" v="4515"/>
        <pc:sldMkLst>
          <pc:docMk/>
          <pc:sldMk cId="1173575197" sldId="362"/>
        </pc:sldMkLst>
        <pc:spChg chg="add mod">
          <ac:chgData name="Richard Decker" userId="b8f6e2a6a2a75148" providerId="LiveId" clId="{64F14132-54B1-4A92-BB3F-6779E8AC7E15}" dt="2023-10-14T18:56:42.932" v="4498" actId="20577"/>
          <ac:spMkLst>
            <pc:docMk/>
            <pc:sldMk cId="1173575197" sldId="362"/>
            <ac:spMk id="5" creationId="{0ADE6C58-5774-A761-891E-1B152B972AB1}"/>
          </ac:spMkLst>
        </pc:spChg>
        <pc:spChg chg="mod">
          <ac:chgData name="Richard Decker" userId="b8f6e2a6a2a75148" providerId="LiveId" clId="{64F14132-54B1-4A92-BB3F-6779E8AC7E15}" dt="2023-10-14T18:57:16.139" v="4511" actId="20577"/>
          <ac:spMkLst>
            <pc:docMk/>
            <pc:sldMk cId="1173575197" sldId="362"/>
            <ac:spMk id="8" creationId="{1AB3B724-A0AB-051B-D042-081F16FB73E1}"/>
          </ac:spMkLst>
        </pc:spChg>
      </pc:sldChg>
      <pc:sldChg chg="addSp delSp modSp mod delAnim modAnim">
        <pc:chgData name="Richard Decker" userId="b8f6e2a6a2a75148" providerId="LiveId" clId="{64F14132-54B1-4A92-BB3F-6779E8AC7E15}" dt="2023-10-14T19:01:11.894" v="4607" actId="478"/>
        <pc:sldMkLst>
          <pc:docMk/>
          <pc:sldMk cId="199865134" sldId="363"/>
        </pc:sldMkLst>
        <pc:spChg chg="add mod">
          <ac:chgData name="Richard Decker" userId="b8f6e2a6a2a75148" providerId="LiveId" clId="{64F14132-54B1-4A92-BB3F-6779E8AC7E15}" dt="2023-10-14T19:00:40.303" v="4605" actId="113"/>
          <ac:spMkLst>
            <pc:docMk/>
            <pc:sldMk cId="199865134" sldId="363"/>
            <ac:spMk id="6" creationId="{E061D4E2-98C6-D434-E526-F42CEC25E990}"/>
          </ac:spMkLst>
        </pc:spChg>
        <pc:spChg chg="del mod">
          <ac:chgData name="Richard Decker" userId="b8f6e2a6a2a75148" providerId="LiveId" clId="{64F14132-54B1-4A92-BB3F-6779E8AC7E15}" dt="2023-10-14T19:01:11.894" v="4607" actId="478"/>
          <ac:spMkLst>
            <pc:docMk/>
            <pc:sldMk cId="199865134" sldId="363"/>
            <ac:spMk id="8" creationId="{1AB3B724-A0AB-051B-D042-081F16FB73E1}"/>
          </ac:spMkLst>
        </pc:spChg>
      </pc:sldChg>
      <pc:sldChg chg="addSp modSp mod modAnim">
        <pc:chgData name="Richard Decker" userId="b8f6e2a6a2a75148" providerId="LiveId" clId="{64F14132-54B1-4A92-BB3F-6779E8AC7E15}" dt="2023-10-15T01:20:54.092" v="5223" actId="115"/>
        <pc:sldMkLst>
          <pc:docMk/>
          <pc:sldMk cId="3458877989" sldId="364"/>
        </pc:sldMkLst>
        <pc:spChg chg="add mod">
          <ac:chgData name="Richard Decker" userId="b8f6e2a6a2a75148" providerId="LiveId" clId="{64F14132-54B1-4A92-BB3F-6779E8AC7E15}" dt="2023-10-15T01:20:54.092" v="5223" actId="115"/>
          <ac:spMkLst>
            <pc:docMk/>
            <pc:sldMk cId="3458877989" sldId="364"/>
            <ac:spMk id="7" creationId="{85EA057D-31B2-5409-B438-4F5E7EF92344}"/>
          </ac:spMkLst>
        </pc:spChg>
      </pc:sldChg>
      <pc:sldChg chg="addSp delSp modSp mod delAnim modAnim">
        <pc:chgData name="Richard Decker" userId="b8f6e2a6a2a75148" providerId="LiveId" clId="{64F14132-54B1-4A92-BB3F-6779E8AC7E15}" dt="2023-10-15T00:24:37.579" v="5133" actId="404"/>
        <pc:sldMkLst>
          <pc:docMk/>
          <pc:sldMk cId="3631303752" sldId="365"/>
        </pc:sldMkLst>
        <pc:spChg chg="del">
          <ac:chgData name="Richard Decker" userId="b8f6e2a6a2a75148" providerId="LiveId" clId="{64F14132-54B1-4A92-BB3F-6779E8AC7E15}" dt="2023-10-15T00:11:34.239" v="4916" actId="478"/>
          <ac:spMkLst>
            <pc:docMk/>
            <pc:sldMk cId="3631303752" sldId="365"/>
            <ac:spMk id="2" creationId="{10DE2707-B481-FE10-9DB9-35DBAF37ADA5}"/>
          </ac:spMkLst>
        </pc:spChg>
        <pc:spChg chg="mod">
          <ac:chgData name="Richard Decker" userId="b8f6e2a6a2a75148" providerId="LiveId" clId="{64F14132-54B1-4A92-BB3F-6779E8AC7E15}" dt="2023-10-15T00:16:33.971" v="4981" actId="6549"/>
          <ac:spMkLst>
            <pc:docMk/>
            <pc:sldMk cId="3631303752" sldId="365"/>
            <ac:spMk id="4" creationId="{78F39146-FF83-C08B-8FD8-67E8038C5E38}"/>
          </ac:spMkLst>
        </pc:spChg>
        <pc:spChg chg="mod">
          <ac:chgData name="Richard Decker" userId="b8f6e2a6a2a75148" providerId="LiveId" clId="{64F14132-54B1-4A92-BB3F-6779E8AC7E15}" dt="2023-10-15T00:11:48.941" v="4921" actId="122"/>
          <ac:spMkLst>
            <pc:docMk/>
            <pc:sldMk cId="3631303752" sldId="365"/>
            <ac:spMk id="5" creationId="{6F1B48FC-5607-B3AA-6461-8FC70F33B9DA}"/>
          </ac:spMkLst>
        </pc:spChg>
        <pc:spChg chg="add mod">
          <ac:chgData name="Richard Decker" userId="b8f6e2a6a2a75148" providerId="LiveId" clId="{64F14132-54B1-4A92-BB3F-6779E8AC7E15}" dt="2023-10-15T00:24:37.579" v="5133" actId="404"/>
          <ac:spMkLst>
            <pc:docMk/>
            <pc:sldMk cId="3631303752" sldId="365"/>
            <ac:spMk id="6" creationId="{0ECFD4F6-85F8-BF0C-F9F7-7A49E6D87546}"/>
          </ac:spMkLst>
        </pc:spChg>
        <pc:spChg chg="del">
          <ac:chgData name="Richard Decker" userId="b8f6e2a6a2a75148" providerId="LiveId" clId="{64F14132-54B1-4A92-BB3F-6779E8AC7E15}" dt="2023-10-15T00:12:13.353" v="4922" actId="478"/>
          <ac:spMkLst>
            <pc:docMk/>
            <pc:sldMk cId="3631303752" sldId="365"/>
            <ac:spMk id="11" creationId="{D702EADE-04CE-F05A-CA93-4C66E507E269}"/>
          </ac:spMkLst>
        </pc:spChg>
      </pc:sldChg>
      <pc:sldChg chg="delSp modSp mod delAnim modAnim">
        <pc:chgData name="Richard Decker" userId="b8f6e2a6a2a75148" providerId="LiveId" clId="{64F14132-54B1-4A92-BB3F-6779E8AC7E15}" dt="2023-10-15T00:25:55.086" v="5134" actId="478"/>
        <pc:sldMkLst>
          <pc:docMk/>
          <pc:sldMk cId="2837329693" sldId="366"/>
        </pc:sldMkLst>
        <pc:spChg chg="del">
          <ac:chgData name="Richard Decker" userId="b8f6e2a6a2a75148" providerId="LiveId" clId="{64F14132-54B1-4A92-BB3F-6779E8AC7E15}" dt="2023-10-15T00:25:55.086" v="5134" actId="478"/>
          <ac:spMkLst>
            <pc:docMk/>
            <pc:sldMk cId="2837329693" sldId="366"/>
            <ac:spMk id="4" creationId="{78F39146-FF83-C08B-8FD8-67E8038C5E38}"/>
          </ac:spMkLst>
        </pc:spChg>
        <pc:spChg chg="del">
          <ac:chgData name="Richard Decker" userId="b8f6e2a6a2a75148" providerId="LiveId" clId="{64F14132-54B1-4A92-BB3F-6779E8AC7E15}" dt="2023-10-15T00:12:17.479" v="4923" actId="478"/>
          <ac:spMkLst>
            <pc:docMk/>
            <pc:sldMk cId="2837329693" sldId="366"/>
            <ac:spMk id="5" creationId="{6F1B48FC-5607-B3AA-6461-8FC70F33B9DA}"/>
          </ac:spMkLst>
        </pc:spChg>
        <pc:spChg chg="mod">
          <ac:chgData name="Richard Decker" userId="b8f6e2a6a2a75148" providerId="LiveId" clId="{64F14132-54B1-4A92-BB3F-6779E8AC7E15}" dt="2023-10-15T00:12:32.425" v="4927" actId="122"/>
          <ac:spMkLst>
            <pc:docMk/>
            <pc:sldMk cId="2837329693" sldId="366"/>
            <ac:spMk id="11" creationId="{D702EADE-04CE-F05A-CA93-4C66E507E269}"/>
          </ac:spMkLst>
        </pc:spChg>
      </pc:sldChg>
    </pc:docChg>
  </pc:docChgLst>
  <pc:docChgLst>
    <pc:chgData name="Richard Decker" userId="b8f6e2a6a2a75148" providerId="LiveId" clId="{E8534A09-CAF1-44E1-AE2D-6A457DE71B8B}"/>
    <pc:docChg chg="undo custSel modSld">
      <pc:chgData name="Richard Decker" userId="b8f6e2a6a2a75148" providerId="LiveId" clId="{E8534A09-CAF1-44E1-AE2D-6A457DE71B8B}" dt="2023-10-15T15:30:14.810" v="47" actId="20577"/>
      <pc:docMkLst>
        <pc:docMk/>
      </pc:docMkLst>
      <pc:sldChg chg="modSp">
        <pc:chgData name="Richard Decker" userId="b8f6e2a6a2a75148" providerId="LiveId" clId="{E8534A09-CAF1-44E1-AE2D-6A457DE71B8B}" dt="2023-10-15T15:30:14.810" v="47" actId="20577"/>
        <pc:sldMkLst>
          <pc:docMk/>
          <pc:sldMk cId="19911266" sldId="345"/>
        </pc:sldMkLst>
        <pc:spChg chg="mod">
          <ac:chgData name="Richard Decker" userId="b8f6e2a6a2a75148" providerId="LiveId" clId="{E8534A09-CAF1-44E1-AE2D-6A457DE71B8B}" dt="2023-10-15T15:30:14.810" v="47" actId="20577"/>
          <ac:spMkLst>
            <pc:docMk/>
            <pc:sldMk cId="19911266" sldId="345"/>
            <ac:spMk id="6" creationId="{15586F1E-C986-EE7E-AF38-6E752D66B8D9}"/>
          </ac:spMkLst>
        </pc:spChg>
      </pc:sldChg>
      <pc:sldChg chg="addSp delSp modSp mod addAnim delAnim modAnim">
        <pc:chgData name="Richard Decker" userId="b8f6e2a6a2a75148" providerId="LiveId" clId="{E8534A09-CAF1-44E1-AE2D-6A457DE71B8B}" dt="2023-10-15T13:02:22.889" v="46" actId="1076"/>
        <pc:sldMkLst>
          <pc:docMk/>
          <pc:sldMk cId="1393709402" sldId="349"/>
        </pc:sldMkLst>
        <pc:spChg chg="del">
          <ac:chgData name="Richard Decker" userId="b8f6e2a6a2a75148" providerId="LiveId" clId="{E8534A09-CAF1-44E1-AE2D-6A457DE71B8B}" dt="2023-10-15T13:02:14.624" v="44" actId="478"/>
          <ac:spMkLst>
            <pc:docMk/>
            <pc:sldMk cId="1393709402" sldId="349"/>
            <ac:spMk id="2" creationId="{10DE2707-B481-FE10-9DB9-35DBAF37ADA5}"/>
          </ac:spMkLst>
        </pc:spChg>
        <pc:spChg chg="add del">
          <ac:chgData name="Richard Decker" userId="b8f6e2a6a2a75148" providerId="LiveId" clId="{E8534A09-CAF1-44E1-AE2D-6A457DE71B8B}" dt="2023-10-15T13:02:11.759" v="43" actId="478"/>
          <ac:spMkLst>
            <pc:docMk/>
            <pc:sldMk cId="1393709402" sldId="349"/>
            <ac:spMk id="3" creationId="{0017FEDA-CF2C-CB33-FBEA-27DFA959DDE7}"/>
          </ac:spMkLst>
        </pc:spChg>
        <pc:spChg chg="mod">
          <ac:chgData name="Richard Decker" userId="b8f6e2a6a2a75148" providerId="LiveId" clId="{E8534A09-CAF1-44E1-AE2D-6A457DE71B8B}" dt="2023-10-15T13:02:22.889" v="46" actId="1076"/>
          <ac:spMkLst>
            <pc:docMk/>
            <pc:sldMk cId="1393709402" sldId="349"/>
            <ac:spMk id="4" creationId="{78F39146-FF83-C08B-8FD8-67E8038C5E38}"/>
          </ac:spMkLst>
        </pc:spChg>
        <pc:spChg chg="add del mod">
          <ac:chgData name="Richard Decker" userId="b8f6e2a6a2a75148" providerId="LiveId" clId="{E8534A09-CAF1-44E1-AE2D-6A457DE71B8B}" dt="2023-10-15T13:02:17.323" v="45" actId="478"/>
          <ac:spMkLst>
            <pc:docMk/>
            <pc:sldMk cId="1393709402" sldId="349"/>
            <ac:spMk id="5" creationId="{AAC0A8BC-46FA-59F4-AFD9-6386E0BC01FB}"/>
          </ac:spMkLst>
        </pc:spChg>
      </pc:sldChg>
      <pc:sldChg chg="delSp modSp mod delAnim modAnim">
        <pc:chgData name="Richard Decker" userId="b8f6e2a6a2a75148" providerId="LiveId" clId="{E8534A09-CAF1-44E1-AE2D-6A457DE71B8B}" dt="2023-10-15T13:01:57.515" v="41"/>
        <pc:sldMkLst>
          <pc:docMk/>
          <pc:sldMk cId="2049329557" sldId="367"/>
        </pc:sldMkLst>
        <pc:spChg chg="del">
          <ac:chgData name="Richard Decker" userId="b8f6e2a6a2a75148" providerId="LiveId" clId="{E8534A09-CAF1-44E1-AE2D-6A457DE71B8B}" dt="2023-10-15T13:01:39.098" v="38" actId="478"/>
          <ac:spMkLst>
            <pc:docMk/>
            <pc:sldMk cId="2049329557" sldId="367"/>
            <ac:spMk id="4" creationId="{78F39146-FF83-C08B-8FD8-67E8038C5E38}"/>
          </ac:spMkLst>
        </pc:spChg>
        <pc:spChg chg="mod">
          <ac:chgData name="Richard Decker" userId="b8f6e2a6a2a75148" providerId="LiveId" clId="{E8534A09-CAF1-44E1-AE2D-6A457DE71B8B}" dt="2023-10-15T13:01:43.512" v="39" actId="1076"/>
          <ac:spMkLst>
            <pc:docMk/>
            <pc:sldMk cId="2049329557" sldId="367"/>
            <ac:spMk id="5" creationId="{AAC0A8BC-46FA-59F4-AFD9-6386E0BC01FB}"/>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14T15:39:15.785"/>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1 298,'444'3,"491"-7,-472-22,-285 14,11-4,85-4,563 18,-424 3,-356-4,0-3,104-24,50-6,-187 34,1 1,0 1,-1 2,1 0,-1 1,42 12,-12 1,1-3,0-2,1-3,79 3,903-11,-457-3,-451 7,0 5,206 42,-214-30,202 8,127-26,-355-4,5-3,0-4,-1-5,165-43,-214 44,1 2,0 3,89-2,-82 5,0-2,72-18,62-7,301 20,-1 0,614-14,-749 27,-223-4,167 6,-86 32,-148-21,136 10,459-24,-303-4,2254 3,-2042-29,-416 17,846-27,2 40,-380 2,-534-5,0-5,145-30,-130 22,1 4,201 6,-282 6,-20-1,-1 0,0-1,1 1,-1-1,1 0,-1 0,7-3,-11 4,0 0,1 0,-1 0,0 0,0 0,0 0,0 0,1 0,-1 0,0 0,0 0,0 0,0-1,0 1,1 0,-1 0,0 0,0 0,0 0,0-1,0 1,0 0,0 0,0 0,0 0,1-1,-1 1,0 0,0 0,0 0,0 0,0-1,0 1,0 0,0 0,0 0,0 0,0-1,-1 1,1 0,0 0,0 0,0 0,0-1,0 1,0 0,0 0,0 0,0 0,-1 0,1-1,0 1,-23-8,-17 3,0 2,1 2,-1 1,0 2,0 2,1 1,-57 16,94-21,-84 27,80-25,1 0,0 1,0-1,0 1,1 0,-1 1,1-1,-1 1,1 0,0 0,1 0,-1 1,-3 5,6-7,-1 0,1 0,1 0,-1 0,0 0,1 0,-1 0,1 0,0 1,0-1,0 0,1 0,-1 0,1 0,-1 0,1 0,0 0,1 0,-1 0,0 0,1 0,-1-1,1 1,0-1,0 1,0-1,0 1,0-1,1 0,3 3,7 5,-1-1,1-1,0 1,27 10,-3-3,1-2,0-2,1-2,1-1,0-2,0-2,0-2,72-3,-102 0,0 0,0-1,0 0,0-1,0-1,-1 1,1-1,-1-1,1 0,-1 0,0-1,-1 0,1 0,-1-1,0 0,-1-1,8-7,-6 4,0 0,1 1,-1 0,2 1,-1 0,1 0,0 1,1 1,12-5,-5 3,1 2,0 0,0 2,40-5,-2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14T19:14:18.013"/>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1 192,'7'-5,"0"-1,1 2,0-1,0 1,0 0,1 1,-1 0,1 1,-1-1,1 2,0-1,11 0,-6 0,121-16,159 0,147 20,-180 2,1767-4,-1733-19,-25 0,-178 19,-44 2,0-3,0-1,-1-3,86-19,-88 11,1 3,1 1,0 2,69-1,-89 8,1 1,0 2,-1 0,1 2,-1 2,-1 0,1 1,49 24,-9 6,-45-25,0 0,1-1,0-2,1 0,0-2,25 6,26-5,0-3,148-9,-80-2,1802 4,-998 2,-927 0,-1 2,0 0,0 1,0 0,29 12,50 12,53-5,174 3,156-20,-429-7,1172 1,-1196-1,-1-2,1-1,41-11,37-7,326-10,14 32,-247 2,-136-4,83-15,30-1,16 15,-136 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14T19:14:22.846"/>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1,'0'2,"1"0,-1 0,1 0,0 0,0 1,0-1,0-1,0 1,1 0,-1 0,0 0,1-1,0 1,-1 0,1-1,0 0,0 1,-1-1,1 0,0 0,0 0,0 0,1 0,-1-1,2 2,64 15,-62-16,51 9,194 44,-209-44,1-1,0-3,55 2,133-9,-99-2,1072 3,-1182 1,1 2,-1 1,0 0,0 2,0 0,-1 2,0 0,24 14,2-1,-27-14,-1-1,1 0,-1-1,1-2,31 3,103-5,-93-2,1145-2,-1180 1,-1-1,0-1,1-1,-2-1,29-11,-25 7,1 2,0 0,44-4,252-24,-167 14,164 1,-264 21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14T17:44:42.899"/>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0 199,'1737'0,"-1712"1,-1 2,0 1,0 1,-1 1,31 12,-26-8,0-2,0-1,37 5,30-6,52 6,23 5,296-11,-274-8,1586 2,-1744-3,-1-1,1-1,-1-2,38-13,8-1,-44 12,22-5,0 2,115-8,-76 15,121-20,-60 3,173-1,163 22,-235 3,-198 1,0 3,101 23,-95-15,122 10,399-22,-280-4,1206 2,-1133-27,-179 8,19 1,822-34,1437 55,-1451-4,-738-18,-41 0,855 16,-567 6,-458-3,22 2,0-5,176-26,-200 12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10/15/2023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10/15/2023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10/15/2023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10/15/2023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10/15/2023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10/15/2023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10/15/2023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10/15/2023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10/15/2023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10/15/2023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10/15/2023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10/15/2023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814646" y="2552700"/>
            <a:ext cx="5762625" cy="876300"/>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000" b="1" spc="150" dirty="0">
                <a:latin typeface="Bookman Old Style" panose="02050604050505020204" pitchFamily="18" charset="0"/>
                <a:ea typeface="+mj-ea"/>
                <a:cs typeface="+mj-cs"/>
              </a:rPr>
              <a:t>“Prophecy, Israel, &amp; Gaza, Oh My!”</a:t>
            </a:r>
          </a:p>
          <a:p>
            <a:pPr algn="ctr">
              <a:lnSpc>
                <a:spcPct val="110000"/>
              </a:lnSpc>
              <a:spcBef>
                <a:spcPct val="0"/>
              </a:spcBef>
              <a:spcAft>
                <a:spcPts val="600"/>
              </a:spcAft>
            </a:pPr>
            <a:r>
              <a:rPr lang="en-US" sz="1400" b="1" i="1" spc="150" dirty="0">
                <a:latin typeface="+mj-lt"/>
                <a:ea typeface="+mj-ea"/>
                <a:cs typeface="+mj-cs"/>
              </a:rPr>
              <a:t>Various Passages</a:t>
            </a:r>
          </a:p>
        </p:txBody>
      </p:sp>
      <p:pic>
        <p:nvPicPr>
          <p:cNvPr id="15" name="Picture 14" descr="A map of the middle east&#10;&#10;Description automatically generated">
            <a:extLst>
              <a:ext uri="{FF2B5EF4-FFF2-40B4-BE49-F238E27FC236}">
                <a16:creationId xmlns:a16="http://schemas.microsoft.com/office/drawing/2014/main" id="{FC8CCF03-C7C9-88C1-C6D0-0586DF7933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5099538" cy="6862621"/>
          </a:xfrm>
          <a:prstGeom prst="rect">
            <a:avLst/>
          </a:prstGeom>
        </p:spPr>
      </p:pic>
      <p:sp>
        <p:nvSpPr>
          <p:cNvPr id="16" name="Oval 15">
            <a:extLst>
              <a:ext uri="{FF2B5EF4-FFF2-40B4-BE49-F238E27FC236}">
                <a16:creationId xmlns:a16="http://schemas.microsoft.com/office/drawing/2014/main" id="{9AB9F797-7665-D5A7-E70D-B35CC9497E63}"/>
              </a:ext>
            </a:extLst>
          </p:cNvPr>
          <p:cNvSpPr/>
          <p:nvPr/>
        </p:nvSpPr>
        <p:spPr>
          <a:xfrm>
            <a:off x="1652954" y="4818185"/>
            <a:ext cx="931984" cy="351692"/>
          </a:xfrm>
          <a:prstGeom prst="ellipse">
            <a:avLst/>
          </a:prstGeom>
          <a:no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BB9B8BE1-489F-BB4B-1739-2712E2F1A880}"/>
              </a:ext>
            </a:extLst>
          </p:cNvPr>
          <p:cNvSpPr/>
          <p:nvPr/>
        </p:nvSpPr>
        <p:spPr>
          <a:xfrm>
            <a:off x="205154" y="5586046"/>
            <a:ext cx="674077" cy="357554"/>
          </a:xfrm>
          <a:prstGeom prst="ellipse">
            <a:avLst/>
          </a:prstGeom>
          <a:no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CCF24C3-569A-049D-C531-F9ACA1A26681}"/>
              </a:ext>
            </a:extLst>
          </p:cNvPr>
          <p:cNvSpPr txBox="1"/>
          <p:nvPr/>
        </p:nvSpPr>
        <p:spPr>
          <a:xfrm>
            <a:off x="0" y="1213585"/>
            <a:ext cx="2438488" cy="400110"/>
          </a:xfrm>
          <a:prstGeom prst="rect">
            <a:avLst/>
          </a:prstGeom>
          <a:noFill/>
        </p:spPr>
        <p:txBody>
          <a:bodyPr wrap="none" rtlCol="0">
            <a:spAutoFit/>
          </a:bodyPr>
          <a:lstStyle/>
          <a:p>
            <a:r>
              <a:rPr lang="en-US" sz="1000" b="1" dirty="0">
                <a:solidFill>
                  <a:srgbClr val="00B050"/>
                </a:solidFill>
              </a:rPr>
              <a:t>Campaign</a:t>
            </a:r>
            <a:r>
              <a:rPr lang="en-US" sz="1000" b="1" dirty="0"/>
              <a:t> </a:t>
            </a:r>
            <a:r>
              <a:rPr lang="en-US" sz="1000" b="1" dirty="0">
                <a:solidFill>
                  <a:schemeClr val="accent2"/>
                </a:solidFill>
              </a:rPr>
              <a:t>routes</a:t>
            </a:r>
            <a:r>
              <a:rPr lang="en-US" sz="1000" b="1" dirty="0"/>
              <a:t> of Alexander “the Great”</a:t>
            </a:r>
          </a:p>
          <a:p>
            <a:pPr algn="ctr"/>
            <a:r>
              <a:rPr lang="en-US" sz="1000" b="1" dirty="0"/>
              <a:t>332-331 B.C.</a:t>
            </a:r>
          </a:p>
        </p:txBody>
      </p:sp>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u="sng" dirty="0">
                <a:solidFill>
                  <a:prstClr val="black"/>
                </a:solidFill>
                <a:latin typeface="Calibri" panose="020F0502020204030204"/>
              </a:rPr>
              <a:t>C</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 How does the church fit into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1343711" y="2498554"/>
            <a:ext cx="9517274"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Matthew 4:17</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From that time Jesus began to preach, saying, “</a:t>
            </a:r>
            <a:r>
              <a:rPr lang="en-US" i="1" dirty="0">
                <a:solidFill>
                  <a:srgbClr val="C00000"/>
                </a:solidFill>
              </a:rPr>
              <a:t>Repent, for the kingdom of heaven is at hand</a:t>
            </a:r>
            <a:r>
              <a:rPr lang="en-US" i="1" dirty="0">
                <a:solidFill>
                  <a:prstClr val="black"/>
                </a:solidFill>
              </a:rPr>
              <a:t>.”</a:t>
            </a:r>
          </a:p>
        </p:txBody>
      </p:sp>
      <p:sp>
        <p:nvSpPr>
          <p:cNvPr id="6" name="TextBox 5">
            <a:extLst>
              <a:ext uri="{FF2B5EF4-FFF2-40B4-BE49-F238E27FC236}">
                <a16:creationId xmlns:a16="http://schemas.microsoft.com/office/drawing/2014/main" id="{15586F1E-C986-EE7E-AF38-6E752D66B8D9}"/>
              </a:ext>
            </a:extLst>
          </p:cNvPr>
          <p:cNvSpPr txBox="1"/>
          <p:nvPr/>
        </p:nvSpPr>
        <p:spPr>
          <a:xfrm>
            <a:off x="1067272" y="455292"/>
            <a:ext cx="7433480"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There is no mention of the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church</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in</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the </a:t>
            </a:r>
            <a:r>
              <a:rPr lang="en-US" sz="2400" i="1" dirty="0">
                <a:solidFill>
                  <a:prstClr val="black"/>
                </a:solidFill>
                <a:latin typeface="Calibri" panose="020F0502020204030204"/>
              </a:rPr>
              <a:t>Old Testament.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AB3B724-A0AB-051B-D042-081F16FB73E1}"/>
              </a:ext>
            </a:extLst>
          </p:cNvPr>
          <p:cNvSpPr txBox="1"/>
          <p:nvPr/>
        </p:nvSpPr>
        <p:spPr>
          <a:xfrm>
            <a:off x="862389" y="4307495"/>
            <a:ext cx="10479917" cy="954107"/>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Acts 1:6-7</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t>So when they had come together, they asked him, “Lord, will you at this time restore the kingdom to Israel?” He said to them, </a:t>
            </a:r>
            <a:r>
              <a:rPr lang="en-US" i="1" dirty="0">
                <a:solidFill>
                  <a:srgbClr val="C00000"/>
                </a:solidFill>
              </a:rPr>
              <a:t>“It is not for you to know times or seasons that the Father has fixed by his own authority.”</a:t>
            </a:r>
          </a:p>
        </p:txBody>
      </p:sp>
      <p:sp>
        <p:nvSpPr>
          <p:cNvPr id="2" name="TextBox 1">
            <a:extLst>
              <a:ext uri="{FF2B5EF4-FFF2-40B4-BE49-F238E27FC236}">
                <a16:creationId xmlns:a16="http://schemas.microsoft.com/office/drawing/2014/main" id="{B13889B7-F420-EEFC-6651-78D8912EC16B}"/>
              </a:ext>
            </a:extLst>
          </p:cNvPr>
          <p:cNvSpPr txBox="1"/>
          <p:nvPr/>
        </p:nvSpPr>
        <p:spPr>
          <a:xfrm>
            <a:off x="1067272" y="1052005"/>
            <a:ext cx="10057452" cy="83099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2400" b="1" i="1" dirty="0">
                <a:solidFill>
                  <a:prstClr val="black"/>
                </a:solidFill>
                <a:latin typeface="Calibri" panose="020F0502020204030204"/>
              </a:rPr>
              <a:t>2</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Although God </a:t>
            </a:r>
            <a:r>
              <a:rPr kumimoji="0" lang="en-US" sz="2400" i="1" u="sng" strike="noStrike" kern="1200" cap="none" spc="0" normalizeH="0" baseline="0" noProof="0" dirty="0">
                <a:ln>
                  <a:noFill/>
                </a:ln>
                <a:solidFill>
                  <a:srgbClr val="00B050"/>
                </a:solidFill>
                <a:effectLst/>
                <a:uLnTx/>
                <a:uFillTx/>
                <a:latin typeface="Calibri" panose="020F0502020204030204"/>
                <a:ea typeface="+mn-ea"/>
                <a:cs typeface="+mn-cs"/>
              </a:rPr>
              <a:t>knew</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 Israel would reject Jesus,</a:t>
            </a:r>
            <a:r>
              <a:rPr kumimoji="0" lang="en-US" sz="2400" i="1" u="none" strike="noStrike" kern="1200" cap="none" spc="0" normalizeH="0" noProof="0" dirty="0">
                <a:ln>
                  <a:noFill/>
                </a:ln>
                <a:solidFill>
                  <a:prstClr val="black"/>
                </a:solidFill>
                <a:effectLst/>
                <a:uLnTx/>
                <a:uFillTx/>
                <a:latin typeface="Calibri" panose="020F0502020204030204"/>
                <a:ea typeface="+mn-ea"/>
                <a:cs typeface="+mn-cs"/>
              </a:rPr>
              <a:t> He gave a real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choice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to repent </a:t>
            </a:r>
          </a:p>
          <a:p>
            <a:pPr marL="0" marR="0" lvl="0" indent="0" defTabSz="914400" rtl="0" eaLnBrk="1" fontAlgn="auto" latinLnBrk="0" hangingPunct="1">
              <a:lnSpc>
                <a:spcPct val="100000"/>
              </a:lnSpc>
              <a:spcBef>
                <a:spcPts val="0"/>
              </a:spcBef>
              <a:spcAft>
                <a:spcPts val="0"/>
              </a:spcAft>
              <a:buClrTx/>
              <a:buSzTx/>
              <a:buFontTx/>
              <a:buNone/>
              <a:tabLst/>
              <a:defRPr/>
            </a:pPr>
            <a:r>
              <a:rPr lang="en-US" sz="2400" i="1" dirty="0">
                <a:solidFill>
                  <a:prstClr val="black"/>
                </a:solidFill>
                <a:latin typeface="Calibri" panose="020F0502020204030204"/>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for the very real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offer</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of the Kingdom</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to come.</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520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P spid="8"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C. How does the church fit into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1461446" y="4597771"/>
            <a:ext cx="9334311" cy="1785104"/>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Romans 11:25-26</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Lest you be wise in your own sight, I do not want you to be unaware of </a:t>
            </a:r>
            <a:r>
              <a:rPr lang="en-US" sz="2400" b="1" i="1" dirty="0">
                <a:solidFill>
                  <a:prstClr val="black"/>
                </a:solidFill>
              </a:rPr>
              <a:t>this mystery</a:t>
            </a:r>
            <a:r>
              <a:rPr lang="en-US" i="1" dirty="0">
                <a:solidFill>
                  <a:prstClr val="black"/>
                </a:solidFill>
              </a:rPr>
              <a:t>, brothers: </a:t>
            </a:r>
          </a:p>
          <a:p>
            <a:pPr lvl="0" algn="ctr">
              <a:defRPr/>
            </a:pPr>
            <a:r>
              <a:rPr lang="en-US" i="1" dirty="0">
                <a:solidFill>
                  <a:prstClr val="black"/>
                </a:solidFill>
              </a:rPr>
              <a:t>a </a:t>
            </a:r>
            <a:r>
              <a:rPr lang="en-US" sz="2400" b="1" i="1" dirty="0">
                <a:solidFill>
                  <a:prstClr val="black"/>
                </a:solidFill>
              </a:rPr>
              <a:t>partial hardening </a:t>
            </a:r>
            <a:r>
              <a:rPr lang="en-US" i="1" dirty="0">
                <a:solidFill>
                  <a:prstClr val="black"/>
                </a:solidFill>
              </a:rPr>
              <a:t>has come </a:t>
            </a:r>
            <a:r>
              <a:rPr lang="en-US" sz="2400" b="1" i="1" dirty="0">
                <a:solidFill>
                  <a:prstClr val="black"/>
                </a:solidFill>
              </a:rPr>
              <a:t>upon Israel</a:t>
            </a:r>
            <a:r>
              <a:rPr lang="en-US" i="1" dirty="0">
                <a:solidFill>
                  <a:prstClr val="black"/>
                </a:solidFill>
              </a:rPr>
              <a:t>, </a:t>
            </a:r>
          </a:p>
          <a:p>
            <a:pPr lvl="0" algn="ctr">
              <a:defRPr/>
            </a:pPr>
            <a:r>
              <a:rPr lang="en-US" sz="2400" b="1" i="1" dirty="0">
                <a:solidFill>
                  <a:prstClr val="black"/>
                </a:solidFill>
              </a:rPr>
              <a:t>until the fullness of the Gentiles has come in</a:t>
            </a:r>
            <a:r>
              <a:rPr lang="en-US" i="1" dirty="0">
                <a:solidFill>
                  <a:prstClr val="black"/>
                </a:solidFill>
              </a:rPr>
              <a:t>. </a:t>
            </a:r>
          </a:p>
          <a:p>
            <a:pPr lvl="0" algn="ctr">
              <a:defRPr/>
            </a:pPr>
            <a:r>
              <a:rPr lang="en-US" i="1" dirty="0">
                <a:solidFill>
                  <a:prstClr val="black"/>
                </a:solidFill>
              </a:rPr>
              <a:t>And in this way all Israel will be saved…</a:t>
            </a:r>
          </a:p>
        </p:txBody>
      </p:sp>
      <p:sp>
        <p:nvSpPr>
          <p:cNvPr id="5" name="TextBox 4">
            <a:extLst>
              <a:ext uri="{FF2B5EF4-FFF2-40B4-BE49-F238E27FC236}">
                <a16:creationId xmlns:a16="http://schemas.microsoft.com/office/drawing/2014/main" id="{5BEF39D4-50A4-B91A-61F8-CCDDF83F1892}"/>
              </a:ext>
            </a:extLst>
          </p:cNvPr>
          <p:cNvSpPr txBox="1"/>
          <p:nvPr/>
        </p:nvSpPr>
        <p:spPr>
          <a:xfrm>
            <a:off x="1132480" y="482106"/>
            <a:ext cx="999224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God reveals</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a </a:t>
            </a:r>
            <a:r>
              <a:rPr kumimoji="0" lang="en-US" sz="2400" b="0" i="1" u="sng" strike="noStrike" kern="1200" cap="none" spc="0" normalizeH="0" noProof="0" dirty="0">
                <a:ln>
                  <a:noFill/>
                </a:ln>
                <a:solidFill>
                  <a:srgbClr val="00B050"/>
                </a:solidFill>
                <a:effectLst/>
                <a:uLnTx/>
                <a:uFillTx/>
                <a:latin typeface="Calibri" panose="020F0502020204030204"/>
                <a:ea typeface="+mn-ea"/>
                <a:cs typeface="+mn-cs"/>
              </a:rPr>
              <a:t>mystery</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previously unknown: His plan for Israel is</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delayed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while He</a:t>
            </a:r>
            <a:r>
              <a:rPr lang="en-US" sz="2400" i="1" dirty="0">
                <a:solidFill>
                  <a:prstClr val="black"/>
                </a:solidFill>
                <a:latin typeface="Calibri" panose="020F0502020204030204"/>
              </a:rPr>
              <a:t> builds His </a:t>
            </a:r>
            <a:r>
              <a:rPr kumimoji="0" lang="en-US" sz="2400" b="0" i="1" u="none" strike="noStrike" kern="1200" cap="none" spc="0" normalizeH="0" baseline="0" noProof="0" dirty="0">
                <a:ln>
                  <a:noFill/>
                </a:ln>
                <a:solidFill>
                  <a:srgbClr val="00B050"/>
                </a:solidFill>
                <a:effectLst/>
                <a:uLnTx/>
                <a:uFillTx/>
                <a:latin typeface="Calibri" panose="020F0502020204030204"/>
                <a:ea typeface="+mn-ea"/>
                <a:cs typeface="+mn-cs"/>
              </a:rPr>
              <a:t>church</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317A29D-0326-BE61-E6F4-3F163C86AD48}"/>
              </a:ext>
            </a:extLst>
          </p:cNvPr>
          <p:cNvSpPr txBox="1"/>
          <p:nvPr/>
        </p:nvSpPr>
        <p:spPr>
          <a:xfrm>
            <a:off x="1878179" y="1693553"/>
            <a:ext cx="8435642" cy="252376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Ephesians 3:4-6</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When you read this, you can perceive my insight into </a:t>
            </a:r>
            <a:r>
              <a:rPr lang="en-US" b="1" i="1" dirty="0">
                <a:solidFill>
                  <a:prstClr val="black"/>
                </a:solidFill>
              </a:rPr>
              <a:t>the </a:t>
            </a:r>
            <a:r>
              <a:rPr lang="en-US" sz="2400" b="1" i="1" dirty="0">
                <a:solidFill>
                  <a:prstClr val="black"/>
                </a:solidFill>
              </a:rPr>
              <a:t>mystery</a:t>
            </a:r>
            <a:r>
              <a:rPr lang="en-US" b="1" i="1" dirty="0">
                <a:solidFill>
                  <a:prstClr val="black"/>
                </a:solidFill>
              </a:rPr>
              <a:t> of Christ</a:t>
            </a:r>
            <a:r>
              <a:rPr lang="en-US" i="1" dirty="0">
                <a:solidFill>
                  <a:prstClr val="black"/>
                </a:solidFill>
              </a:rPr>
              <a:t>, which</a:t>
            </a:r>
          </a:p>
          <a:p>
            <a:pPr lvl="0" algn="ctr">
              <a:defRPr/>
            </a:pPr>
            <a:r>
              <a:rPr lang="en-US" sz="2400" b="1" i="1" dirty="0">
                <a:solidFill>
                  <a:prstClr val="black"/>
                </a:solidFill>
              </a:rPr>
              <a:t>was not made known </a:t>
            </a:r>
            <a:r>
              <a:rPr lang="en-US" sz="2000" i="1" dirty="0">
                <a:solidFill>
                  <a:prstClr val="black"/>
                </a:solidFill>
              </a:rPr>
              <a:t>to the sons of men </a:t>
            </a:r>
            <a:r>
              <a:rPr lang="en-US" sz="2400" b="1" i="1" dirty="0">
                <a:solidFill>
                  <a:prstClr val="black"/>
                </a:solidFill>
              </a:rPr>
              <a:t>in other generations</a:t>
            </a:r>
            <a:r>
              <a:rPr lang="en-US" b="1" i="1" dirty="0">
                <a:solidFill>
                  <a:prstClr val="black"/>
                </a:solidFill>
              </a:rPr>
              <a:t> </a:t>
            </a:r>
          </a:p>
          <a:p>
            <a:pPr lvl="0" algn="ctr">
              <a:defRPr/>
            </a:pPr>
            <a:r>
              <a:rPr lang="en-US" i="1" dirty="0">
                <a:solidFill>
                  <a:prstClr val="black"/>
                </a:solidFill>
              </a:rPr>
              <a:t>as it has </a:t>
            </a:r>
            <a:r>
              <a:rPr lang="en-US" sz="2400" b="1" i="1" dirty="0">
                <a:solidFill>
                  <a:prstClr val="black"/>
                </a:solidFill>
              </a:rPr>
              <a:t>now</a:t>
            </a:r>
            <a:r>
              <a:rPr lang="en-US" i="1" dirty="0">
                <a:solidFill>
                  <a:prstClr val="black"/>
                </a:solidFill>
              </a:rPr>
              <a:t> been </a:t>
            </a:r>
            <a:r>
              <a:rPr lang="en-US" sz="2400" b="1" i="1" dirty="0">
                <a:solidFill>
                  <a:prstClr val="black"/>
                </a:solidFill>
              </a:rPr>
              <a:t>revealed</a:t>
            </a:r>
            <a:r>
              <a:rPr lang="en-US" i="1" dirty="0">
                <a:solidFill>
                  <a:prstClr val="black"/>
                </a:solidFill>
              </a:rPr>
              <a:t> to his holy apostles and prophets by the Spirit. </a:t>
            </a:r>
          </a:p>
          <a:p>
            <a:pPr lvl="0" algn="ctr">
              <a:defRPr/>
            </a:pPr>
            <a:r>
              <a:rPr lang="en-US" sz="2400" b="1" i="1" dirty="0">
                <a:solidFill>
                  <a:prstClr val="black"/>
                </a:solidFill>
              </a:rPr>
              <a:t>This mystery </a:t>
            </a:r>
            <a:r>
              <a:rPr lang="en-US" i="1" dirty="0">
                <a:solidFill>
                  <a:prstClr val="black"/>
                </a:solidFill>
              </a:rPr>
              <a:t>is that </a:t>
            </a:r>
            <a:r>
              <a:rPr lang="en-US" sz="2400" b="1" i="1" dirty="0">
                <a:solidFill>
                  <a:prstClr val="black"/>
                </a:solidFill>
              </a:rPr>
              <a:t>the Gentiles are fellow heirs</a:t>
            </a:r>
            <a:r>
              <a:rPr lang="en-US" i="1" dirty="0">
                <a:solidFill>
                  <a:prstClr val="black"/>
                </a:solidFill>
              </a:rPr>
              <a:t>, </a:t>
            </a:r>
          </a:p>
          <a:p>
            <a:pPr lvl="0" algn="ctr">
              <a:defRPr/>
            </a:pPr>
            <a:r>
              <a:rPr lang="en-US" sz="2400" b="1" i="1" dirty="0">
                <a:solidFill>
                  <a:prstClr val="black"/>
                </a:solidFill>
              </a:rPr>
              <a:t>members of the same body</a:t>
            </a:r>
            <a:r>
              <a:rPr lang="en-US" b="1" i="1" dirty="0">
                <a:solidFill>
                  <a:prstClr val="black"/>
                </a:solidFill>
              </a:rPr>
              <a:t>, </a:t>
            </a:r>
          </a:p>
          <a:p>
            <a:pPr lvl="0" algn="ctr">
              <a:defRPr/>
            </a:pPr>
            <a:r>
              <a:rPr lang="en-US" i="1" dirty="0">
                <a:solidFill>
                  <a:prstClr val="black"/>
                </a:solidFill>
              </a:rPr>
              <a:t>and partakers of the promise in Christ Jesus through the gospel.</a:t>
            </a:r>
          </a:p>
        </p:txBody>
      </p:sp>
    </p:spTree>
    <p:extLst>
      <p:ext uri="{BB962C8B-B14F-4D97-AF65-F5344CB8AC3E}">
        <p14:creationId xmlns:p14="http://schemas.microsoft.com/office/powerpoint/2010/main" val="176623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C. How does the church fit into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500416" y="3429000"/>
            <a:ext cx="11191164"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Revelation 7:4</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And I heard the number of the sealed, 144,000,</a:t>
            </a:r>
            <a:r>
              <a:rPr kumimoji="0" lang="en-US" sz="1800" b="0" i="1" u="none" strike="noStrike" kern="1200" cap="none" spc="0" normalizeH="0" noProof="0" dirty="0">
                <a:ln>
                  <a:noFill/>
                </a:ln>
                <a:solidFill>
                  <a:prstClr val="black"/>
                </a:solidFill>
                <a:effectLst/>
                <a:uLnTx/>
                <a:uFillTx/>
                <a:latin typeface="Calibri" panose="020F0502020204030204"/>
                <a:ea typeface="+mn-ea"/>
                <a:cs typeface="+mn-cs"/>
              </a:rPr>
              <a:t> sealed from every tribe of the sons of Israel</a:t>
            </a: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5586F1E-C986-EE7E-AF38-6E752D66B8D9}"/>
              </a:ext>
            </a:extLst>
          </p:cNvPr>
          <p:cNvSpPr txBox="1"/>
          <p:nvPr/>
        </p:nvSpPr>
        <p:spPr>
          <a:xfrm>
            <a:off x="1067272" y="455292"/>
            <a:ext cx="743348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There is no mention of the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church</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in the Old Testament.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B13889B7-F420-EEFC-6651-78D8912EC16B}"/>
              </a:ext>
            </a:extLst>
          </p:cNvPr>
          <p:cNvSpPr txBox="1"/>
          <p:nvPr/>
        </p:nvSpPr>
        <p:spPr>
          <a:xfrm>
            <a:off x="1067272" y="1052005"/>
            <a:ext cx="1005745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Although God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knew</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Israel would reject Jesus, He gave a real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choice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to repent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for the very real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offer</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of the Kingdom to come.</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BEF39D4-50A4-B91A-61F8-CCDDF83F1892}"/>
              </a:ext>
            </a:extLst>
          </p:cNvPr>
          <p:cNvSpPr txBox="1"/>
          <p:nvPr/>
        </p:nvSpPr>
        <p:spPr>
          <a:xfrm>
            <a:off x="1067272" y="1918112"/>
            <a:ext cx="960802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God reveals a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mystery</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previously unknown: His plan for Israel is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delayed</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while He builds His </a:t>
            </a:r>
            <a:r>
              <a:rPr kumimoji="0" lang="en-US" sz="2400" b="0" i="1" u="none" strike="noStrike" kern="1200" cap="none" spc="0" normalizeH="0" baseline="0" noProof="0" dirty="0">
                <a:ln>
                  <a:noFill/>
                </a:ln>
                <a:solidFill>
                  <a:srgbClr val="00B050"/>
                </a:solidFill>
                <a:effectLst/>
                <a:uLnTx/>
                <a:uFillTx/>
                <a:latin typeface="Calibri" panose="020F0502020204030204"/>
                <a:ea typeface="+mn-ea"/>
                <a:cs typeface="+mn-cs"/>
              </a:rPr>
              <a:t>church</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77D19029-A1F7-88B5-6B53-E0EF32E4FD38}"/>
              </a:ext>
            </a:extLst>
          </p:cNvPr>
          <p:cNvSpPr txBox="1"/>
          <p:nvPr/>
        </p:nvSpPr>
        <p:spPr>
          <a:xfrm>
            <a:off x="500416" y="4785999"/>
            <a:ext cx="11191164" cy="1231106"/>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Revelation 7:9-10</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…and behold, a great multitude that no one could number, from every nation, from all tribes and peoples and languages, standing before the throne and before the Lamb, clothed in white robes, with palm branches in their hands, and crying out with a loud voice, “Salvation belongs to our God who sits on the throne, and to the Lamb!”</a:t>
            </a:r>
          </a:p>
        </p:txBody>
      </p:sp>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29F4D880-2A99-8477-EC21-109EDCD0FDEF}"/>
                  </a:ext>
                </a:extLst>
              </p14:cNvPr>
              <p14:cNvContentPartPr/>
              <p14:nvPr/>
            </p14:nvContentPartPr>
            <p14:xfrm>
              <a:off x="4380921" y="5797053"/>
              <a:ext cx="6541560" cy="113400"/>
            </p14:xfrm>
          </p:contentPart>
        </mc:Choice>
        <mc:Fallback xmlns="">
          <p:pic>
            <p:nvPicPr>
              <p:cNvPr id="8" name="Ink 7">
                <a:extLst>
                  <a:ext uri="{FF2B5EF4-FFF2-40B4-BE49-F238E27FC236}">
                    <a16:creationId xmlns:a16="http://schemas.microsoft.com/office/drawing/2014/main" id="{29F4D880-2A99-8477-EC21-109EDCD0FDEF}"/>
                  </a:ext>
                </a:extLst>
              </p:cNvPr>
              <p:cNvPicPr/>
              <p:nvPr/>
            </p:nvPicPr>
            <p:blipFill>
              <a:blip r:embed="rId3"/>
              <a:stretch>
                <a:fillRect/>
              </a:stretch>
            </p:blipFill>
            <p:spPr>
              <a:xfrm>
                <a:off x="4308921" y="5653053"/>
                <a:ext cx="6685200" cy="401040"/>
              </a:xfrm>
              <a:prstGeom prst="rect">
                <a:avLst/>
              </a:prstGeom>
            </p:spPr>
          </p:pic>
        </mc:Fallback>
      </mc:AlternateContent>
    </p:spTree>
    <p:extLst>
      <p:ext uri="{BB962C8B-B14F-4D97-AF65-F5344CB8AC3E}">
        <p14:creationId xmlns:p14="http://schemas.microsoft.com/office/powerpoint/2010/main" val="393979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u="sng" dirty="0">
                <a:solidFill>
                  <a:prstClr val="black"/>
                </a:solidFill>
                <a:latin typeface="Calibri" panose="020F0502020204030204"/>
              </a:rPr>
              <a:t>D</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 What about the Rapture?</a:t>
            </a:r>
          </a:p>
        </p:txBody>
      </p:sp>
      <p:sp>
        <p:nvSpPr>
          <p:cNvPr id="6" name="TextBox 5">
            <a:extLst>
              <a:ext uri="{FF2B5EF4-FFF2-40B4-BE49-F238E27FC236}">
                <a16:creationId xmlns:a16="http://schemas.microsoft.com/office/drawing/2014/main" id="{15586F1E-C986-EE7E-AF38-6E752D66B8D9}"/>
              </a:ext>
            </a:extLst>
          </p:cNvPr>
          <p:cNvSpPr txBox="1"/>
          <p:nvPr/>
        </p:nvSpPr>
        <p:spPr>
          <a:xfrm>
            <a:off x="1477605" y="1476235"/>
            <a:ext cx="9236789" cy="1569660"/>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Three views</a:t>
            </a:r>
          </a:p>
          <a:p>
            <a:pPr marR="0" lvl="0" algn="l" defTabSz="914400" rtl="0" eaLnBrk="1" fontAlgn="auto" latinLnBrk="0" hangingPunct="1">
              <a:lnSpc>
                <a:spcPct val="100000"/>
              </a:lnSpc>
              <a:spcBef>
                <a:spcPts val="0"/>
              </a:spcBef>
              <a:spcAft>
                <a:spcPts val="0"/>
              </a:spcAft>
              <a:buClrTx/>
              <a:buSzTx/>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none" strike="noStrike" kern="1200" cap="none" spc="0" normalizeH="0" baseline="0" noProof="0" dirty="0">
                <a:ln>
                  <a:noFill/>
                </a:ln>
                <a:solidFill>
                  <a:srgbClr val="00B050"/>
                </a:solidFill>
                <a:effectLst/>
                <a:uLnTx/>
                <a:uFillTx/>
                <a:latin typeface="Calibri" panose="020F0502020204030204"/>
                <a:ea typeface="+mn-ea"/>
                <a:cs typeface="+mn-cs"/>
              </a:rPr>
              <a:t>Post</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-tribulation: The rapture happens</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noProof="0" dirty="0">
                <a:ln>
                  <a:noFill/>
                </a:ln>
                <a:solidFill>
                  <a:srgbClr val="00B050"/>
                </a:solidFill>
                <a:effectLst/>
                <a:uLnTx/>
                <a:uFillTx/>
                <a:latin typeface="Calibri" panose="020F0502020204030204"/>
                <a:ea typeface="+mn-ea"/>
                <a:cs typeface="+mn-cs"/>
              </a:rPr>
              <a:t>after</a:t>
            </a:r>
            <a:r>
              <a:rPr kumimoji="0" lang="en-US" sz="2400" b="0" i="1" u="none" strike="noStrike" kern="1200" cap="none" spc="0" normalizeH="0" noProof="0" dirty="0">
                <a:ln>
                  <a:noFill/>
                </a:ln>
                <a:solidFill>
                  <a:prstClr val="black"/>
                </a:solidFill>
                <a:effectLst/>
                <a:uLnTx/>
                <a:uFillTx/>
                <a:latin typeface="Calibri" panose="020F0502020204030204"/>
                <a:ea typeface="+mn-ea"/>
                <a:cs typeface="+mn-cs"/>
              </a:rPr>
              <a:t> the tribulation</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p>
          <a:p>
            <a:pPr marR="0" lvl="0" algn="l" defTabSz="914400" rtl="0" eaLnBrk="1" fontAlgn="auto" latinLnBrk="0" hangingPunct="1">
              <a:lnSpc>
                <a:spcPct val="100000"/>
              </a:lnSpc>
              <a:spcBef>
                <a:spcPts val="0"/>
              </a:spcBef>
              <a:spcAft>
                <a:spcPts val="0"/>
              </a:spcAft>
              <a:buClrTx/>
              <a:buSzTx/>
              <a:tabLst/>
              <a:defRPr/>
            </a:pPr>
            <a:r>
              <a:rPr lang="en-US" sz="2400" b="1" i="1" dirty="0">
                <a:solidFill>
                  <a:prstClr val="black"/>
                </a:solidFill>
                <a:latin typeface="Calibri" panose="020F0502020204030204"/>
              </a:rPr>
              <a:t>2. </a:t>
            </a:r>
            <a:r>
              <a:rPr lang="en-US" sz="2400" i="1" dirty="0">
                <a:solidFill>
                  <a:srgbClr val="00B050"/>
                </a:solidFill>
                <a:latin typeface="Calibri" panose="020F0502020204030204"/>
              </a:rPr>
              <a:t>Mid</a:t>
            </a:r>
            <a:r>
              <a:rPr lang="en-US" sz="2400" i="1" dirty="0">
                <a:solidFill>
                  <a:prstClr val="black"/>
                </a:solidFill>
                <a:latin typeface="Calibri" panose="020F0502020204030204"/>
              </a:rPr>
              <a:t>-tribulation: The rapture happens in the </a:t>
            </a:r>
            <a:r>
              <a:rPr lang="en-US" sz="2400" i="1" dirty="0">
                <a:solidFill>
                  <a:srgbClr val="00B050"/>
                </a:solidFill>
                <a:latin typeface="Calibri" panose="020F0502020204030204"/>
              </a:rPr>
              <a:t>middle</a:t>
            </a:r>
            <a:r>
              <a:rPr lang="en-US" sz="2400" i="1" dirty="0">
                <a:solidFill>
                  <a:prstClr val="black"/>
                </a:solidFill>
                <a:latin typeface="Calibri" panose="020F0502020204030204"/>
              </a:rPr>
              <a:t> of the tribulation.</a:t>
            </a:r>
          </a:p>
          <a:p>
            <a:pPr marR="0" lvl="0" algn="l" defTabSz="914400" rtl="0" eaLnBrk="1" fontAlgn="auto" latinLnBrk="0" hangingPunct="1">
              <a:lnSpc>
                <a:spcPct val="100000"/>
              </a:lnSpc>
              <a:spcBef>
                <a:spcPts val="0"/>
              </a:spcBef>
              <a:spcAft>
                <a:spcPts val="0"/>
              </a:spcAft>
              <a:buClrTx/>
              <a:buSzTx/>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srgbClr val="00B050"/>
                </a:solidFill>
                <a:effectLst/>
                <a:uLnTx/>
                <a:uFillTx/>
                <a:latin typeface="Calibri" panose="020F0502020204030204"/>
                <a:ea typeface="+mn-ea"/>
                <a:cs typeface="+mn-cs"/>
              </a:rPr>
              <a:t>Pre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-tribulation: The rapture happens </a:t>
            </a:r>
            <a:r>
              <a:rPr kumimoji="0" lang="en-US" sz="2400" b="0" i="1" u="none" strike="noStrike" kern="1200" cap="none" spc="0" normalizeH="0" baseline="0" noProof="0" dirty="0">
                <a:ln>
                  <a:noFill/>
                </a:ln>
                <a:solidFill>
                  <a:srgbClr val="00B050"/>
                </a:solidFill>
                <a:effectLst/>
                <a:uLnTx/>
                <a:uFillTx/>
                <a:latin typeface="Calibri" panose="020F0502020204030204"/>
                <a:ea typeface="+mn-ea"/>
                <a:cs typeface="+mn-cs"/>
              </a:rPr>
              <a:t>before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the tribulation.</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423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D. What about the Rapture?</a:t>
            </a:r>
          </a:p>
        </p:txBody>
      </p:sp>
      <p:sp>
        <p:nvSpPr>
          <p:cNvPr id="6" name="TextBox 5">
            <a:extLst>
              <a:ext uri="{FF2B5EF4-FFF2-40B4-BE49-F238E27FC236}">
                <a16:creationId xmlns:a16="http://schemas.microsoft.com/office/drawing/2014/main" id="{15586F1E-C986-EE7E-AF38-6E752D66B8D9}"/>
              </a:ext>
            </a:extLst>
          </p:cNvPr>
          <p:cNvSpPr txBox="1"/>
          <p:nvPr/>
        </p:nvSpPr>
        <p:spPr>
          <a:xfrm>
            <a:off x="1477605" y="671017"/>
            <a:ext cx="923678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Why a</a:t>
            </a:r>
            <a:r>
              <a:rPr kumimoji="0" lang="en-US" sz="2400" b="1" i="1" u="none" strike="noStrike" kern="1200" cap="none" spc="0" normalizeH="0" noProof="0" dirty="0">
                <a:ln>
                  <a:noFill/>
                </a:ln>
                <a:solidFill>
                  <a:prstClr val="black"/>
                </a:solidFill>
                <a:effectLst/>
                <a:uLnTx/>
                <a:uFillTx/>
                <a:latin typeface="Calibri" panose="020F0502020204030204"/>
                <a:ea typeface="+mn-ea"/>
                <a:cs typeface="+mn-cs"/>
              </a:rPr>
              <a:t> Pre-</a:t>
            </a:r>
            <a:r>
              <a:rPr kumimoji="0" lang="en-US" sz="2400" b="1" i="1" u="none" strike="noStrike" kern="1200" cap="none" spc="0" normalizeH="0" noProof="0" dirty="0" err="1">
                <a:ln>
                  <a:noFill/>
                </a:ln>
                <a:solidFill>
                  <a:prstClr val="black"/>
                </a:solidFill>
                <a:effectLst/>
                <a:uLnTx/>
                <a:uFillTx/>
                <a:latin typeface="Calibri" panose="020F0502020204030204"/>
                <a:ea typeface="+mn-ea"/>
                <a:cs typeface="+mn-cs"/>
              </a:rPr>
              <a:t>tribulational</a:t>
            </a:r>
            <a:r>
              <a:rPr kumimoji="0" lang="en-US" sz="2400" b="1" i="1" u="none" strike="noStrike" kern="1200" cap="none" spc="0" normalizeH="0" noProof="0" dirty="0">
                <a:ln>
                  <a:noFill/>
                </a:ln>
                <a:solidFill>
                  <a:prstClr val="black"/>
                </a:solidFill>
                <a:effectLst/>
                <a:uLnTx/>
                <a:uFillTx/>
                <a:latin typeface="Calibri" panose="020F0502020204030204"/>
                <a:ea typeface="+mn-ea"/>
                <a:cs typeface="+mn-cs"/>
              </a:rPr>
              <a:t> Rapture?</a:t>
            </a:r>
            <a:endPar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Once the Lord raptures you, you will be with Him</a:t>
            </a:r>
            <a:r>
              <a:rPr kumimoji="0" lang="en-US" sz="2400" i="1"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2400" i="1" u="sng" strike="noStrike" kern="1200" cap="none" spc="0" normalizeH="0" noProof="0" dirty="0">
                <a:ln>
                  <a:noFill/>
                </a:ln>
                <a:solidFill>
                  <a:srgbClr val="00B050"/>
                </a:solidFill>
                <a:effectLst/>
                <a:uLnTx/>
                <a:uFillTx/>
                <a:latin typeface="Calibri" panose="020F0502020204030204"/>
                <a:ea typeface="+mn-ea"/>
                <a:cs typeface="+mn-cs"/>
              </a:rPr>
              <a:t>forever</a:t>
            </a:r>
            <a:r>
              <a:rPr kumimoji="0" lang="en-US" sz="2400" i="1" u="none" strike="noStrike" kern="1200" cap="none" spc="0" normalizeH="0" noProof="0" dirty="0">
                <a:ln>
                  <a:noFill/>
                </a:ln>
                <a:solidFill>
                  <a:prstClr val="black"/>
                </a:solidFill>
                <a:effectLst/>
                <a:uLnTx/>
                <a:uFillTx/>
                <a:latin typeface="Calibri" panose="020F0502020204030204"/>
                <a:ea typeface="+mn-ea"/>
                <a:cs typeface="+mn-cs"/>
              </a:rPr>
              <a:t>.</a:t>
            </a:r>
            <a:endParaRPr kumimoji="0" lang="en-US" sz="160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B2113AAE-E5F7-7A3B-F4A6-E6FA8BBF76B7}"/>
              </a:ext>
            </a:extLst>
          </p:cNvPr>
          <p:cNvSpPr txBox="1"/>
          <p:nvPr/>
        </p:nvSpPr>
        <p:spPr>
          <a:xfrm>
            <a:off x="500417" y="3128749"/>
            <a:ext cx="11191164" cy="1046440"/>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1 Thessalonians 4:17</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Then we who are alive, who are left, will be caught up together with them in the clouds to meet the Lord in the air, </a:t>
            </a:r>
          </a:p>
          <a:p>
            <a:pPr lvl="0" algn="ctr">
              <a:defRPr/>
            </a:pPr>
            <a:r>
              <a:rPr lang="en-US" sz="2400" i="1" dirty="0">
                <a:solidFill>
                  <a:prstClr val="black"/>
                </a:solidFill>
              </a:rPr>
              <a:t>and so we will </a:t>
            </a:r>
            <a:r>
              <a:rPr lang="en-US" sz="2400" b="1" i="1" dirty="0">
                <a:solidFill>
                  <a:prstClr val="black"/>
                </a:solidFill>
              </a:rPr>
              <a:t>always</a:t>
            </a:r>
            <a:r>
              <a:rPr lang="en-US" sz="2400" i="1" dirty="0">
                <a:solidFill>
                  <a:prstClr val="black"/>
                </a:solidFill>
              </a:rPr>
              <a:t> be with the Lord</a:t>
            </a:r>
            <a:r>
              <a:rPr lang="en-US" i="1" dirty="0">
                <a:solidFill>
                  <a:prstClr val="black"/>
                </a:solidFill>
              </a:rPr>
              <a:t>.</a:t>
            </a:r>
          </a:p>
        </p:txBody>
      </p:sp>
    </p:spTree>
    <p:extLst>
      <p:ext uri="{BB962C8B-B14F-4D97-AF65-F5344CB8AC3E}">
        <p14:creationId xmlns:p14="http://schemas.microsoft.com/office/powerpoint/2010/main" val="42917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D. What about the Rapture?</a:t>
            </a:r>
          </a:p>
        </p:txBody>
      </p:sp>
      <p:sp>
        <p:nvSpPr>
          <p:cNvPr id="6" name="TextBox 5">
            <a:extLst>
              <a:ext uri="{FF2B5EF4-FFF2-40B4-BE49-F238E27FC236}">
                <a16:creationId xmlns:a16="http://schemas.microsoft.com/office/drawing/2014/main" id="{15586F1E-C986-EE7E-AF38-6E752D66B8D9}"/>
              </a:ext>
            </a:extLst>
          </p:cNvPr>
          <p:cNvSpPr txBox="1"/>
          <p:nvPr/>
        </p:nvSpPr>
        <p:spPr>
          <a:xfrm>
            <a:off x="1477605" y="671017"/>
            <a:ext cx="923678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Why a Pre-</a:t>
            </a:r>
            <a:r>
              <a:rPr kumimoji="0" lang="en-US" sz="2400" b="1" i="1" u="none" strike="noStrike" kern="1200" cap="none" spc="0" normalizeH="0" baseline="0" noProof="0" dirty="0" err="1">
                <a:ln>
                  <a:noFill/>
                </a:ln>
                <a:solidFill>
                  <a:prstClr val="black"/>
                </a:solidFill>
                <a:effectLst/>
                <a:uLnTx/>
                <a:uFillTx/>
                <a:latin typeface="Calibri" panose="020F0502020204030204"/>
                <a:ea typeface="+mn-ea"/>
                <a:cs typeface="+mn-cs"/>
              </a:rPr>
              <a:t>tribulational</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Rapture?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Once the Lord raptures you, you will be with Him </a:t>
            </a:r>
            <a:r>
              <a:rPr kumimoji="0" lang="en-US" sz="2400" b="0" i="1" strike="noStrike" kern="1200" cap="none" spc="0" normalizeH="0" baseline="0" noProof="0" dirty="0">
                <a:ln>
                  <a:noFill/>
                </a:ln>
                <a:effectLst/>
                <a:uLnTx/>
                <a:uFillTx/>
                <a:latin typeface="Calibri" panose="020F0502020204030204"/>
                <a:ea typeface="+mn-ea"/>
                <a:cs typeface="+mn-cs"/>
              </a:rPr>
              <a:t>forever</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B2113AAE-E5F7-7A3B-F4A6-E6FA8BBF76B7}"/>
              </a:ext>
            </a:extLst>
          </p:cNvPr>
          <p:cNvSpPr txBox="1"/>
          <p:nvPr/>
        </p:nvSpPr>
        <p:spPr>
          <a:xfrm>
            <a:off x="500416" y="3500650"/>
            <a:ext cx="11191164" cy="160043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Revelation 3:10</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Because you have kept my word about patient endurance,</a:t>
            </a:r>
          </a:p>
          <a:p>
            <a:pPr lvl="0" algn="ctr">
              <a:defRPr/>
            </a:pPr>
            <a:r>
              <a:rPr lang="en-US" i="1" dirty="0">
                <a:solidFill>
                  <a:prstClr val="black"/>
                </a:solidFill>
              </a:rPr>
              <a:t> </a:t>
            </a:r>
            <a:r>
              <a:rPr lang="en-US" sz="2400" i="1" dirty="0">
                <a:solidFill>
                  <a:prstClr val="black"/>
                </a:solidFill>
              </a:rPr>
              <a:t>I will keep you from the hour of trial </a:t>
            </a:r>
          </a:p>
          <a:p>
            <a:pPr lvl="0" algn="ctr">
              <a:defRPr/>
            </a:pPr>
            <a:r>
              <a:rPr lang="en-US" i="1" dirty="0">
                <a:solidFill>
                  <a:prstClr val="black"/>
                </a:solidFill>
              </a:rPr>
              <a:t>that is coming on the whole world, </a:t>
            </a:r>
          </a:p>
          <a:p>
            <a:pPr lvl="0" algn="ctr">
              <a:defRPr/>
            </a:pPr>
            <a:r>
              <a:rPr lang="en-US" i="1" dirty="0">
                <a:solidFill>
                  <a:prstClr val="black"/>
                </a:solidFill>
              </a:rPr>
              <a:t>to try those who dwell on the earth.</a:t>
            </a:r>
          </a:p>
        </p:txBody>
      </p:sp>
      <p:sp>
        <p:nvSpPr>
          <p:cNvPr id="4" name="TextBox 3">
            <a:extLst>
              <a:ext uri="{FF2B5EF4-FFF2-40B4-BE49-F238E27FC236}">
                <a16:creationId xmlns:a16="http://schemas.microsoft.com/office/drawing/2014/main" id="{A5D0BA1E-FDA6-1129-1015-A5FB7F4BB803}"/>
              </a:ext>
            </a:extLst>
          </p:cNvPr>
          <p:cNvSpPr txBox="1"/>
          <p:nvPr/>
        </p:nvSpPr>
        <p:spPr>
          <a:xfrm>
            <a:off x="1477605" y="1550270"/>
            <a:ext cx="923678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i="1" dirty="0">
                <a:solidFill>
                  <a:prstClr val="black"/>
                </a:solidFill>
                <a:latin typeface="Calibri" panose="020F0502020204030204"/>
              </a:rPr>
              <a:t>b</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Jesus promise He will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keep</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His church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from</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the tribulation.</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696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D. What about the Rapture?</a:t>
            </a:r>
          </a:p>
        </p:txBody>
      </p:sp>
      <p:sp>
        <p:nvSpPr>
          <p:cNvPr id="6" name="TextBox 5">
            <a:extLst>
              <a:ext uri="{FF2B5EF4-FFF2-40B4-BE49-F238E27FC236}">
                <a16:creationId xmlns:a16="http://schemas.microsoft.com/office/drawing/2014/main" id="{15586F1E-C986-EE7E-AF38-6E752D66B8D9}"/>
              </a:ext>
            </a:extLst>
          </p:cNvPr>
          <p:cNvSpPr txBox="1"/>
          <p:nvPr/>
        </p:nvSpPr>
        <p:spPr>
          <a:xfrm>
            <a:off x="1477605" y="671017"/>
            <a:ext cx="923678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Why a Pre-</a:t>
            </a:r>
            <a:r>
              <a:rPr kumimoji="0" lang="en-US" sz="2400" b="1" i="1" u="none" strike="noStrike" kern="1200" cap="none" spc="0" normalizeH="0" baseline="0" noProof="0" dirty="0" err="1">
                <a:ln>
                  <a:noFill/>
                </a:ln>
                <a:solidFill>
                  <a:prstClr val="black"/>
                </a:solidFill>
                <a:effectLst/>
                <a:uLnTx/>
                <a:uFillTx/>
                <a:latin typeface="Calibri" panose="020F0502020204030204"/>
                <a:ea typeface="+mn-ea"/>
                <a:cs typeface="+mn-cs"/>
              </a:rPr>
              <a:t>tribulational</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Rapture?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Once the Lord raptures you, you will be with Him forever.</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A5D0BA1E-FDA6-1129-1015-A5FB7F4BB803}"/>
              </a:ext>
            </a:extLst>
          </p:cNvPr>
          <p:cNvSpPr txBox="1"/>
          <p:nvPr/>
        </p:nvSpPr>
        <p:spPr>
          <a:xfrm>
            <a:off x="1477603" y="1547817"/>
            <a:ext cx="923678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b.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Jesus promise He will </a:t>
            </a:r>
            <a:r>
              <a:rPr kumimoji="0" lang="en-US" sz="2400" b="0" i="1" strike="noStrike" kern="1200" cap="none" spc="0" normalizeH="0" baseline="0" noProof="0" dirty="0">
                <a:ln>
                  <a:noFill/>
                </a:ln>
                <a:effectLst/>
                <a:uLnTx/>
                <a:uFillTx/>
                <a:latin typeface="Calibri" panose="020F0502020204030204"/>
                <a:ea typeface="+mn-ea"/>
                <a:cs typeface="+mn-cs"/>
              </a:rPr>
              <a:t>keep His church from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the tribulation.</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991C7F7-4E1A-37BC-CCC7-EE0F1B088EB2}"/>
              </a:ext>
            </a:extLst>
          </p:cNvPr>
          <p:cNvSpPr txBox="1"/>
          <p:nvPr/>
        </p:nvSpPr>
        <p:spPr>
          <a:xfrm>
            <a:off x="1477603" y="2055285"/>
            <a:ext cx="923678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i="1" dirty="0">
                <a:solidFill>
                  <a:prstClr val="black"/>
                </a:solidFill>
                <a:latin typeface="Calibri" panose="020F0502020204030204"/>
              </a:rPr>
              <a:t>c</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The church is </a:t>
            </a:r>
            <a:r>
              <a:rPr kumimoji="0" lang="en-US" sz="2400" i="1" u="sng" strike="noStrike" kern="1200" cap="none" spc="0" normalizeH="0" baseline="0" noProof="0" dirty="0">
                <a:ln>
                  <a:noFill/>
                </a:ln>
                <a:solidFill>
                  <a:srgbClr val="00B050"/>
                </a:solidFill>
                <a:effectLst/>
                <a:uLnTx/>
                <a:uFillTx/>
                <a:latin typeface="Calibri" panose="020F0502020204030204"/>
                <a:ea typeface="+mn-ea"/>
                <a:cs typeface="+mn-cs"/>
              </a:rPr>
              <a:t>nowhere</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 to be </a:t>
            </a:r>
            <a:r>
              <a:rPr kumimoji="0" lang="en-US" sz="2400" i="1" u="sng" strike="noStrike" kern="1200" cap="none" spc="0" normalizeH="0" baseline="0" noProof="0" dirty="0">
                <a:ln>
                  <a:noFill/>
                </a:ln>
                <a:solidFill>
                  <a:srgbClr val="00B050"/>
                </a:solidFill>
                <a:effectLst/>
                <a:uLnTx/>
                <a:uFillTx/>
                <a:latin typeface="Calibri" panose="020F0502020204030204"/>
                <a:ea typeface="+mn-ea"/>
                <a:cs typeface="+mn-cs"/>
              </a:rPr>
              <a:t>found</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 during the tribulation period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i="1" dirty="0">
                <a:solidFill>
                  <a:prstClr val="black"/>
                </a:solidFill>
                <a:latin typeface="Calibri" panose="020F0502020204030204"/>
              </a:rPr>
              <a:t>    </a:t>
            </a:r>
            <a:r>
              <a:rPr kumimoji="0" lang="en-US" sz="2400" i="1" u="none" strike="noStrike" kern="1200" cap="none" spc="0" normalizeH="0" baseline="0" noProof="0" dirty="0">
                <a:ln>
                  <a:noFill/>
                </a:ln>
                <a:solidFill>
                  <a:prstClr val="black"/>
                </a:solidFill>
                <a:effectLst/>
                <a:uLnTx/>
                <a:uFillTx/>
                <a:latin typeface="Calibri" panose="020F0502020204030204"/>
                <a:ea typeface="+mn-ea"/>
                <a:cs typeface="+mn-cs"/>
              </a:rPr>
              <a:t>described</a:t>
            </a:r>
            <a:r>
              <a:rPr kumimoji="0" lang="en-US" sz="2400" i="1" u="none" strike="noStrike" kern="1200" cap="none" spc="0" normalizeH="0" noProof="0" dirty="0">
                <a:ln>
                  <a:noFill/>
                </a:ln>
                <a:solidFill>
                  <a:prstClr val="black"/>
                </a:solidFill>
                <a:effectLst/>
                <a:uLnTx/>
                <a:uFillTx/>
                <a:latin typeface="Calibri" panose="020F0502020204030204"/>
                <a:ea typeface="+mn-ea"/>
                <a:cs typeface="+mn-cs"/>
              </a:rPr>
              <a:t> in Revelation 6-19. </a:t>
            </a:r>
            <a:endParaRPr kumimoji="0" lang="en-US" sz="160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60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u="sng" dirty="0">
                <a:solidFill>
                  <a:prstClr val="black"/>
                </a:solidFill>
                <a:latin typeface="Calibri" panose="020F0502020204030204"/>
              </a:rPr>
              <a:t>E</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 How should</a:t>
            </a:r>
            <a:r>
              <a:rPr lang="en-US" sz="2800" b="1" u="sng" dirty="0">
                <a:solidFill>
                  <a:prstClr val="black"/>
                </a:solidFill>
                <a:latin typeface="Calibri" panose="020F0502020204030204"/>
              </a:rPr>
              <a:t> the church respond to the current events in Israel and Gaza?</a:t>
            </a:r>
            <a:endPar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8F39146-FF83-C08B-8FD8-67E8038C5E38}"/>
              </a:ext>
            </a:extLst>
          </p:cNvPr>
          <p:cNvSpPr txBox="1"/>
          <p:nvPr/>
        </p:nvSpPr>
        <p:spPr>
          <a:xfrm>
            <a:off x="559557" y="953005"/>
            <a:ext cx="11013743" cy="2708434"/>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Jeremiah 25:15-22</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r>
              <a:rPr lang="en-US" dirty="0"/>
              <a:t>Thus the LORD, the God of Israel, said to me: “</a:t>
            </a:r>
            <a:r>
              <a:rPr lang="en-US" b="1" dirty="0"/>
              <a:t>Take from my hand this cup of the wine of wrath</a:t>
            </a:r>
            <a:r>
              <a:rPr lang="en-US" dirty="0"/>
              <a:t>, </a:t>
            </a:r>
            <a:r>
              <a:rPr lang="en-US" b="1" dirty="0"/>
              <a:t>and make all the nations to whom I send you drink it. </a:t>
            </a:r>
            <a:r>
              <a:rPr lang="en-US" dirty="0"/>
              <a:t>They shall drink and stagger and be crazed because of the sword that I am sending among them.” </a:t>
            </a:r>
            <a:r>
              <a:rPr lang="en-US" b="1" dirty="0"/>
              <a:t>So I took the cup from the Lord’s hand, and made all the nations to whom the Lord sent me drink it:</a:t>
            </a:r>
            <a:r>
              <a:rPr lang="en-US" dirty="0"/>
              <a:t> </a:t>
            </a:r>
            <a:r>
              <a:rPr lang="en-US" dirty="0">
                <a:solidFill>
                  <a:srgbClr val="0070C0"/>
                </a:solidFill>
              </a:rPr>
              <a:t>Jerusalem and the cities of Judah</a:t>
            </a:r>
            <a:r>
              <a:rPr lang="en-US" dirty="0"/>
              <a:t>, its kings and officials, to make them a desolation and a waste, a hissing and a curse, as at this day; Pharaoh king of Egypt, his servants, his officials, all his people, and all the mixed tribes among them; all the kings of the land of Uz and </a:t>
            </a:r>
            <a:r>
              <a:rPr lang="en-US" dirty="0">
                <a:solidFill>
                  <a:srgbClr val="0070C0"/>
                </a:solidFill>
              </a:rPr>
              <a:t>all the kings of the land of the Philistines (Ashkelon, </a:t>
            </a:r>
            <a:r>
              <a:rPr lang="en-US" sz="2400" b="1" dirty="0">
                <a:solidFill>
                  <a:srgbClr val="0070C0"/>
                </a:solidFill>
              </a:rPr>
              <a:t>Gaza</a:t>
            </a:r>
            <a:r>
              <a:rPr lang="en-US" dirty="0">
                <a:solidFill>
                  <a:srgbClr val="0070C0"/>
                </a:solidFill>
              </a:rPr>
              <a:t>, </a:t>
            </a:r>
            <a:r>
              <a:rPr lang="en-US" dirty="0" err="1">
                <a:solidFill>
                  <a:srgbClr val="0070C0"/>
                </a:solidFill>
              </a:rPr>
              <a:t>Ekron</a:t>
            </a:r>
            <a:r>
              <a:rPr lang="en-US" dirty="0">
                <a:solidFill>
                  <a:srgbClr val="0070C0"/>
                </a:solidFill>
              </a:rPr>
              <a:t>, and the remnant of Ashdod)</a:t>
            </a:r>
            <a:r>
              <a:rPr lang="en-US" dirty="0"/>
              <a:t>; Edom, Moab, and the sons of Ammon; all the kings of </a:t>
            </a:r>
            <a:r>
              <a:rPr lang="en-US" dirty="0" err="1"/>
              <a:t>Tyre</a:t>
            </a:r>
            <a:r>
              <a:rPr lang="en-US" dirty="0"/>
              <a:t>, all the kings of Sidon, and the kings of the coastland across the sea;</a:t>
            </a:r>
          </a:p>
        </p:txBody>
      </p:sp>
      <p:sp>
        <p:nvSpPr>
          <p:cNvPr id="8" name="TextBox 7">
            <a:extLst>
              <a:ext uri="{FF2B5EF4-FFF2-40B4-BE49-F238E27FC236}">
                <a16:creationId xmlns:a16="http://schemas.microsoft.com/office/drawing/2014/main" id="{1AB3B724-A0AB-051B-D042-081F16FB73E1}"/>
              </a:ext>
            </a:extLst>
          </p:cNvPr>
          <p:cNvSpPr txBox="1"/>
          <p:nvPr/>
        </p:nvSpPr>
        <p:spPr>
          <a:xfrm>
            <a:off x="1753931" y="3872810"/>
            <a:ext cx="8624994" cy="141577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Amos</a:t>
            </a:r>
            <a:r>
              <a:rPr kumimoji="0" lang="en-US" sz="2000" b="1" i="0" u="sng" strike="noStrike" kern="1200" cap="none" spc="0" normalizeH="0" noProof="0" dirty="0">
                <a:ln>
                  <a:noFill/>
                </a:ln>
                <a:solidFill>
                  <a:prstClr val="black"/>
                </a:solidFill>
                <a:effectLst/>
                <a:uLnTx/>
                <a:uFillTx/>
                <a:latin typeface="Calibri" panose="020F0502020204030204"/>
                <a:ea typeface="+mn-ea"/>
                <a:cs typeface="+mn-cs"/>
              </a:rPr>
              <a:t> 1:6-7</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Thus says the LORD: “For three transgressions of </a:t>
            </a:r>
            <a:r>
              <a:rPr lang="en-US" sz="2400" b="1" i="1" dirty="0">
                <a:solidFill>
                  <a:prstClr val="black"/>
                </a:solidFill>
              </a:rPr>
              <a:t>Gaza</a:t>
            </a:r>
            <a:r>
              <a:rPr lang="en-US" i="1" dirty="0">
                <a:solidFill>
                  <a:prstClr val="black"/>
                </a:solidFill>
              </a:rPr>
              <a:t>, and for four, I will not revoke the punishment, because they carried into exile a whole people to deliver them up to Edom. So </a:t>
            </a:r>
            <a:r>
              <a:rPr lang="en-US" sz="2400" i="1" dirty="0">
                <a:solidFill>
                  <a:prstClr val="black"/>
                </a:solidFill>
              </a:rPr>
              <a:t>I will send a fire upon the wall of </a:t>
            </a:r>
            <a:r>
              <a:rPr lang="en-US" sz="2400" b="1" i="1" dirty="0">
                <a:solidFill>
                  <a:prstClr val="black"/>
                </a:solidFill>
              </a:rPr>
              <a:t>Gaza</a:t>
            </a:r>
            <a:r>
              <a:rPr lang="en-US" i="1" dirty="0">
                <a:solidFill>
                  <a:prstClr val="black"/>
                </a:solidFill>
              </a:rPr>
              <a:t>, and it shall devour her strongholds.</a:t>
            </a:r>
          </a:p>
        </p:txBody>
      </p:sp>
      <p:sp>
        <p:nvSpPr>
          <p:cNvPr id="5" name="TextBox 4">
            <a:extLst>
              <a:ext uri="{FF2B5EF4-FFF2-40B4-BE49-F238E27FC236}">
                <a16:creationId xmlns:a16="http://schemas.microsoft.com/office/drawing/2014/main" id="{B50CC535-EADB-02D2-9DE4-B40B98D17518}"/>
              </a:ext>
            </a:extLst>
          </p:cNvPr>
          <p:cNvSpPr txBox="1"/>
          <p:nvPr/>
        </p:nvSpPr>
        <p:spPr>
          <a:xfrm>
            <a:off x="1147743" y="5628994"/>
            <a:ext cx="9837370" cy="107721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Zechariah 9:5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Ashkelon shall see it, and be afraid; </a:t>
            </a:r>
            <a:r>
              <a:rPr lang="en-US" b="1" i="1" dirty="0">
                <a:solidFill>
                  <a:prstClr val="black"/>
                </a:solidFill>
              </a:rPr>
              <a:t>Gaza too, and shall writhe in anguish</a:t>
            </a:r>
            <a:r>
              <a:rPr lang="en-US" i="1" dirty="0">
                <a:solidFill>
                  <a:prstClr val="black"/>
                </a:solidFill>
              </a:rPr>
              <a:t>; </a:t>
            </a:r>
            <a:r>
              <a:rPr lang="en-US" i="1" dirty="0" err="1">
                <a:solidFill>
                  <a:prstClr val="black"/>
                </a:solidFill>
              </a:rPr>
              <a:t>Ekron</a:t>
            </a:r>
            <a:r>
              <a:rPr lang="en-US" i="1" dirty="0">
                <a:solidFill>
                  <a:prstClr val="black"/>
                </a:solidFill>
              </a:rPr>
              <a:t> also, because its hopes are confounded. </a:t>
            </a:r>
            <a:r>
              <a:rPr lang="en-US" sz="2400" i="1" dirty="0">
                <a:solidFill>
                  <a:prstClr val="black"/>
                </a:solidFill>
              </a:rPr>
              <a:t>The king shall perish from </a:t>
            </a:r>
            <a:r>
              <a:rPr lang="en-US" sz="2400" b="1" i="1" dirty="0">
                <a:solidFill>
                  <a:prstClr val="black"/>
                </a:solidFill>
              </a:rPr>
              <a:t>Gaza</a:t>
            </a:r>
            <a:r>
              <a:rPr lang="en-US" i="1" dirty="0">
                <a:solidFill>
                  <a:prstClr val="black"/>
                </a:solidFill>
              </a:rPr>
              <a:t>; Ashkelon shall be uninhabited;</a:t>
            </a:r>
          </a:p>
        </p:txBody>
      </p:sp>
    </p:spTree>
    <p:extLst>
      <p:ext uri="{BB962C8B-B14F-4D97-AF65-F5344CB8AC3E}">
        <p14:creationId xmlns:p14="http://schemas.microsoft.com/office/powerpoint/2010/main" val="134183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8"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89128" y="639106"/>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The Gaza prophecy has already been literally fulfilled by Alexander,</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called “the Great.”</a:t>
            </a:r>
            <a:endParaRPr kumimoji="0" lang="en-US" sz="1800" b="0" i="0"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descr="A map of the middle east&#10;&#10;Description automatically generated">
            <a:extLst>
              <a:ext uri="{FF2B5EF4-FFF2-40B4-BE49-F238E27FC236}">
                <a16:creationId xmlns:a16="http://schemas.microsoft.com/office/drawing/2014/main" id="{E17B3038-EF3D-0C16-4330-590D02539C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527" y="1259910"/>
            <a:ext cx="3095174" cy="5368584"/>
          </a:xfrm>
          <a:prstGeom prst="rect">
            <a:avLst/>
          </a:prstGeom>
        </p:spPr>
      </p:pic>
      <p:pic>
        <p:nvPicPr>
          <p:cNvPr id="9" name="Picture 8" descr="A map of the bible&#10;&#10;Description automatically generated">
            <a:extLst>
              <a:ext uri="{FF2B5EF4-FFF2-40B4-BE49-F238E27FC236}">
                <a16:creationId xmlns:a16="http://schemas.microsoft.com/office/drawing/2014/main" id="{286B41BE-3609-CEFA-1DDE-21C8AF7C8D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4633" y="1259910"/>
            <a:ext cx="3718575" cy="5368584"/>
          </a:xfrm>
          <a:prstGeom prst="rect">
            <a:avLst/>
          </a:prstGeom>
        </p:spPr>
      </p:pic>
      <p:sp>
        <p:nvSpPr>
          <p:cNvPr id="10" name="Oval 9">
            <a:extLst>
              <a:ext uri="{FF2B5EF4-FFF2-40B4-BE49-F238E27FC236}">
                <a16:creationId xmlns:a16="http://schemas.microsoft.com/office/drawing/2014/main" id="{BAD7758D-0B05-5E96-5931-04E5AFA3A062}"/>
              </a:ext>
            </a:extLst>
          </p:cNvPr>
          <p:cNvSpPr/>
          <p:nvPr/>
        </p:nvSpPr>
        <p:spPr>
          <a:xfrm>
            <a:off x="2247900" y="5505450"/>
            <a:ext cx="438150" cy="495300"/>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AEC9942-9F76-3550-136A-8E52DF695069}"/>
              </a:ext>
            </a:extLst>
          </p:cNvPr>
          <p:cNvSpPr/>
          <p:nvPr/>
        </p:nvSpPr>
        <p:spPr>
          <a:xfrm>
            <a:off x="3092832" y="5000624"/>
            <a:ext cx="602868" cy="28575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6F336D16-2032-BE17-FF87-85814E1C0EE5}"/>
              </a:ext>
            </a:extLst>
          </p:cNvPr>
          <p:cNvSpPr/>
          <p:nvPr/>
        </p:nvSpPr>
        <p:spPr>
          <a:xfrm>
            <a:off x="7924799" y="4619624"/>
            <a:ext cx="885825" cy="30480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DD5589B-DC7B-086E-9429-803A54DC406C}"/>
              </a:ext>
            </a:extLst>
          </p:cNvPr>
          <p:cNvSpPr/>
          <p:nvPr/>
        </p:nvSpPr>
        <p:spPr>
          <a:xfrm>
            <a:off x="6553200" y="5210175"/>
            <a:ext cx="438150" cy="2952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62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par>
                                <p:cTn id="11" presetID="14"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randombar(horizontal)">
                                      <p:cBhvr>
                                        <p:cTn id="13" dur="500"/>
                                        <p:tgtEl>
                                          <p:spTgt spid="9"/>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horizontal)">
                                      <p:cBhvr>
                                        <p:cTn id="16" dur="500"/>
                                        <p:tgtEl>
                                          <p:spTgt spid="10"/>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500"/>
                                        <p:tgtEl>
                                          <p:spTgt spid="11"/>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59556" y="719759"/>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bri" panose="020F0502020204030204"/>
              </a:rPr>
              <a:t>1. </a:t>
            </a:r>
            <a:r>
              <a:rPr lang="en-US" sz="2000" i="1" dirty="0">
                <a:solidFill>
                  <a:prstClr val="black"/>
                </a:solidFill>
                <a:latin typeface="Calibri" panose="020F0502020204030204"/>
              </a:rPr>
              <a:t>When you hear of wars and rumors of wars, do not </a:t>
            </a:r>
            <a:r>
              <a:rPr lang="en-US" sz="2000" i="1" u="sng" dirty="0">
                <a:solidFill>
                  <a:srgbClr val="0070C0"/>
                </a:solidFill>
                <a:latin typeface="Calibri" panose="020F0502020204030204"/>
              </a:rPr>
              <a:t>fear</a:t>
            </a:r>
            <a:r>
              <a:rPr lang="en-US" sz="2000" i="1" dirty="0">
                <a:solidFill>
                  <a:prstClr val="black"/>
                </a:solidFill>
                <a:latin typeface="Calibri" panose="020F0502020204030204"/>
              </a:rPr>
              <a:t> because that’s not the </a:t>
            </a:r>
            <a:r>
              <a:rPr lang="en-US" sz="2000" i="1" u="sng" dirty="0">
                <a:solidFill>
                  <a:srgbClr val="0070C0"/>
                </a:solidFill>
                <a:latin typeface="Calibri" panose="020F0502020204030204"/>
              </a:rPr>
              <a:t>end</a:t>
            </a:r>
            <a:r>
              <a:rPr lang="en-US" sz="2000" i="1" dirty="0">
                <a:solidFill>
                  <a:prstClr val="black"/>
                </a:solidFill>
                <a:latin typeface="Calibri" panose="020F0502020204030204"/>
              </a:rPr>
              <a:t>.</a:t>
            </a:r>
            <a:endParaRPr kumimoji="0" lang="en-US" sz="1200" i="1" strike="noStrike" kern="1200" cap="none" spc="0" normalizeH="0" baseline="0" noProof="0" dirty="0">
              <a:ln>
                <a:noFill/>
              </a:ln>
              <a:solidFill>
                <a:prstClr val="black"/>
              </a:solidFill>
              <a:effectLst/>
              <a:uLnTx/>
              <a:uFillTx/>
              <a:latin typeface="Calibri" panose="020F0502020204030204"/>
            </a:endParaRPr>
          </a:p>
        </p:txBody>
      </p:sp>
      <p:sp>
        <p:nvSpPr>
          <p:cNvPr id="8" name="TextBox 7">
            <a:extLst>
              <a:ext uri="{FF2B5EF4-FFF2-40B4-BE49-F238E27FC236}">
                <a16:creationId xmlns:a16="http://schemas.microsoft.com/office/drawing/2014/main" id="{1AB3B724-A0AB-051B-D042-081F16FB73E1}"/>
              </a:ext>
            </a:extLst>
          </p:cNvPr>
          <p:cNvSpPr txBox="1"/>
          <p:nvPr/>
        </p:nvSpPr>
        <p:spPr>
          <a:xfrm>
            <a:off x="1156743" y="2849228"/>
            <a:ext cx="9819368"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Luke 21:24b</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and Jerusalem will be trampled underfoot by the Gentiles, until the times of the Gentiles are fulfilled.</a:t>
            </a:r>
          </a:p>
        </p:txBody>
      </p:sp>
    </p:spTree>
    <p:extLst>
      <p:ext uri="{BB962C8B-B14F-4D97-AF65-F5344CB8AC3E}">
        <p14:creationId xmlns:p14="http://schemas.microsoft.com/office/powerpoint/2010/main" val="12026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u="sng" dirty="0"/>
              <a:t>A. Why study Biblical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3982453" y="2028616"/>
            <a:ext cx="3914274" cy="2800767"/>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prstClr val="black"/>
                </a:solidFill>
                <a:latin typeface="Calibri" panose="020F0502020204030204"/>
              </a:rPr>
              <a:t>2 Timothy 3:16-17</a:t>
            </a:r>
            <a:r>
              <a:rPr lang="en-US" sz="2000" b="1" dirty="0">
                <a:solidFill>
                  <a:prstClr val="black"/>
                </a:solidFill>
                <a:latin typeface="Calibri" panose="020F0502020204030204"/>
              </a:rPr>
              <a:t> </a:t>
            </a:r>
            <a:r>
              <a:rPr lang="en-US" sz="1200" dirty="0">
                <a:solidFill>
                  <a:prstClr val="black"/>
                </a:solidFill>
                <a:latin typeface="Calibri" panose="020F0502020204030204"/>
              </a:rPr>
              <a:t>(ESV)</a:t>
            </a:r>
          </a:p>
          <a:p>
            <a:pPr lvl="0" algn="ctr">
              <a:defRPr/>
            </a:pPr>
            <a:r>
              <a:rPr lang="en-US" sz="2400" b="1" i="1" dirty="0"/>
              <a:t>All</a:t>
            </a:r>
            <a:r>
              <a:rPr lang="en-US" dirty="0"/>
              <a:t> Scripture is breathed out by God </a:t>
            </a:r>
          </a:p>
          <a:p>
            <a:pPr lvl="0" algn="ctr">
              <a:defRPr/>
            </a:pPr>
            <a:r>
              <a:rPr lang="en-US" dirty="0"/>
              <a:t>and </a:t>
            </a:r>
            <a:r>
              <a:rPr lang="en-US" sz="2400" b="1" i="1" dirty="0"/>
              <a:t>profitable</a:t>
            </a:r>
            <a:r>
              <a:rPr lang="en-US" dirty="0"/>
              <a:t> </a:t>
            </a:r>
          </a:p>
          <a:p>
            <a:pPr lvl="0" algn="ctr">
              <a:defRPr/>
            </a:pPr>
            <a:r>
              <a:rPr lang="en-US" dirty="0"/>
              <a:t>for teaching, </a:t>
            </a:r>
          </a:p>
          <a:p>
            <a:pPr lvl="0" algn="ctr">
              <a:defRPr/>
            </a:pPr>
            <a:r>
              <a:rPr lang="en-US" dirty="0"/>
              <a:t>for reproof, </a:t>
            </a:r>
          </a:p>
          <a:p>
            <a:pPr lvl="0" algn="ctr">
              <a:defRPr/>
            </a:pPr>
            <a:r>
              <a:rPr lang="en-US" dirty="0"/>
              <a:t>for correction, </a:t>
            </a:r>
          </a:p>
          <a:p>
            <a:pPr lvl="0" algn="ctr">
              <a:defRPr/>
            </a:pPr>
            <a:r>
              <a:rPr lang="en-US" dirty="0"/>
              <a:t>and for training in righteousness, </a:t>
            </a:r>
          </a:p>
          <a:p>
            <a:pPr lvl="0" algn="ctr">
              <a:defRPr/>
            </a:pPr>
            <a:r>
              <a:rPr lang="en-US" dirty="0"/>
              <a:t>that the man of God may be complete, </a:t>
            </a:r>
          </a:p>
          <a:p>
            <a:pPr lvl="0" algn="ctr">
              <a:defRPr/>
            </a:pPr>
            <a:r>
              <a:rPr lang="en-US" dirty="0"/>
              <a:t>equipped for every good work.</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solidFill>
                  <a:prstClr val="black"/>
                </a:solidFill>
                <a:latin typeface="Calibri" panose="020F0502020204030204"/>
              </a:rPr>
              <a:t>1. </a:t>
            </a:r>
            <a:r>
              <a:rPr lang="en-US" sz="2400" i="1" dirty="0">
                <a:solidFill>
                  <a:prstClr val="black"/>
                </a:solidFill>
                <a:latin typeface="Calibri" panose="020F0502020204030204"/>
              </a:rPr>
              <a:t>It is a large part of God’s </a:t>
            </a:r>
            <a:r>
              <a:rPr lang="en-US" sz="2400" i="1" u="sng" dirty="0">
                <a:solidFill>
                  <a:srgbClr val="00B050"/>
                </a:solidFill>
                <a:latin typeface="Calibri" panose="020F0502020204030204"/>
              </a:rPr>
              <a:t>profitable</a:t>
            </a:r>
            <a:r>
              <a:rPr lang="en-US" sz="2400" i="1" dirty="0">
                <a:solidFill>
                  <a:prstClr val="black"/>
                </a:solidFill>
                <a:latin typeface="Calibri" panose="020F0502020204030204"/>
              </a:rPr>
              <a:t> </a:t>
            </a:r>
            <a:r>
              <a:rPr lang="en-US" sz="2400" i="1">
                <a:solidFill>
                  <a:prstClr val="black"/>
                </a:solidFill>
                <a:latin typeface="Calibri" panose="020F0502020204030204"/>
              </a:rPr>
              <a:t>word and </a:t>
            </a:r>
            <a:r>
              <a:rPr lang="en-US" sz="2400" i="1" dirty="0">
                <a:solidFill>
                  <a:prstClr val="black"/>
                </a:solidFill>
                <a:latin typeface="Calibri" panose="020F0502020204030204"/>
              </a:rPr>
              <a:t>should not be </a:t>
            </a:r>
            <a:r>
              <a:rPr lang="en-US" sz="2400" i="1" u="sng" dirty="0">
                <a:solidFill>
                  <a:srgbClr val="00B050"/>
                </a:solidFill>
                <a:latin typeface="Calibri" panose="020F0502020204030204"/>
              </a:rPr>
              <a:t>ignored</a:t>
            </a:r>
            <a:r>
              <a:rPr lang="en-US" sz="2400" i="1" dirty="0">
                <a:solidFill>
                  <a:prstClr val="black"/>
                </a:solidFill>
                <a:latin typeface="Calibri" panose="020F0502020204030204"/>
              </a:rPr>
              <a:t>.</a:t>
            </a:r>
            <a:endParaRPr lang="en-US" sz="1600" i="1" dirty="0">
              <a:solidFill>
                <a:prstClr val="black"/>
              </a:solidFill>
              <a:latin typeface="Calibri" panose="020F0502020204030204"/>
            </a:endParaRPr>
          </a:p>
        </p:txBody>
      </p:sp>
    </p:spTree>
    <p:extLst>
      <p:ext uri="{BB962C8B-B14F-4D97-AF65-F5344CB8AC3E}">
        <p14:creationId xmlns:p14="http://schemas.microsoft.com/office/powerpoint/2010/main" val="1991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59556" y="719759"/>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When you hear of wars and rumors of wars, do not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fear</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because that’s not the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end</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AB3B724-A0AB-051B-D042-081F16FB73E1}"/>
              </a:ext>
            </a:extLst>
          </p:cNvPr>
          <p:cNvSpPr txBox="1"/>
          <p:nvPr/>
        </p:nvSpPr>
        <p:spPr>
          <a:xfrm>
            <a:off x="3762233" y="2965594"/>
            <a:ext cx="4667534" cy="141577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Luke 21:28</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Now when these things begin to take place,</a:t>
            </a:r>
          </a:p>
          <a:p>
            <a:pPr lvl="0" algn="ctr">
              <a:defRPr/>
            </a:pPr>
            <a:r>
              <a:rPr lang="en-US" i="1" dirty="0">
                <a:solidFill>
                  <a:prstClr val="black"/>
                </a:solidFill>
              </a:rPr>
              <a:t> </a:t>
            </a:r>
            <a:r>
              <a:rPr lang="en-US" sz="2400" i="1" dirty="0">
                <a:solidFill>
                  <a:prstClr val="black"/>
                </a:solidFill>
              </a:rPr>
              <a:t>straighten up and raise your heads</a:t>
            </a:r>
            <a:r>
              <a:rPr lang="en-US" i="1" dirty="0">
                <a:solidFill>
                  <a:prstClr val="black"/>
                </a:solidFill>
              </a:rPr>
              <a:t>, </a:t>
            </a:r>
          </a:p>
          <a:p>
            <a:pPr lvl="0" algn="ctr">
              <a:defRPr/>
            </a:pPr>
            <a:r>
              <a:rPr lang="en-US" i="1" dirty="0">
                <a:solidFill>
                  <a:prstClr val="black"/>
                </a:solidFill>
              </a:rPr>
              <a:t>because your </a:t>
            </a:r>
            <a:r>
              <a:rPr lang="en-US" sz="2400" i="1" dirty="0">
                <a:solidFill>
                  <a:prstClr val="black"/>
                </a:solidFill>
              </a:rPr>
              <a:t>redemption</a:t>
            </a:r>
            <a:r>
              <a:rPr lang="en-US" i="1" dirty="0">
                <a:solidFill>
                  <a:prstClr val="black"/>
                </a:solidFill>
              </a:rPr>
              <a:t> is drawing near.”</a:t>
            </a:r>
          </a:p>
        </p:txBody>
      </p:sp>
      <p:sp>
        <p:nvSpPr>
          <p:cNvPr id="2" name="TextBox 1">
            <a:extLst>
              <a:ext uri="{FF2B5EF4-FFF2-40B4-BE49-F238E27FC236}">
                <a16:creationId xmlns:a16="http://schemas.microsoft.com/office/drawing/2014/main" id="{D665130F-8D86-F301-2D92-D27216F40AC1}"/>
              </a:ext>
            </a:extLst>
          </p:cNvPr>
          <p:cNvSpPr txBox="1"/>
          <p:nvPr/>
        </p:nvSpPr>
        <p:spPr>
          <a:xfrm>
            <a:off x="559555" y="1187845"/>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bri" panose="020F0502020204030204"/>
              </a:rPr>
              <a:t>2</a:t>
            </a: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Rather than fearing,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look</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up</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to Jesus</a:t>
            </a:r>
            <a:r>
              <a:rPr kumimoji="0" lang="en-US" sz="2000" b="0" i="1" u="none" strike="noStrike" kern="1200" cap="none" spc="0" normalizeH="0" noProof="0" dirty="0">
                <a:ln>
                  <a:noFill/>
                </a:ln>
                <a:solidFill>
                  <a:prstClr val="black"/>
                </a:solidFill>
                <a:effectLst/>
                <a:uLnTx/>
                <a:uFillTx/>
                <a:latin typeface="Calibri" panose="020F0502020204030204"/>
                <a:ea typeface="+mn-ea"/>
                <a:cs typeface="+mn-cs"/>
              </a:rPr>
              <a:t> and dwell on your security in </a:t>
            </a:r>
            <a:r>
              <a:rPr kumimoji="0" lang="en-US" sz="2000" b="0" i="1" u="sng" strike="noStrike" kern="1200" cap="none" spc="0" normalizeH="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81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59556" y="719759"/>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When you hear of wars and rumors of wars, do not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fear</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because that’s not the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end</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1AB3B724-A0AB-051B-D042-081F16FB73E1}"/>
              </a:ext>
            </a:extLst>
          </p:cNvPr>
          <p:cNvSpPr txBox="1"/>
          <p:nvPr/>
        </p:nvSpPr>
        <p:spPr>
          <a:xfrm>
            <a:off x="2292824" y="2951946"/>
            <a:ext cx="7806519"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Psalm 122:6</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Pray for the peace of Jerusalem! “May they be secure who love you!</a:t>
            </a:r>
          </a:p>
        </p:txBody>
      </p:sp>
      <p:sp>
        <p:nvSpPr>
          <p:cNvPr id="2" name="TextBox 1">
            <a:extLst>
              <a:ext uri="{FF2B5EF4-FFF2-40B4-BE49-F238E27FC236}">
                <a16:creationId xmlns:a16="http://schemas.microsoft.com/office/drawing/2014/main" id="{D665130F-8D86-F301-2D92-D27216F40AC1}"/>
              </a:ext>
            </a:extLst>
          </p:cNvPr>
          <p:cNvSpPr txBox="1"/>
          <p:nvPr/>
        </p:nvSpPr>
        <p:spPr>
          <a:xfrm>
            <a:off x="559555" y="1187845"/>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Rather than fearing,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look</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up</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to Jesus and dwell on your security in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ADE6C58-5774-A761-891E-1B152B972AB1}"/>
              </a:ext>
            </a:extLst>
          </p:cNvPr>
          <p:cNvSpPr txBox="1"/>
          <p:nvPr/>
        </p:nvSpPr>
        <p:spPr>
          <a:xfrm>
            <a:off x="559554" y="1655931"/>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Pray for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Jerusalem</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357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par>
                                <p:cTn id="8" presetID="14" presetClass="entr" presetSubtype="10" fill="hold" grpId="0" nodeType="withEffect">
                                  <p:stCondLst>
                                    <p:cond delay="50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59556" y="719759"/>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When you hear of wars and rumors of wars, do not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fear</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because that’s not the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end</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D665130F-8D86-F301-2D92-D27216F40AC1}"/>
              </a:ext>
            </a:extLst>
          </p:cNvPr>
          <p:cNvSpPr txBox="1"/>
          <p:nvPr/>
        </p:nvSpPr>
        <p:spPr>
          <a:xfrm>
            <a:off x="559555" y="1187845"/>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Rather than fearing,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look</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up</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to Jesus and dwell on your security in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ADE6C58-5774-A761-891E-1B152B972AB1}"/>
              </a:ext>
            </a:extLst>
          </p:cNvPr>
          <p:cNvSpPr txBox="1"/>
          <p:nvPr/>
        </p:nvSpPr>
        <p:spPr>
          <a:xfrm>
            <a:off x="559554" y="1655931"/>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Pray for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Jerusalem</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061D4E2-98C6-D434-E526-F42CEC25E990}"/>
              </a:ext>
            </a:extLst>
          </p:cNvPr>
          <p:cNvSpPr txBox="1"/>
          <p:nvPr/>
        </p:nvSpPr>
        <p:spPr>
          <a:xfrm>
            <a:off x="618703" y="2120653"/>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bri" panose="020F0502020204030204"/>
              </a:rPr>
              <a:t>4. </a:t>
            </a:r>
            <a:r>
              <a:rPr lang="en-US" sz="2000" i="1" dirty="0">
                <a:solidFill>
                  <a:prstClr val="black"/>
                </a:solidFill>
                <a:latin typeface="Calibri" panose="020F0502020204030204"/>
              </a:rPr>
              <a:t>If you don’t know Jesus, pray for your own</a:t>
            </a:r>
            <a:r>
              <a:rPr kumimoji="0" lang="en-US" sz="2000" i="1" u="none" strike="noStrike" kern="1200" cap="none" spc="0" normalizeH="0" baseline="0" noProof="0" dirty="0">
                <a:ln>
                  <a:noFill/>
                </a:ln>
                <a:solidFill>
                  <a:prstClr val="black"/>
                </a:solidFill>
                <a:effectLst/>
                <a:uLnTx/>
                <a:uFillTx/>
                <a:latin typeface="Calibri" panose="020F0502020204030204"/>
              </a:rPr>
              <a: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86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E. How should the church respond to the current events in Israel and Gaza?</a:t>
            </a:r>
          </a:p>
        </p:txBody>
      </p:sp>
      <p:sp>
        <p:nvSpPr>
          <p:cNvPr id="4" name="TextBox 3">
            <a:extLst>
              <a:ext uri="{FF2B5EF4-FFF2-40B4-BE49-F238E27FC236}">
                <a16:creationId xmlns:a16="http://schemas.microsoft.com/office/drawing/2014/main" id="{78F39146-FF83-C08B-8FD8-67E8038C5E38}"/>
              </a:ext>
            </a:extLst>
          </p:cNvPr>
          <p:cNvSpPr txBox="1"/>
          <p:nvPr/>
        </p:nvSpPr>
        <p:spPr>
          <a:xfrm>
            <a:off x="559556" y="719759"/>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When you hear of wars and rumors of wars, do not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fear</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because that’s not the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end</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D665130F-8D86-F301-2D92-D27216F40AC1}"/>
              </a:ext>
            </a:extLst>
          </p:cNvPr>
          <p:cNvSpPr txBox="1"/>
          <p:nvPr/>
        </p:nvSpPr>
        <p:spPr>
          <a:xfrm>
            <a:off x="559555" y="1187845"/>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Rather than fearing,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look</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up</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to Jesus and dwell on your security in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0ADE6C58-5774-A761-891E-1B152B972AB1}"/>
              </a:ext>
            </a:extLst>
          </p:cNvPr>
          <p:cNvSpPr txBox="1"/>
          <p:nvPr/>
        </p:nvSpPr>
        <p:spPr>
          <a:xfrm>
            <a:off x="559554" y="1655931"/>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Pray for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Jerusalem</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061D4E2-98C6-D434-E526-F42CEC25E990}"/>
              </a:ext>
            </a:extLst>
          </p:cNvPr>
          <p:cNvSpPr txBox="1"/>
          <p:nvPr/>
        </p:nvSpPr>
        <p:spPr>
          <a:xfrm>
            <a:off x="618703" y="2120653"/>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4.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If you don’t know Jesus, pray for your own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salvation</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85EA057D-31B2-5409-B438-4F5E7EF92344}"/>
              </a:ext>
            </a:extLst>
          </p:cNvPr>
          <p:cNvSpPr txBox="1"/>
          <p:nvPr/>
        </p:nvSpPr>
        <p:spPr>
          <a:xfrm>
            <a:off x="618703" y="2592103"/>
            <a:ext cx="1101374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bri" panose="020F0502020204030204"/>
              </a:rPr>
              <a:t>5</a:t>
            </a:r>
            <a:r>
              <a:rPr kumimoji="0" lang="en-US" sz="20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If you do know Jesus,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live</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 as if</a:t>
            </a:r>
            <a:r>
              <a:rPr kumimoji="0" lang="en-US" sz="2000" b="0" i="1" u="none" strike="noStrike" kern="1200" cap="none" spc="0" normalizeH="0" noProof="0" dirty="0">
                <a:ln>
                  <a:noFill/>
                </a:ln>
                <a:solidFill>
                  <a:prstClr val="black"/>
                </a:solidFill>
                <a:effectLst/>
                <a:uLnTx/>
                <a:uFillTx/>
                <a:latin typeface="Calibri" panose="020F0502020204030204"/>
                <a:ea typeface="+mn-ea"/>
                <a:cs typeface="+mn-cs"/>
              </a:rPr>
              <a:t> He’s coming back </a:t>
            </a:r>
            <a:r>
              <a:rPr kumimoji="0" lang="en-US" sz="2000" b="0" i="1" u="sng" strike="noStrike" kern="1200" cap="none" spc="0" normalizeH="0" noProof="0" dirty="0">
                <a:ln>
                  <a:noFill/>
                </a:ln>
                <a:solidFill>
                  <a:srgbClr val="0070C0"/>
                </a:solidFill>
                <a:effectLst/>
                <a:uLnTx/>
                <a:uFillTx/>
                <a:latin typeface="Calibri" panose="020F0502020204030204"/>
                <a:ea typeface="+mn-ea"/>
                <a:cs typeface="+mn-cs"/>
              </a:rPr>
              <a:t>today</a:t>
            </a:r>
            <a:r>
              <a:rPr kumimoji="0" lang="en-US" sz="2000" b="0" i="1" u="none" strike="noStrike" kern="1200" cap="none" spc="0" normalizeH="0" noProof="0" dirty="0">
                <a:ln>
                  <a:noFill/>
                </a:ln>
                <a:solidFill>
                  <a:prstClr val="black"/>
                </a:solidFill>
                <a:effectLst/>
                <a:uLnTx/>
                <a:uFillTx/>
                <a:latin typeface="Calibri" panose="020F0502020204030204"/>
                <a:ea typeface="+mn-ea"/>
                <a:cs typeface="+mn-cs"/>
              </a:rPr>
              <a:t>, because He just </a:t>
            </a:r>
            <a:r>
              <a:rPr kumimoji="0" lang="en-US" sz="2000" b="0" i="1" u="sng" strike="noStrike" kern="1200" cap="none" spc="0" normalizeH="0" baseline="0" noProof="0" dirty="0">
                <a:ln>
                  <a:noFill/>
                </a:ln>
                <a:solidFill>
                  <a:srgbClr val="0070C0"/>
                </a:solidFill>
                <a:effectLst/>
                <a:uLnTx/>
                <a:uFillTx/>
                <a:latin typeface="Calibri" panose="020F0502020204030204"/>
                <a:ea typeface="+mn-ea"/>
                <a:cs typeface="+mn-cs"/>
              </a:rPr>
              <a:t>might</a:t>
            </a:r>
            <a:r>
              <a:rPr kumimoji="0" lang="en-US" sz="20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887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A. Why study Biblical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1705732" y="1541086"/>
            <a:ext cx="8780533" cy="2154436"/>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Titus 2:11-15</a:t>
            </a:r>
            <a:r>
              <a:rPr kumimoji="0" lang="en-US" sz="2000" b="1"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For the grace of God has appeared, bringing salvation for all people, training us to renounce ungodliness and worldly passions, and to live self-controlled, upright, and godly lives in the present age, </a:t>
            </a:r>
            <a:r>
              <a:rPr lang="en-US" sz="2400" i="1" dirty="0">
                <a:solidFill>
                  <a:prstClr val="black"/>
                </a:solidFill>
              </a:rPr>
              <a:t>waiting for our blessed hope</a:t>
            </a:r>
            <a:r>
              <a:rPr lang="en-US" i="1" dirty="0">
                <a:solidFill>
                  <a:prstClr val="black"/>
                </a:solidFill>
              </a:rPr>
              <a:t>, </a:t>
            </a:r>
            <a:r>
              <a:rPr lang="en-US" b="1" i="1" dirty="0">
                <a:solidFill>
                  <a:prstClr val="black"/>
                </a:solidFill>
              </a:rPr>
              <a:t>the appearing of </a:t>
            </a:r>
            <a:r>
              <a:rPr lang="en-US" i="1" dirty="0">
                <a:solidFill>
                  <a:prstClr val="black"/>
                </a:solidFill>
              </a:rPr>
              <a:t>the glory of our great God and Savior </a:t>
            </a:r>
            <a:r>
              <a:rPr lang="en-US" b="1" i="1" dirty="0">
                <a:solidFill>
                  <a:prstClr val="black"/>
                </a:solidFill>
              </a:rPr>
              <a:t>Jesus Christ</a:t>
            </a:r>
            <a:r>
              <a:rPr lang="en-US" i="1" dirty="0">
                <a:solidFill>
                  <a:prstClr val="black"/>
                </a:solidFill>
              </a:rPr>
              <a:t>, who gave himself for us to redeem us from all lawlessness and to purify for himself a people for his own possession who are zealous for good works.</a:t>
            </a:r>
          </a:p>
          <a:p>
            <a:pPr lvl="0" algn="ctr">
              <a:defRPr/>
            </a:pPr>
            <a:r>
              <a:rPr lang="en-US" i="1" dirty="0">
                <a:solidFill>
                  <a:prstClr val="black"/>
                </a:solidFill>
              </a:rPr>
              <a:t> Declare these things; exhort and rebuke with all authority. Let no one disregard you.</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The coming of Jesus is your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blessed hope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that you should be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preparing</a:t>
            </a:r>
            <a:r>
              <a:rPr kumimoji="0" lang="en-US" sz="2400" b="0" i="1"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for.</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895F5A2C-EB19-7DE3-D532-95D9A4B57ECB}"/>
                  </a:ext>
                </a:extLst>
              </p14:cNvPr>
              <p14:cNvContentPartPr/>
              <p14:nvPr/>
            </p14:nvContentPartPr>
            <p14:xfrm>
              <a:off x="2289358" y="3454954"/>
              <a:ext cx="7613280" cy="122040"/>
            </p14:xfrm>
          </p:contentPart>
        </mc:Choice>
        <mc:Fallback xmlns="">
          <p:pic>
            <p:nvPicPr>
              <p:cNvPr id="7" name="Ink 6">
                <a:extLst>
                  <a:ext uri="{FF2B5EF4-FFF2-40B4-BE49-F238E27FC236}">
                    <a16:creationId xmlns:a16="http://schemas.microsoft.com/office/drawing/2014/main" id="{895F5A2C-EB19-7DE3-D532-95D9A4B57ECB}"/>
                  </a:ext>
                </a:extLst>
              </p:cNvPr>
              <p:cNvPicPr/>
              <p:nvPr/>
            </p:nvPicPr>
            <p:blipFill>
              <a:blip r:embed="rId3"/>
              <a:stretch>
                <a:fillRect/>
              </a:stretch>
            </p:blipFill>
            <p:spPr>
              <a:xfrm>
                <a:off x="2217718" y="3311314"/>
                <a:ext cx="7756920" cy="409680"/>
              </a:xfrm>
              <a:prstGeom prst="rect">
                <a:avLst/>
              </a:prstGeom>
            </p:spPr>
          </p:pic>
        </mc:Fallback>
      </mc:AlternateContent>
      <p:sp>
        <p:nvSpPr>
          <p:cNvPr id="8" name="TextBox 7">
            <a:extLst>
              <a:ext uri="{FF2B5EF4-FFF2-40B4-BE49-F238E27FC236}">
                <a16:creationId xmlns:a16="http://schemas.microsoft.com/office/drawing/2014/main" id="{1AB3B724-A0AB-051B-D042-081F16FB73E1}"/>
              </a:ext>
            </a:extLst>
          </p:cNvPr>
          <p:cNvSpPr txBox="1"/>
          <p:nvPr/>
        </p:nvSpPr>
        <p:spPr>
          <a:xfrm>
            <a:off x="1712083" y="4251723"/>
            <a:ext cx="8780533"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prstClr val="black"/>
                </a:solidFill>
                <a:latin typeface="Calibri" panose="020F0502020204030204"/>
              </a:rPr>
              <a:t>Luke 12:40</a:t>
            </a:r>
            <a:r>
              <a:rPr lang="en-US" sz="2000" b="1" dirty="0">
                <a:solidFill>
                  <a:prstClr val="black"/>
                </a:solidFill>
                <a:latin typeface="Calibri" panose="020F0502020204030204"/>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srgbClr val="C00000"/>
                </a:solidFill>
              </a:rPr>
              <a:t>“You also must be ready, for the Son of Man is coming at an hour you do not expect</a:t>
            </a:r>
            <a:r>
              <a:rPr lang="en-US" i="1" dirty="0">
                <a:solidFill>
                  <a:prstClr val="black"/>
                </a:solidFill>
              </a:rPr>
              <a:t>.”</a:t>
            </a:r>
          </a:p>
        </p:txBody>
      </p:sp>
      <p:sp>
        <p:nvSpPr>
          <p:cNvPr id="9" name="TextBox 8">
            <a:extLst>
              <a:ext uri="{FF2B5EF4-FFF2-40B4-BE49-F238E27FC236}">
                <a16:creationId xmlns:a16="http://schemas.microsoft.com/office/drawing/2014/main" id="{A6502791-B133-4D77-405D-563E6418FA72}"/>
              </a:ext>
            </a:extLst>
          </p:cNvPr>
          <p:cNvSpPr txBox="1"/>
          <p:nvPr/>
        </p:nvSpPr>
        <p:spPr>
          <a:xfrm>
            <a:off x="1705733" y="5725600"/>
            <a:ext cx="8780533" cy="67710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u="sng" dirty="0">
                <a:solidFill>
                  <a:prstClr val="black"/>
                </a:solidFill>
                <a:latin typeface="Calibri" panose="020F0502020204030204"/>
              </a:rPr>
              <a:t>Revelation 22:20</a:t>
            </a:r>
            <a:r>
              <a:rPr lang="en-US" sz="2000" b="1" dirty="0">
                <a:solidFill>
                  <a:prstClr val="black"/>
                </a:solidFill>
                <a:latin typeface="Calibri" panose="020F0502020204030204"/>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He who testifies to these things says, “</a:t>
            </a:r>
            <a:r>
              <a:rPr lang="en-US" i="1" dirty="0">
                <a:solidFill>
                  <a:srgbClr val="C00000"/>
                </a:solidFill>
              </a:rPr>
              <a:t>Surely I am coming soon</a:t>
            </a:r>
            <a:r>
              <a:rPr lang="en-US" i="1" dirty="0">
                <a:solidFill>
                  <a:prstClr val="black"/>
                </a:solidFill>
              </a:rPr>
              <a:t>.” Amen. Come, Lord Jesus!</a:t>
            </a:r>
          </a:p>
        </p:txBody>
      </p:sp>
    </p:spTree>
    <p:extLst>
      <p:ext uri="{BB962C8B-B14F-4D97-AF65-F5344CB8AC3E}">
        <p14:creationId xmlns:p14="http://schemas.microsoft.com/office/powerpoint/2010/main" val="236468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A. Why study Biblical Prophecy?</a:t>
            </a:r>
          </a:p>
        </p:txBody>
      </p:sp>
      <p:sp>
        <p:nvSpPr>
          <p:cNvPr id="4" name="TextBox 3">
            <a:extLst>
              <a:ext uri="{FF2B5EF4-FFF2-40B4-BE49-F238E27FC236}">
                <a16:creationId xmlns:a16="http://schemas.microsoft.com/office/drawing/2014/main" id="{78F39146-FF83-C08B-8FD8-67E8038C5E38}"/>
              </a:ext>
            </a:extLst>
          </p:cNvPr>
          <p:cNvSpPr txBox="1"/>
          <p:nvPr/>
        </p:nvSpPr>
        <p:spPr>
          <a:xfrm>
            <a:off x="1705733" y="2892215"/>
            <a:ext cx="878053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Turn in Your Bibles to 2 Peter 3</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solidFill>
                  <a:prstClr val="black"/>
                </a:solidFill>
                <a:latin typeface="Calibri" panose="020F0502020204030204"/>
              </a:rPr>
              <a:t>3</a:t>
            </a: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Being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ignorant</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of prophecy can actually be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harmful</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to yourself and others.</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27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A. Why study Biblical Prophecy?</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Being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ignorant</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of prophecy can actually be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harmful</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to yourself and others.</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Picture 4" descr="A white text on a white background">
            <a:extLst>
              <a:ext uri="{FF2B5EF4-FFF2-40B4-BE49-F238E27FC236}">
                <a16:creationId xmlns:a16="http://schemas.microsoft.com/office/drawing/2014/main" id="{4149C6D8-9CB1-7D59-3FB3-B972B38DA9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7550" y="2228850"/>
            <a:ext cx="5676900" cy="2400300"/>
          </a:xfrm>
          <a:prstGeom prst="rect">
            <a:avLst/>
          </a:prstGeom>
        </p:spPr>
      </p:pic>
      <mc:AlternateContent xmlns:mc="http://schemas.openxmlformats.org/markup-compatibility/2006" xmlns:p14="http://schemas.microsoft.com/office/powerpoint/2010/main">
        <mc:Choice Requires="p14">
          <p:contentPart p14:bwMode="auto" r:id="rId3">
            <p14:nvContentPartPr>
              <p14:cNvPr id="18" name="Ink 17">
                <a:extLst>
                  <a:ext uri="{FF2B5EF4-FFF2-40B4-BE49-F238E27FC236}">
                    <a16:creationId xmlns:a16="http://schemas.microsoft.com/office/drawing/2014/main" id="{B1E9D1FA-EF26-60DA-870F-1965FFCBE167}"/>
                  </a:ext>
                </a:extLst>
              </p14:cNvPr>
              <p14:cNvContentPartPr/>
              <p14:nvPr/>
            </p14:nvContentPartPr>
            <p14:xfrm>
              <a:off x="4107836" y="2824173"/>
              <a:ext cx="4670280" cy="110160"/>
            </p14:xfrm>
          </p:contentPart>
        </mc:Choice>
        <mc:Fallback xmlns="">
          <p:pic>
            <p:nvPicPr>
              <p:cNvPr id="18" name="Ink 17">
                <a:extLst>
                  <a:ext uri="{FF2B5EF4-FFF2-40B4-BE49-F238E27FC236}">
                    <a16:creationId xmlns:a16="http://schemas.microsoft.com/office/drawing/2014/main" id="{B1E9D1FA-EF26-60DA-870F-1965FFCBE167}"/>
                  </a:ext>
                </a:extLst>
              </p:cNvPr>
              <p:cNvPicPr/>
              <p:nvPr/>
            </p:nvPicPr>
            <p:blipFill>
              <a:blip r:embed="rId4"/>
              <a:stretch>
                <a:fillRect/>
              </a:stretch>
            </p:blipFill>
            <p:spPr>
              <a:xfrm>
                <a:off x="4036196" y="2680533"/>
                <a:ext cx="4813920" cy="397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9" name="Ink 18">
                <a:extLst>
                  <a:ext uri="{FF2B5EF4-FFF2-40B4-BE49-F238E27FC236}">
                    <a16:creationId xmlns:a16="http://schemas.microsoft.com/office/drawing/2014/main" id="{E96A41DC-ED21-100C-7DD6-9EF2ABA56243}"/>
                  </a:ext>
                </a:extLst>
              </p14:cNvPr>
              <p14:cNvContentPartPr/>
              <p14:nvPr/>
            </p14:nvContentPartPr>
            <p14:xfrm>
              <a:off x="3411956" y="3125133"/>
              <a:ext cx="1891440" cy="97560"/>
            </p14:xfrm>
          </p:contentPart>
        </mc:Choice>
        <mc:Fallback xmlns="">
          <p:pic>
            <p:nvPicPr>
              <p:cNvPr id="19" name="Ink 18">
                <a:extLst>
                  <a:ext uri="{FF2B5EF4-FFF2-40B4-BE49-F238E27FC236}">
                    <a16:creationId xmlns:a16="http://schemas.microsoft.com/office/drawing/2014/main" id="{E96A41DC-ED21-100C-7DD6-9EF2ABA56243}"/>
                  </a:ext>
                </a:extLst>
              </p:cNvPr>
              <p:cNvPicPr/>
              <p:nvPr/>
            </p:nvPicPr>
            <p:blipFill>
              <a:blip r:embed="rId6"/>
              <a:stretch>
                <a:fillRect/>
              </a:stretch>
            </p:blipFill>
            <p:spPr>
              <a:xfrm>
                <a:off x="3340316" y="2981493"/>
                <a:ext cx="2035080" cy="385200"/>
              </a:xfrm>
              <a:prstGeom prst="rect">
                <a:avLst/>
              </a:prstGeom>
            </p:spPr>
          </p:pic>
        </mc:Fallback>
      </mc:AlternateContent>
      <p:sp>
        <p:nvSpPr>
          <p:cNvPr id="20" name="Rectangle 19">
            <a:extLst>
              <a:ext uri="{FF2B5EF4-FFF2-40B4-BE49-F238E27FC236}">
                <a16:creationId xmlns:a16="http://schemas.microsoft.com/office/drawing/2014/main" id="{E04692B0-D9E8-5DB9-56AD-D17B91DF4C57}"/>
              </a:ext>
            </a:extLst>
          </p:cNvPr>
          <p:cNvSpPr/>
          <p:nvPr/>
        </p:nvSpPr>
        <p:spPr>
          <a:xfrm>
            <a:off x="4380931" y="2812417"/>
            <a:ext cx="436729" cy="202556"/>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EA4E5D9-B8BF-104B-A653-A97B5B83254B}"/>
              </a:ext>
            </a:extLst>
          </p:cNvPr>
          <p:cNvSpPr/>
          <p:nvPr/>
        </p:nvSpPr>
        <p:spPr>
          <a:xfrm>
            <a:off x="7058167" y="2256209"/>
            <a:ext cx="1403445" cy="22768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224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 calcmode="lin" valueType="num">
                                      <p:cBhvr>
                                        <p:cTn id="15" dur="1000" fill="hold"/>
                                        <p:tgtEl>
                                          <p:spTgt spid="18"/>
                                        </p:tgtEl>
                                        <p:attrNameLst>
                                          <p:attrName>style.rotation</p:attrName>
                                        </p:attrNameLst>
                                      </p:cBhvr>
                                      <p:tavLst>
                                        <p:tav tm="0">
                                          <p:val>
                                            <p:fltVal val="90"/>
                                          </p:val>
                                        </p:tav>
                                        <p:tav tm="100000">
                                          <p:val>
                                            <p:fltVal val="0"/>
                                          </p:val>
                                        </p:tav>
                                      </p:tavLst>
                                    </p:anim>
                                    <p:animEffect transition="in" filter="fade">
                                      <p:cBhvr>
                                        <p:cTn id="16" dur="1000"/>
                                        <p:tgtEl>
                                          <p:spTgt spid="18"/>
                                        </p:tgtEl>
                                      </p:cBhvr>
                                    </p:animEffect>
                                  </p:childTnLst>
                                </p:cTn>
                              </p:par>
                              <p:par>
                                <p:cTn id="17" presetID="3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style.rotation</p:attrName>
                                        </p:attrNameLst>
                                      </p:cBhvr>
                                      <p:tavLst>
                                        <p:tav tm="0">
                                          <p:val>
                                            <p:fltVal val="90"/>
                                          </p:val>
                                        </p:tav>
                                        <p:tav tm="100000">
                                          <p:val>
                                            <p:fltVal val="0"/>
                                          </p:val>
                                        </p:tav>
                                      </p:tavLst>
                                    </p:anim>
                                    <p:animEffect transition="in" filter="fade">
                                      <p:cBhvr>
                                        <p:cTn id="22" dur="1000"/>
                                        <p:tgtEl>
                                          <p:spTgt spid="19"/>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1000" fill="hold"/>
                                        <p:tgtEl>
                                          <p:spTgt spid="20"/>
                                        </p:tgtEl>
                                        <p:attrNameLst>
                                          <p:attrName>ppt_w</p:attrName>
                                        </p:attrNameLst>
                                      </p:cBhvr>
                                      <p:tavLst>
                                        <p:tav tm="0">
                                          <p:val>
                                            <p:fltVal val="0"/>
                                          </p:val>
                                        </p:tav>
                                        <p:tav tm="100000">
                                          <p:val>
                                            <p:strVal val="#ppt_w"/>
                                          </p:val>
                                        </p:tav>
                                      </p:tavLst>
                                    </p:anim>
                                    <p:anim calcmode="lin" valueType="num">
                                      <p:cBhvr>
                                        <p:cTn id="26" dur="1000" fill="hold"/>
                                        <p:tgtEl>
                                          <p:spTgt spid="20"/>
                                        </p:tgtEl>
                                        <p:attrNameLst>
                                          <p:attrName>ppt_h</p:attrName>
                                        </p:attrNameLst>
                                      </p:cBhvr>
                                      <p:tavLst>
                                        <p:tav tm="0">
                                          <p:val>
                                            <p:fltVal val="0"/>
                                          </p:val>
                                        </p:tav>
                                        <p:tav tm="100000">
                                          <p:val>
                                            <p:strVal val="#ppt_h"/>
                                          </p:val>
                                        </p:tav>
                                      </p:tavLst>
                                    </p:anim>
                                    <p:anim calcmode="lin" valueType="num">
                                      <p:cBhvr>
                                        <p:cTn id="27" dur="1000" fill="hold"/>
                                        <p:tgtEl>
                                          <p:spTgt spid="20"/>
                                        </p:tgtEl>
                                        <p:attrNameLst>
                                          <p:attrName>style.rotation</p:attrName>
                                        </p:attrNameLst>
                                      </p:cBhvr>
                                      <p:tavLst>
                                        <p:tav tm="0">
                                          <p:val>
                                            <p:fltVal val="90"/>
                                          </p:val>
                                        </p:tav>
                                        <p:tav tm="100000">
                                          <p:val>
                                            <p:fltVal val="0"/>
                                          </p:val>
                                        </p:tav>
                                      </p:tavLst>
                                    </p:anim>
                                    <p:animEffect transition="in" filter="fade">
                                      <p:cBhvr>
                                        <p:cTn id="28" dur="1000"/>
                                        <p:tgtEl>
                                          <p:spTgt spid="20"/>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1000" fill="hold"/>
                                        <p:tgtEl>
                                          <p:spTgt spid="21"/>
                                        </p:tgtEl>
                                        <p:attrNameLst>
                                          <p:attrName>ppt_w</p:attrName>
                                        </p:attrNameLst>
                                      </p:cBhvr>
                                      <p:tavLst>
                                        <p:tav tm="0">
                                          <p:val>
                                            <p:fltVal val="0"/>
                                          </p:val>
                                        </p:tav>
                                        <p:tav tm="100000">
                                          <p:val>
                                            <p:strVal val="#ppt_w"/>
                                          </p:val>
                                        </p:tav>
                                      </p:tavLst>
                                    </p:anim>
                                    <p:anim calcmode="lin" valueType="num">
                                      <p:cBhvr>
                                        <p:cTn id="32" dur="1000" fill="hold"/>
                                        <p:tgtEl>
                                          <p:spTgt spid="21"/>
                                        </p:tgtEl>
                                        <p:attrNameLst>
                                          <p:attrName>ppt_h</p:attrName>
                                        </p:attrNameLst>
                                      </p:cBhvr>
                                      <p:tavLst>
                                        <p:tav tm="0">
                                          <p:val>
                                            <p:fltVal val="0"/>
                                          </p:val>
                                        </p:tav>
                                        <p:tav tm="100000">
                                          <p:val>
                                            <p:strVal val="#ppt_h"/>
                                          </p:val>
                                        </p:tav>
                                      </p:tavLst>
                                    </p:anim>
                                    <p:anim calcmode="lin" valueType="num">
                                      <p:cBhvr>
                                        <p:cTn id="33" dur="1000" fill="hold"/>
                                        <p:tgtEl>
                                          <p:spTgt spid="21"/>
                                        </p:tgtEl>
                                        <p:attrNameLst>
                                          <p:attrName>style.rotation</p:attrName>
                                        </p:attrNameLst>
                                      </p:cBhvr>
                                      <p:tavLst>
                                        <p:tav tm="0">
                                          <p:val>
                                            <p:fltVal val="90"/>
                                          </p:val>
                                        </p:tav>
                                        <p:tav tm="100000">
                                          <p:val>
                                            <p:fltVal val="0"/>
                                          </p:val>
                                        </p:tav>
                                      </p:tavLst>
                                    </p:anim>
                                    <p:animEffect transition="in" filter="fade">
                                      <p:cBhvr>
                                        <p:cTn id="3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u="sng" dirty="0">
                <a:solidFill>
                  <a:prstClr val="black"/>
                </a:solidFill>
                <a:latin typeface="Calibri" panose="020F0502020204030204"/>
              </a:rPr>
              <a:t>B</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 What are the 3 major ways Christians approach eschatology?</a:t>
            </a:r>
          </a:p>
        </p:txBody>
      </p:sp>
      <p:sp>
        <p:nvSpPr>
          <p:cNvPr id="4" name="TextBox 3">
            <a:extLst>
              <a:ext uri="{FF2B5EF4-FFF2-40B4-BE49-F238E27FC236}">
                <a16:creationId xmlns:a16="http://schemas.microsoft.com/office/drawing/2014/main" id="{78F39146-FF83-C08B-8FD8-67E8038C5E38}"/>
              </a:ext>
            </a:extLst>
          </p:cNvPr>
          <p:cNvSpPr txBox="1"/>
          <p:nvPr/>
        </p:nvSpPr>
        <p:spPr>
          <a:xfrm>
            <a:off x="0" y="1465533"/>
            <a:ext cx="12192000" cy="2893100"/>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Revelation</a:t>
            </a:r>
            <a:r>
              <a:rPr kumimoji="0" lang="en-US" sz="2000" b="1" i="0" u="sng" strike="noStrike" kern="1200" cap="none" spc="0" normalizeH="0" noProof="0" dirty="0">
                <a:ln>
                  <a:noFill/>
                </a:ln>
                <a:solidFill>
                  <a:prstClr val="black"/>
                </a:solidFill>
                <a:effectLst/>
                <a:uLnTx/>
                <a:uFillTx/>
                <a:latin typeface="Calibri" panose="020F0502020204030204"/>
                <a:ea typeface="+mn-ea"/>
                <a:cs typeface="+mn-cs"/>
              </a:rPr>
              <a:t> 20:1-6</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Then I saw an angel coming down from heaven, holding in his hand the key to the bottomless pit and a great chain. And he seized the dragon, that ancient serpent, who is the devil and Satan, and bound him for </a:t>
            </a:r>
            <a:r>
              <a:rPr lang="en-US" b="1" i="1" dirty="0">
                <a:solidFill>
                  <a:srgbClr val="0070C0"/>
                </a:solidFill>
              </a:rPr>
              <a:t>a thousand years</a:t>
            </a:r>
            <a:r>
              <a:rPr lang="en-US" i="1" dirty="0">
                <a:solidFill>
                  <a:prstClr val="black"/>
                </a:solidFill>
              </a:rPr>
              <a:t>, and threw him into the pit, and shut it and sealed it over him, so that he might not deceive the nations any longer, until </a:t>
            </a:r>
            <a:r>
              <a:rPr lang="en-US" b="1" i="1" dirty="0">
                <a:solidFill>
                  <a:srgbClr val="0070C0"/>
                </a:solidFill>
              </a:rPr>
              <a:t>the thousand years</a:t>
            </a:r>
            <a:r>
              <a:rPr lang="en-US" b="1" i="1" dirty="0">
                <a:solidFill>
                  <a:prstClr val="black"/>
                </a:solidFill>
              </a:rPr>
              <a:t> </a:t>
            </a:r>
            <a:r>
              <a:rPr lang="en-US" i="1" dirty="0">
                <a:solidFill>
                  <a:prstClr val="black"/>
                </a:solidFill>
              </a:rPr>
              <a:t>were ended. After that he must be released for a little while. Then I saw thrones, and seated on them were those to whom the authority to judge was committed. Also I saw the souls of those who had been beheaded for the testimony of Jesus and for the word of God, and those who had not worshiped the beast or its image and had not received its mark on their foreheads or their hands. They came to life and reigned with Christ for </a:t>
            </a:r>
            <a:r>
              <a:rPr lang="en-US" b="1" i="1" dirty="0">
                <a:solidFill>
                  <a:srgbClr val="0070C0"/>
                </a:solidFill>
              </a:rPr>
              <a:t>a thousand years</a:t>
            </a:r>
            <a:r>
              <a:rPr lang="en-US" i="1" dirty="0">
                <a:solidFill>
                  <a:prstClr val="black"/>
                </a:solidFill>
              </a:rPr>
              <a:t>. The rest of the dead did not come to life until </a:t>
            </a:r>
            <a:r>
              <a:rPr lang="en-US" b="1" i="1" dirty="0">
                <a:solidFill>
                  <a:srgbClr val="0070C0"/>
                </a:solidFill>
              </a:rPr>
              <a:t>the thousand years </a:t>
            </a:r>
            <a:r>
              <a:rPr lang="en-US" i="1" dirty="0">
                <a:solidFill>
                  <a:prstClr val="black"/>
                </a:solidFill>
              </a:rPr>
              <a:t>were ended. This is the first resurrection. </a:t>
            </a:r>
            <a:r>
              <a:rPr lang="en-US" i="1" dirty="0">
                <a:solidFill>
                  <a:prstClr val="black"/>
                </a:solidFill>
                <a:highlight>
                  <a:srgbClr val="FFFF00"/>
                </a:highlight>
              </a:rPr>
              <a:t>Blessed and holy is the one who shares in the first resurrection! Over such the second death has no power, but they will be priests of God and of Christ, and they will reign with him for </a:t>
            </a:r>
            <a:r>
              <a:rPr lang="en-US" b="1" i="1" dirty="0">
                <a:solidFill>
                  <a:srgbClr val="0070C0"/>
                </a:solidFill>
                <a:highlight>
                  <a:srgbClr val="FFFF00"/>
                </a:highlight>
              </a:rPr>
              <a:t>a thousand years</a:t>
            </a:r>
            <a:r>
              <a:rPr lang="en-US" i="1" dirty="0">
                <a:solidFill>
                  <a:prstClr val="black"/>
                </a:solidFill>
                <a:highlight>
                  <a:srgbClr val="FFFF00"/>
                </a:highlight>
              </a:rPr>
              <a:t>.</a:t>
            </a:r>
          </a:p>
        </p:txBody>
      </p:sp>
    </p:spTree>
    <p:extLst>
      <p:ext uri="{BB962C8B-B14F-4D97-AF65-F5344CB8AC3E}">
        <p14:creationId xmlns:p14="http://schemas.microsoft.com/office/powerpoint/2010/main" val="139370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B. What are the 3 major ways Christians approach eschatology?</a:t>
            </a:r>
          </a:p>
        </p:txBody>
      </p:sp>
      <p:sp>
        <p:nvSpPr>
          <p:cNvPr id="2" name="TextBox 1">
            <a:extLst>
              <a:ext uri="{FF2B5EF4-FFF2-40B4-BE49-F238E27FC236}">
                <a16:creationId xmlns:a16="http://schemas.microsoft.com/office/drawing/2014/main" id="{10DE2707-B481-FE10-9DB9-35DBAF37ADA5}"/>
              </a:ext>
            </a:extLst>
          </p:cNvPr>
          <p:cNvSpPr txBox="1"/>
          <p:nvPr/>
        </p:nvSpPr>
        <p:spPr>
          <a:xfrm>
            <a:off x="1" y="509632"/>
            <a:ext cx="12191998"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Post</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-millennial: Jesus will return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after</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non-literal</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1000 years.</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AC0A8BC-46FA-59F4-AFD9-6386E0BC01FB}"/>
              </a:ext>
            </a:extLst>
          </p:cNvPr>
          <p:cNvSpPr txBox="1"/>
          <p:nvPr/>
        </p:nvSpPr>
        <p:spPr>
          <a:xfrm>
            <a:off x="1184274" y="2674600"/>
            <a:ext cx="9823451" cy="1231106"/>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Matthew 24:21-22</a:t>
            </a: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then there will be great tribulation</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such as has not been from the beginning of the world until now, no, and never will be. </a:t>
            </a: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And if those days had not been cut short, no human being would be saved</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But for the sake of the elect those days will be cut short.</a:t>
            </a:r>
          </a:p>
        </p:txBody>
      </p:sp>
    </p:spTree>
    <p:extLst>
      <p:ext uri="{BB962C8B-B14F-4D97-AF65-F5344CB8AC3E}">
        <p14:creationId xmlns:p14="http://schemas.microsoft.com/office/powerpoint/2010/main" val="204932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B. What are the 3 major ways Christians approach eschatology?</a:t>
            </a:r>
          </a:p>
        </p:txBody>
      </p:sp>
      <p:sp>
        <p:nvSpPr>
          <p:cNvPr id="4" name="TextBox 3">
            <a:extLst>
              <a:ext uri="{FF2B5EF4-FFF2-40B4-BE49-F238E27FC236}">
                <a16:creationId xmlns:a16="http://schemas.microsoft.com/office/drawing/2014/main" id="{78F39146-FF83-C08B-8FD8-67E8038C5E38}"/>
              </a:ext>
            </a:extLst>
          </p:cNvPr>
          <p:cNvSpPr txBox="1"/>
          <p:nvPr/>
        </p:nvSpPr>
        <p:spPr>
          <a:xfrm>
            <a:off x="0" y="2134847"/>
            <a:ext cx="12192000" cy="1785104"/>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Luke 4:17-21</a:t>
            </a:r>
            <a:r>
              <a:rPr kumimoji="0" lang="en-US" sz="2000" b="1" i="0"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i="1" dirty="0">
                <a:solidFill>
                  <a:prstClr val="black"/>
                </a:solidFill>
              </a:rPr>
              <a:t>And the scroll of the prophet Isaiah was given to him. He unrolled the scroll and found the place where it was written, “</a:t>
            </a:r>
            <a:r>
              <a:rPr lang="en-US" i="1" dirty="0">
                <a:solidFill>
                  <a:srgbClr val="0070C0"/>
                </a:solidFill>
              </a:rPr>
              <a:t>The Spirit of the Lord is upon me, because he has anointed me to proclaim good news to the poor. He has sent me to proclaim liberty to the captives and recovering of sight to the blind, to set at liberty those who are oppressed, to proclaim the year of the Lord’s favor</a:t>
            </a:r>
            <a:r>
              <a:rPr lang="en-US" i="1" dirty="0">
                <a:solidFill>
                  <a:prstClr val="black"/>
                </a:solidFill>
              </a:rPr>
              <a:t>.” And he rolled up the scroll and gave it back to the attendant and sat down. And the eyes of all in the synagogue were fixed on him. And he began to say to them, “</a:t>
            </a:r>
            <a:r>
              <a:rPr lang="en-US" i="1" dirty="0">
                <a:solidFill>
                  <a:srgbClr val="FF0000"/>
                </a:solidFill>
              </a:rPr>
              <a:t>Today this Scripture has been fulfilled in your hearing</a:t>
            </a:r>
            <a:r>
              <a:rPr lang="en-US" i="1" dirty="0">
                <a:solidFill>
                  <a:prstClr val="black"/>
                </a:solidFill>
              </a:rPr>
              <a:t>.”</a:t>
            </a:r>
          </a:p>
        </p:txBody>
      </p:sp>
      <p:sp>
        <p:nvSpPr>
          <p:cNvPr id="5" name="TextBox 4">
            <a:extLst>
              <a:ext uri="{FF2B5EF4-FFF2-40B4-BE49-F238E27FC236}">
                <a16:creationId xmlns:a16="http://schemas.microsoft.com/office/drawing/2014/main" id="{6F1B48FC-5607-B3AA-6461-8FC70F33B9DA}"/>
              </a:ext>
            </a:extLst>
          </p:cNvPr>
          <p:cNvSpPr txBox="1"/>
          <p:nvPr/>
        </p:nvSpPr>
        <p:spPr>
          <a:xfrm>
            <a:off x="0" y="523221"/>
            <a:ext cx="1219199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A</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-millennial: Jesus is reigning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now</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spiritually,</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through the church on earth and/or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spiritually</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in heaven, either way in a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non-literal</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1000-year reign.</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0ECFD4F6-85F8-BF0C-F9F7-7A49E6D87546}"/>
              </a:ext>
            </a:extLst>
          </p:cNvPr>
          <p:cNvSpPr txBox="1"/>
          <p:nvPr/>
        </p:nvSpPr>
        <p:spPr>
          <a:xfrm>
            <a:off x="-1" y="4375354"/>
            <a:ext cx="12192000" cy="2062103"/>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Isaiah 61:1-3</a:t>
            </a:r>
            <a:r>
              <a:rPr kumimoji="0" lang="en-US" sz="2000" b="1" i="0" u="sng"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sz="1400" b="1" i="1" dirty="0">
                <a:solidFill>
                  <a:srgbClr val="0070C0"/>
                </a:solidFill>
              </a:rPr>
              <a:t>(Jesus fulfilled above, 1</a:t>
            </a:r>
            <a:r>
              <a:rPr lang="en-US" sz="1400" b="1" i="1" baseline="30000" dirty="0">
                <a:solidFill>
                  <a:srgbClr val="0070C0"/>
                </a:solidFill>
              </a:rPr>
              <a:t>st</a:t>
            </a:r>
            <a:r>
              <a:rPr lang="en-US" sz="1400" b="1" i="1" dirty="0">
                <a:solidFill>
                  <a:srgbClr val="0070C0"/>
                </a:solidFill>
              </a:rPr>
              <a:t> coming) </a:t>
            </a:r>
            <a:r>
              <a:rPr lang="en-US" i="1" dirty="0">
                <a:solidFill>
                  <a:srgbClr val="0070C0"/>
                </a:solidFill>
              </a:rPr>
              <a:t>The Spirit of the Lord GOD is upon me, because the LORD has anointed me to bring good news to the poor; he has sent me to bind up the brokenhearted, to proclaim liberty to the captives, and the opening of the prison to those who are bound; to proclaim the year of the LORD’s favor</a:t>
            </a:r>
            <a:r>
              <a:rPr lang="en-US" i="1" dirty="0">
                <a:solidFill>
                  <a:prstClr val="black"/>
                </a:solidFill>
              </a:rPr>
              <a:t>, </a:t>
            </a:r>
            <a:r>
              <a:rPr lang="en-US" sz="1400" b="1" i="1" dirty="0">
                <a:solidFill>
                  <a:schemeClr val="accent4">
                    <a:lumMod val="50000"/>
                  </a:schemeClr>
                </a:solidFill>
              </a:rPr>
              <a:t>(Jesus stopped here because this will still fulfilled at His 2</a:t>
            </a:r>
            <a:r>
              <a:rPr lang="en-US" sz="1400" b="1" i="1" baseline="30000" dirty="0">
                <a:solidFill>
                  <a:schemeClr val="accent4">
                    <a:lumMod val="50000"/>
                  </a:schemeClr>
                </a:solidFill>
              </a:rPr>
              <a:t>nd</a:t>
            </a:r>
            <a:r>
              <a:rPr lang="en-US" sz="1400" b="1" i="1" dirty="0">
                <a:solidFill>
                  <a:schemeClr val="accent4">
                    <a:lumMod val="50000"/>
                  </a:schemeClr>
                </a:solidFill>
              </a:rPr>
              <a:t> coming) </a:t>
            </a:r>
            <a:r>
              <a:rPr lang="en-US" i="1" dirty="0">
                <a:solidFill>
                  <a:schemeClr val="accent4">
                    <a:lumMod val="50000"/>
                  </a:schemeClr>
                </a:solidFill>
              </a:rPr>
              <a:t>and the day of vengeance of our God; to comfort all who mourn; to grant to those who mourn in Zion— to give them a beautiful headdress instead of ashes, the oil of gladness instead of mourning, the garment of praise instead of a faint spirit; that they may be called oaks of righteousness, the planting of the LORD, that he may be glorified.</a:t>
            </a:r>
          </a:p>
        </p:txBody>
      </p:sp>
    </p:spTree>
    <p:extLst>
      <p:ext uri="{BB962C8B-B14F-4D97-AF65-F5344CB8AC3E}">
        <p14:creationId xmlns:p14="http://schemas.microsoft.com/office/powerpoint/2010/main" val="363130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B. What are the 3 major ways Christians approach eschatology?</a:t>
            </a:r>
          </a:p>
        </p:txBody>
      </p:sp>
      <p:sp>
        <p:nvSpPr>
          <p:cNvPr id="11" name="TextBox 10">
            <a:extLst>
              <a:ext uri="{FF2B5EF4-FFF2-40B4-BE49-F238E27FC236}">
                <a16:creationId xmlns:a16="http://schemas.microsoft.com/office/drawing/2014/main" id="{D702EADE-04CE-F05A-CA93-4C66E507E269}"/>
              </a:ext>
            </a:extLst>
          </p:cNvPr>
          <p:cNvSpPr txBox="1"/>
          <p:nvPr/>
        </p:nvSpPr>
        <p:spPr>
          <a:xfrm>
            <a:off x="0" y="523221"/>
            <a:ext cx="12191999"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Pre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-millennial: Jesus returns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before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(or really, at the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start</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of) the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literal</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1000 years, and </a:t>
            </a:r>
            <a:r>
              <a:rPr kumimoji="0" lang="en-US" sz="2400" b="0" i="1" u="sng" strike="noStrike" kern="1200" cap="none" spc="0" normalizeH="0" baseline="0" noProof="0" dirty="0">
                <a:ln>
                  <a:noFill/>
                </a:ln>
                <a:solidFill>
                  <a:prstClr val="black"/>
                </a:solidFill>
                <a:effectLst/>
                <a:uLnTx/>
                <a:uFillTx/>
                <a:latin typeface="Calibri" panose="020F0502020204030204"/>
                <a:ea typeface="+mn-ea"/>
                <a:cs typeface="+mn-cs"/>
              </a:rPr>
              <a:t>literally</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reigns as King for those 1000 years.</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732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16775</TotalTime>
  <Words>2563</Words>
  <Application>Microsoft Office PowerPoint</Application>
  <PresentationFormat>Widescreen</PresentationFormat>
  <Paragraphs>141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340</cp:revision>
  <dcterms:created xsi:type="dcterms:W3CDTF">2022-07-07T17:16:49Z</dcterms:created>
  <dcterms:modified xsi:type="dcterms:W3CDTF">2023-10-15T15:30:17Z</dcterms:modified>
</cp:coreProperties>
</file>