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60" r:id="rId3"/>
    <p:sldId id="361" r:id="rId4"/>
    <p:sldId id="350" r:id="rId5"/>
    <p:sldId id="369" r:id="rId6"/>
    <p:sldId id="368" r:id="rId7"/>
    <p:sldId id="353" r:id="rId8"/>
    <p:sldId id="351" r:id="rId9"/>
    <p:sldId id="363" r:id="rId10"/>
    <p:sldId id="364" r:id="rId11"/>
    <p:sldId id="365" r:id="rId12"/>
    <p:sldId id="352" r:id="rId13"/>
    <p:sldId id="366" r:id="rId14"/>
    <p:sldId id="3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D09C9-8455-4422-9BAA-371A3DBF616B}" v="958" dt="2023-11-05T01:21:48.654"/>
    <p1510:client id="{90B9E75D-245B-4B59-83A5-AE04A72EF02D}" v="93" dt="2023-11-05T20:19:56.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2" autoAdjust="0"/>
    <p:restoredTop sz="94660"/>
  </p:normalViewPr>
  <p:slideViewPr>
    <p:cSldViewPr snapToGrid="0">
      <p:cViewPr varScale="1">
        <p:scale>
          <a:sx n="100" d="100"/>
          <a:sy n="100" d="100"/>
        </p:scale>
        <p:origin x="60"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ecker" userId="b8f6e2a6a2a75148" providerId="LiveId" clId="{2F0CC0C1-F783-46E0-A0A2-DA1CE8CEE67C}"/>
    <pc:docChg chg="modSld">
      <pc:chgData name="Richard Decker" userId="b8f6e2a6a2a75148" providerId="LiveId" clId="{2F0CC0C1-F783-46E0-A0A2-DA1CE8CEE67C}" dt="2023-08-06T13:18:08.631" v="0"/>
      <pc:docMkLst>
        <pc:docMk/>
      </pc:docMkLst>
      <pc:sldChg chg="modAnim">
        <pc:chgData name="Richard Decker" userId="b8f6e2a6a2a75148" providerId="LiveId" clId="{2F0CC0C1-F783-46E0-A0A2-DA1CE8CEE67C}" dt="2023-08-06T13:18:08.631" v="0"/>
        <pc:sldMkLst>
          <pc:docMk/>
          <pc:sldMk cId="19911266" sldId="345"/>
        </pc:sldMkLst>
      </pc:sldChg>
    </pc:docChg>
  </pc:docChgLst>
  <pc:docChgLst>
    <pc:chgData name="Richard Decker" userId="b8f6e2a6a2a75148" providerId="LiveId" clId="{AB0C0995-B8D1-4799-BBC0-4C60D9305CD3}"/>
    <pc:docChg chg="undo custSel delSld modSld">
      <pc:chgData name="Richard Decker" userId="b8f6e2a6a2a75148" providerId="LiveId" clId="{AB0C0995-B8D1-4799-BBC0-4C60D9305CD3}" dt="2023-10-27T22:01:19.954" v="1697"/>
      <pc:docMkLst>
        <pc:docMk/>
      </pc:docMkLst>
      <pc:sldChg chg="modSp mod">
        <pc:chgData name="Richard Decker" userId="b8f6e2a6a2a75148" providerId="LiveId" clId="{AB0C0995-B8D1-4799-BBC0-4C60D9305CD3}" dt="2023-10-27T21:38:23.460" v="39" actId="20577"/>
        <pc:sldMkLst>
          <pc:docMk/>
          <pc:sldMk cId="1744375188" sldId="262"/>
        </pc:sldMkLst>
        <pc:spChg chg="mod">
          <ac:chgData name="Richard Decker" userId="b8f6e2a6a2a75148" providerId="LiveId" clId="{AB0C0995-B8D1-4799-BBC0-4C60D9305CD3}" dt="2023-10-27T21:38:23.460" v="39" actId="20577"/>
          <ac:spMkLst>
            <pc:docMk/>
            <pc:sldMk cId="1744375188" sldId="262"/>
            <ac:spMk id="4" creationId="{71D98E05-015C-9C0A-6AD5-FDC1B87C8BEB}"/>
          </ac:spMkLst>
        </pc:spChg>
        <pc:picChg chg="mod">
          <ac:chgData name="Richard Decker" userId="b8f6e2a6a2a75148" providerId="LiveId" clId="{AB0C0995-B8D1-4799-BBC0-4C60D9305CD3}" dt="2023-10-27T21:38:08.443" v="29" actId="14100"/>
          <ac:picMkLst>
            <pc:docMk/>
            <pc:sldMk cId="1744375188" sldId="262"/>
            <ac:picMk id="5" creationId="{2AD6B732-6966-F848-9ECA-AD1AC9782E66}"/>
          </ac:picMkLst>
        </pc:picChg>
      </pc:sldChg>
      <pc:sldChg chg="addSp modSp mod modAnim">
        <pc:chgData name="Richard Decker" userId="b8f6e2a6a2a75148" providerId="LiveId" clId="{AB0C0995-B8D1-4799-BBC0-4C60D9305CD3}" dt="2023-10-27T21:53:58.896" v="1176"/>
        <pc:sldMkLst>
          <pc:docMk/>
          <pc:sldMk cId="19911266" sldId="345"/>
        </pc:sldMkLst>
        <pc:spChg chg="mod">
          <ac:chgData name="Richard Decker" userId="b8f6e2a6a2a75148" providerId="LiveId" clId="{AB0C0995-B8D1-4799-BBC0-4C60D9305CD3}" dt="2023-10-27T21:41:40.762" v="271" actId="1076"/>
          <ac:spMkLst>
            <pc:docMk/>
            <pc:sldMk cId="19911266" sldId="345"/>
            <ac:spMk id="2" creationId="{FB361F60-4632-BB9E-92C8-D4622D2BEBB8}"/>
          </ac:spMkLst>
        </pc:spChg>
        <pc:spChg chg="mod">
          <ac:chgData name="Richard Decker" userId="b8f6e2a6a2a75148" providerId="LiveId" clId="{AB0C0995-B8D1-4799-BBC0-4C60D9305CD3}" dt="2023-10-27T21:38:47.945" v="88" actId="20577"/>
          <ac:spMkLst>
            <pc:docMk/>
            <pc:sldMk cId="19911266" sldId="345"/>
            <ac:spMk id="3" creationId="{0017FEDA-CF2C-CB33-FBEA-27DFA959DDE7}"/>
          </ac:spMkLst>
        </pc:spChg>
        <pc:spChg chg="mod">
          <ac:chgData name="Richard Decker" userId="b8f6e2a6a2a75148" providerId="LiveId" clId="{AB0C0995-B8D1-4799-BBC0-4C60D9305CD3}" dt="2023-10-27T21:44:07.616" v="511" actId="115"/>
          <ac:spMkLst>
            <pc:docMk/>
            <pc:sldMk cId="19911266" sldId="345"/>
            <ac:spMk id="4" creationId="{78F39146-FF83-C08B-8FD8-67E8038C5E38}"/>
          </ac:spMkLst>
        </pc:spChg>
        <pc:spChg chg="mod">
          <ac:chgData name="Richard Decker" userId="b8f6e2a6a2a75148" providerId="LiveId" clId="{AB0C0995-B8D1-4799-BBC0-4C60D9305CD3}" dt="2023-10-27T21:39:10.780" v="122" actId="20577"/>
          <ac:spMkLst>
            <pc:docMk/>
            <pc:sldMk cId="19911266" sldId="345"/>
            <ac:spMk id="6" creationId="{15586F1E-C986-EE7E-AF38-6E752D66B8D9}"/>
          </ac:spMkLst>
        </pc:spChg>
        <pc:spChg chg="add mod">
          <ac:chgData name="Richard Decker" userId="b8f6e2a6a2a75148" providerId="LiveId" clId="{AB0C0995-B8D1-4799-BBC0-4C60D9305CD3}" dt="2023-10-27T21:44:09.580" v="512" actId="115"/>
          <ac:spMkLst>
            <pc:docMk/>
            <pc:sldMk cId="19911266" sldId="345"/>
            <ac:spMk id="7" creationId="{302B8AD1-BD59-8D31-ACE1-58BB6269BAF1}"/>
          </ac:spMkLst>
        </pc:spChg>
        <pc:spChg chg="add mod">
          <ac:chgData name="Richard Decker" userId="b8f6e2a6a2a75148" providerId="LiveId" clId="{AB0C0995-B8D1-4799-BBC0-4C60D9305CD3}" dt="2023-10-27T21:44:12.736" v="513" actId="115"/>
          <ac:spMkLst>
            <pc:docMk/>
            <pc:sldMk cId="19911266" sldId="345"/>
            <ac:spMk id="8" creationId="{69E37DFB-8695-E125-BF5B-32B75C3AE510}"/>
          </ac:spMkLst>
        </pc:spChg>
      </pc:sldChg>
      <pc:sldChg chg="del">
        <pc:chgData name="Richard Decker" userId="b8f6e2a6a2a75148" providerId="LiveId" clId="{AB0C0995-B8D1-4799-BBC0-4C60D9305CD3}" dt="2023-10-27T21:41:49.308" v="272" actId="47"/>
        <pc:sldMkLst>
          <pc:docMk/>
          <pc:sldMk cId="104237024" sldId="346"/>
        </pc:sldMkLst>
      </pc:sldChg>
      <pc:sldChg chg="del">
        <pc:chgData name="Richard Decker" userId="b8f6e2a6a2a75148" providerId="LiveId" clId="{AB0C0995-B8D1-4799-BBC0-4C60D9305CD3}" dt="2023-10-27T21:41:51.077" v="273" actId="47"/>
        <pc:sldMkLst>
          <pc:docMk/>
          <pc:sldMk cId="944430942" sldId="347"/>
        </pc:sldMkLst>
      </pc:sldChg>
      <pc:sldChg chg="del">
        <pc:chgData name="Richard Decker" userId="b8f6e2a6a2a75148" providerId="LiveId" clId="{AB0C0995-B8D1-4799-BBC0-4C60D9305CD3}" dt="2023-10-27T21:58:28.638" v="1483" actId="47"/>
        <pc:sldMkLst>
          <pc:docMk/>
          <pc:sldMk cId="1669869431" sldId="348"/>
        </pc:sldMkLst>
      </pc:sldChg>
      <pc:sldChg chg="modSp mod modAnim">
        <pc:chgData name="Richard Decker" userId="b8f6e2a6a2a75148" providerId="LiveId" clId="{AB0C0995-B8D1-4799-BBC0-4C60D9305CD3}" dt="2023-10-27T21:54:09.200" v="1182"/>
        <pc:sldMkLst>
          <pc:docMk/>
          <pc:sldMk cId="1841683173" sldId="349"/>
        </pc:sldMkLst>
        <pc:spChg chg="mod">
          <ac:chgData name="Richard Decker" userId="b8f6e2a6a2a75148" providerId="LiveId" clId="{AB0C0995-B8D1-4799-BBC0-4C60D9305CD3}" dt="2023-10-27T21:43:53.154" v="507" actId="115"/>
          <ac:spMkLst>
            <pc:docMk/>
            <pc:sldMk cId="1841683173" sldId="349"/>
            <ac:spMk id="4" creationId="{78F39146-FF83-C08B-8FD8-67E8038C5E38}"/>
          </ac:spMkLst>
        </pc:spChg>
        <pc:spChg chg="mod">
          <ac:chgData name="Richard Decker" userId="b8f6e2a6a2a75148" providerId="LiveId" clId="{AB0C0995-B8D1-4799-BBC0-4C60D9305CD3}" dt="2023-10-27T21:44:21.496" v="515" actId="20577"/>
          <ac:spMkLst>
            <pc:docMk/>
            <pc:sldMk cId="1841683173" sldId="349"/>
            <ac:spMk id="6" creationId="{15586F1E-C986-EE7E-AF38-6E752D66B8D9}"/>
          </ac:spMkLst>
        </pc:spChg>
        <pc:spChg chg="mod">
          <ac:chgData name="Richard Decker" userId="b8f6e2a6a2a75148" providerId="LiveId" clId="{AB0C0995-B8D1-4799-BBC0-4C60D9305CD3}" dt="2023-10-27T21:43:46.851" v="504" actId="115"/>
          <ac:spMkLst>
            <pc:docMk/>
            <pc:sldMk cId="1841683173" sldId="349"/>
            <ac:spMk id="7" creationId="{302B8AD1-BD59-8D31-ACE1-58BB6269BAF1}"/>
          </ac:spMkLst>
        </pc:spChg>
        <pc:spChg chg="mod">
          <ac:chgData name="Richard Decker" userId="b8f6e2a6a2a75148" providerId="LiveId" clId="{AB0C0995-B8D1-4799-BBC0-4C60D9305CD3}" dt="2023-10-27T21:43:48.750" v="505" actId="115"/>
          <ac:spMkLst>
            <pc:docMk/>
            <pc:sldMk cId="1841683173" sldId="349"/>
            <ac:spMk id="8" creationId="{69E37DFB-8695-E125-BF5B-32B75C3AE510}"/>
          </ac:spMkLst>
        </pc:spChg>
      </pc:sldChg>
      <pc:sldChg chg="del">
        <pc:chgData name="Richard Decker" userId="b8f6e2a6a2a75148" providerId="LiveId" clId="{AB0C0995-B8D1-4799-BBC0-4C60D9305CD3}" dt="2023-10-27T21:41:51.888" v="274" actId="47"/>
        <pc:sldMkLst>
          <pc:docMk/>
          <pc:sldMk cId="3128167485" sldId="349"/>
        </pc:sldMkLst>
      </pc:sldChg>
      <pc:sldChg chg="addSp delSp modSp mod addAnim delAnim modAnim">
        <pc:chgData name="Richard Decker" userId="b8f6e2a6a2a75148" providerId="LiveId" clId="{AB0C0995-B8D1-4799-BBC0-4C60D9305CD3}" dt="2023-10-27T21:53:45.089" v="1171"/>
        <pc:sldMkLst>
          <pc:docMk/>
          <pc:sldMk cId="2036380928" sldId="350"/>
        </pc:sldMkLst>
        <pc:spChg chg="mod">
          <ac:chgData name="Richard Decker" userId="b8f6e2a6a2a75148" providerId="LiveId" clId="{AB0C0995-B8D1-4799-BBC0-4C60D9305CD3}" dt="2023-10-27T21:53:26.718" v="1162" actId="1076"/>
          <ac:spMkLst>
            <pc:docMk/>
            <pc:sldMk cId="2036380928" sldId="350"/>
            <ac:spMk id="2" creationId="{FB361F60-4632-BB9E-92C8-D4622D2BEBB8}"/>
          </ac:spMkLst>
        </pc:spChg>
        <pc:spChg chg="mod">
          <ac:chgData name="Richard Decker" userId="b8f6e2a6a2a75148" providerId="LiveId" clId="{AB0C0995-B8D1-4799-BBC0-4C60D9305CD3}" dt="2023-10-27T21:44:57.752" v="538" actId="20577"/>
          <ac:spMkLst>
            <pc:docMk/>
            <pc:sldMk cId="2036380928" sldId="350"/>
            <ac:spMk id="3" creationId="{0017FEDA-CF2C-CB33-FBEA-27DFA959DDE7}"/>
          </ac:spMkLst>
        </pc:spChg>
        <pc:spChg chg="mod">
          <ac:chgData name="Richard Decker" userId="b8f6e2a6a2a75148" providerId="LiveId" clId="{AB0C0995-B8D1-4799-BBC0-4C60D9305CD3}" dt="2023-10-27T21:46:47.894" v="614" actId="20577"/>
          <ac:spMkLst>
            <pc:docMk/>
            <pc:sldMk cId="2036380928" sldId="350"/>
            <ac:spMk id="4" creationId="{78F39146-FF83-C08B-8FD8-67E8038C5E38}"/>
          </ac:spMkLst>
        </pc:spChg>
        <pc:spChg chg="mod">
          <ac:chgData name="Richard Decker" userId="b8f6e2a6a2a75148" providerId="LiveId" clId="{AB0C0995-B8D1-4799-BBC0-4C60D9305CD3}" dt="2023-10-27T21:53:19.621" v="1159" actId="1076"/>
          <ac:spMkLst>
            <pc:docMk/>
            <pc:sldMk cId="2036380928" sldId="350"/>
            <ac:spMk id="5" creationId="{71592AA6-366C-684C-9A3C-E379889F2BB9}"/>
          </ac:spMkLst>
        </pc:spChg>
        <pc:spChg chg="mod">
          <ac:chgData name="Richard Decker" userId="b8f6e2a6a2a75148" providerId="LiveId" clId="{AB0C0995-B8D1-4799-BBC0-4C60D9305CD3}" dt="2023-10-27T21:45:13.709" v="574" actId="115"/>
          <ac:spMkLst>
            <pc:docMk/>
            <pc:sldMk cId="2036380928" sldId="350"/>
            <ac:spMk id="6" creationId="{15586F1E-C986-EE7E-AF38-6E752D66B8D9}"/>
          </ac:spMkLst>
        </pc:spChg>
        <pc:spChg chg="mod">
          <ac:chgData name="Richard Decker" userId="b8f6e2a6a2a75148" providerId="LiveId" clId="{AB0C0995-B8D1-4799-BBC0-4C60D9305CD3}" dt="2023-10-27T21:47:52.452" v="693" actId="115"/>
          <ac:spMkLst>
            <pc:docMk/>
            <pc:sldMk cId="2036380928" sldId="350"/>
            <ac:spMk id="7" creationId="{302B8AD1-BD59-8D31-ACE1-58BB6269BAF1}"/>
          </ac:spMkLst>
        </pc:spChg>
        <pc:spChg chg="mod">
          <ac:chgData name="Richard Decker" userId="b8f6e2a6a2a75148" providerId="LiveId" clId="{AB0C0995-B8D1-4799-BBC0-4C60D9305CD3}" dt="2023-10-27T21:53:14.120" v="1158" actId="207"/>
          <ac:spMkLst>
            <pc:docMk/>
            <pc:sldMk cId="2036380928" sldId="350"/>
            <ac:spMk id="8" creationId="{69E37DFB-8695-E125-BF5B-32B75C3AE510}"/>
          </ac:spMkLst>
        </pc:spChg>
        <pc:spChg chg="add mod">
          <ac:chgData name="Richard Decker" userId="b8f6e2a6a2a75148" providerId="LiveId" clId="{AB0C0995-B8D1-4799-BBC0-4C60D9305CD3}" dt="2023-10-27T21:48:24.735" v="734" actId="20577"/>
          <ac:spMkLst>
            <pc:docMk/>
            <pc:sldMk cId="2036380928" sldId="350"/>
            <ac:spMk id="9" creationId="{48B3250E-E7CE-80CA-EB43-6471B2261594}"/>
          </ac:spMkLst>
        </pc:spChg>
        <pc:spChg chg="add del mod">
          <ac:chgData name="Richard Decker" userId="b8f6e2a6a2a75148" providerId="LiveId" clId="{AB0C0995-B8D1-4799-BBC0-4C60D9305CD3}" dt="2023-10-27T21:50:05.317" v="853" actId="21"/>
          <ac:spMkLst>
            <pc:docMk/>
            <pc:sldMk cId="2036380928" sldId="350"/>
            <ac:spMk id="10" creationId="{67D62152-20DA-B4DF-A57A-E7725C8EA7BC}"/>
          </ac:spMkLst>
        </pc:spChg>
        <pc:spChg chg="add mod">
          <ac:chgData name="Richard Decker" userId="b8f6e2a6a2a75148" providerId="LiveId" clId="{AB0C0995-B8D1-4799-BBC0-4C60D9305CD3}" dt="2023-10-27T21:51:03.017" v="911" actId="20577"/>
          <ac:spMkLst>
            <pc:docMk/>
            <pc:sldMk cId="2036380928" sldId="350"/>
            <ac:spMk id="11" creationId="{F82E4601-D88B-A343-C5C3-95AA896E6776}"/>
          </ac:spMkLst>
        </pc:spChg>
        <pc:spChg chg="add mod">
          <ac:chgData name="Richard Decker" userId="b8f6e2a6a2a75148" providerId="LiveId" clId="{AB0C0995-B8D1-4799-BBC0-4C60D9305CD3}" dt="2023-10-27T21:51:38.280" v="972" actId="207"/>
          <ac:spMkLst>
            <pc:docMk/>
            <pc:sldMk cId="2036380928" sldId="350"/>
            <ac:spMk id="12" creationId="{0AF233FE-22DA-6AC4-1B34-3F316E7FA688}"/>
          </ac:spMkLst>
        </pc:spChg>
      </pc:sldChg>
      <pc:sldChg chg="delSp modSp mod modAnim">
        <pc:chgData name="Richard Decker" userId="b8f6e2a6a2a75148" providerId="LiveId" clId="{AB0C0995-B8D1-4799-BBC0-4C60D9305CD3}" dt="2023-10-27T21:58:10.705" v="1482" actId="20577"/>
        <pc:sldMkLst>
          <pc:docMk/>
          <pc:sldMk cId="301407602" sldId="351"/>
        </pc:sldMkLst>
        <pc:spChg chg="mod">
          <ac:chgData name="Richard Decker" userId="b8f6e2a6a2a75148" providerId="LiveId" clId="{AB0C0995-B8D1-4799-BBC0-4C60D9305CD3}" dt="2023-10-27T21:55:47.703" v="1252" actId="20577"/>
          <ac:spMkLst>
            <pc:docMk/>
            <pc:sldMk cId="301407602" sldId="351"/>
            <ac:spMk id="4" creationId="{78F39146-FF83-C08B-8FD8-67E8038C5E38}"/>
          </ac:spMkLst>
        </pc:spChg>
        <pc:spChg chg="mod">
          <ac:chgData name="Richard Decker" userId="b8f6e2a6a2a75148" providerId="LiveId" clId="{AB0C0995-B8D1-4799-BBC0-4C60D9305CD3}" dt="2023-10-27T21:54:47.728" v="1195" actId="20577"/>
          <ac:spMkLst>
            <pc:docMk/>
            <pc:sldMk cId="301407602" sldId="351"/>
            <ac:spMk id="6" creationId="{15586F1E-C986-EE7E-AF38-6E752D66B8D9}"/>
          </ac:spMkLst>
        </pc:spChg>
        <pc:spChg chg="del">
          <ac:chgData name="Richard Decker" userId="b8f6e2a6a2a75148" providerId="LiveId" clId="{AB0C0995-B8D1-4799-BBC0-4C60D9305CD3}" dt="2023-10-27T21:54:58.359" v="1196" actId="478"/>
          <ac:spMkLst>
            <pc:docMk/>
            <pc:sldMk cId="301407602" sldId="351"/>
            <ac:spMk id="7" creationId="{302B8AD1-BD59-8D31-ACE1-58BB6269BAF1}"/>
          </ac:spMkLst>
        </pc:spChg>
        <pc:spChg chg="mod">
          <ac:chgData name="Richard Decker" userId="b8f6e2a6a2a75148" providerId="LiveId" clId="{AB0C0995-B8D1-4799-BBC0-4C60D9305CD3}" dt="2023-10-27T21:57:20.044" v="1409" actId="114"/>
          <ac:spMkLst>
            <pc:docMk/>
            <pc:sldMk cId="301407602" sldId="351"/>
            <ac:spMk id="8" creationId="{69E37DFB-8695-E125-BF5B-32B75C3AE510}"/>
          </ac:spMkLst>
        </pc:spChg>
        <pc:spChg chg="del">
          <ac:chgData name="Richard Decker" userId="b8f6e2a6a2a75148" providerId="LiveId" clId="{AB0C0995-B8D1-4799-BBC0-4C60D9305CD3}" dt="2023-10-27T21:54:59.555" v="1197" actId="478"/>
          <ac:spMkLst>
            <pc:docMk/>
            <pc:sldMk cId="301407602" sldId="351"/>
            <ac:spMk id="9" creationId="{48B3250E-E7CE-80CA-EB43-6471B2261594}"/>
          </ac:spMkLst>
        </pc:spChg>
        <pc:spChg chg="del">
          <ac:chgData name="Richard Decker" userId="b8f6e2a6a2a75148" providerId="LiveId" clId="{AB0C0995-B8D1-4799-BBC0-4C60D9305CD3}" dt="2023-10-27T21:55:00.840" v="1198" actId="478"/>
          <ac:spMkLst>
            <pc:docMk/>
            <pc:sldMk cId="301407602" sldId="351"/>
            <ac:spMk id="10" creationId="{67D62152-20DA-B4DF-A57A-E7725C8EA7BC}"/>
          </ac:spMkLst>
        </pc:spChg>
        <pc:spChg chg="del">
          <ac:chgData name="Richard Decker" userId="b8f6e2a6a2a75148" providerId="LiveId" clId="{AB0C0995-B8D1-4799-BBC0-4C60D9305CD3}" dt="2023-10-27T21:55:02.369" v="1199" actId="478"/>
          <ac:spMkLst>
            <pc:docMk/>
            <pc:sldMk cId="301407602" sldId="351"/>
            <ac:spMk id="11" creationId="{F82E4601-D88B-A343-C5C3-95AA896E6776}"/>
          </ac:spMkLst>
        </pc:spChg>
        <pc:spChg chg="mod">
          <ac:chgData name="Richard Decker" userId="b8f6e2a6a2a75148" providerId="LiveId" clId="{AB0C0995-B8D1-4799-BBC0-4C60D9305CD3}" dt="2023-10-27T21:58:10.705" v="1482" actId="20577"/>
          <ac:spMkLst>
            <pc:docMk/>
            <pc:sldMk cId="301407602" sldId="351"/>
            <ac:spMk id="12" creationId="{0AF233FE-22DA-6AC4-1B34-3F316E7FA688}"/>
          </ac:spMkLst>
        </pc:spChg>
      </pc:sldChg>
      <pc:sldChg chg="addSp delSp modSp mod modAnim">
        <pc:chgData name="Richard Decker" userId="b8f6e2a6a2a75148" providerId="LiveId" clId="{AB0C0995-B8D1-4799-BBC0-4C60D9305CD3}" dt="2023-10-27T22:01:19.954" v="1697"/>
        <pc:sldMkLst>
          <pc:docMk/>
          <pc:sldMk cId="3807949657" sldId="352"/>
        </pc:sldMkLst>
        <pc:spChg chg="mod">
          <ac:chgData name="Richard Decker" userId="b8f6e2a6a2a75148" providerId="LiveId" clId="{AB0C0995-B8D1-4799-BBC0-4C60D9305CD3}" dt="2023-10-27T21:58:45.141" v="1496" actId="20577"/>
          <ac:spMkLst>
            <pc:docMk/>
            <pc:sldMk cId="3807949657" sldId="352"/>
            <ac:spMk id="3" creationId="{0017FEDA-CF2C-CB33-FBEA-27DFA959DDE7}"/>
          </ac:spMkLst>
        </pc:spChg>
        <pc:spChg chg="del">
          <ac:chgData name="Richard Decker" userId="b8f6e2a6a2a75148" providerId="LiveId" clId="{AB0C0995-B8D1-4799-BBC0-4C60D9305CD3}" dt="2023-10-27T21:58:53.197" v="1497" actId="478"/>
          <ac:spMkLst>
            <pc:docMk/>
            <pc:sldMk cId="3807949657" sldId="352"/>
            <ac:spMk id="4" creationId="{78F39146-FF83-C08B-8FD8-67E8038C5E38}"/>
          </ac:spMkLst>
        </pc:spChg>
        <pc:spChg chg="mod">
          <ac:chgData name="Richard Decker" userId="b8f6e2a6a2a75148" providerId="LiveId" clId="{AB0C0995-B8D1-4799-BBC0-4C60D9305CD3}" dt="2023-10-27T21:59:39.909" v="1635" actId="207"/>
          <ac:spMkLst>
            <pc:docMk/>
            <pc:sldMk cId="3807949657" sldId="352"/>
            <ac:spMk id="6" creationId="{15586F1E-C986-EE7E-AF38-6E752D66B8D9}"/>
          </ac:spMkLst>
        </pc:spChg>
        <pc:spChg chg="add mod">
          <ac:chgData name="Richard Decker" userId="b8f6e2a6a2a75148" providerId="LiveId" clId="{AB0C0995-B8D1-4799-BBC0-4C60D9305CD3}" dt="2023-10-27T21:59:37.135" v="1633" actId="207"/>
          <ac:spMkLst>
            <pc:docMk/>
            <pc:sldMk cId="3807949657" sldId="352"/>
            <ac:spMk id="7" creationId="{02F439AC-E111-CFB0-5454-1EBAD6752DAF}"/>
          </ac:spMkLst>
        </pc:spChg>
        <pc:spChg chg="del">
          <ac:chgData name="Richard Decker" userId="b8f6e2a6a2a75148" providerId="LiveId" clId="{AB0C0995-B8D1-4799-BBC0-4C60D9305CD3}" dt="2023-10-27T21:58:55.340" v="1498" actId="478"/>
          <ac:spMkLst>
            <pc:docMk/>
            <pc:sldMk cId="3807949657" sldId="352"/>
            <ac:spMk id="8" creationId="{69E37DFB-8695-E125-BF5B-32B75C3AE510}"/>
          </ac:spMkLst>
        </pc:spChg>
        <pc:spChg chg="add mod">
          <ac:chgData name="Richard Decker" userId="b8f6e2a6a2a75148" providerId="LiveId" clId="{AB0C0995-B8D1-4799-BBC0-4C60D9305CD3}" dt="2023-10-27T22:01:15.777" v="1694" actId="6549"/>
          <ac:spMkLst>
            <pc:docMk/>
            <pc:sldMk cId="3807949657" sldId="352"/>
            <ac:spMk id="9" creationId="{42AFC560-3286-AE7A-06C9-6E3C859B90CD}"/>
          </ac:spMkLst>
        </pc:spChg>
        <pc:spChg chg="del">
          <ac:chgData name="Richard Decker" userId="b8f6e2a6a2a75148" providerId="LiveId" clId="{AB0C0995-B8D1-4799-BBC0-4C60D9305CD3}" dt="2023-10-27T21:58:56.772" v="1499" actId="478"/>
          <ac:spMkLst>
            <pc:docMk/>
            <pc:sldMk cId="3807949657" sldId="352"/>
            <ac:spMk id="12" creationId="{0AF233FE-22DA-6AC4-1B34-3F316E7FA688}"/>
          </ac:spMkLst>
        </pc:spChg>
      </pc:sldChg>
    </pc:docChg>
  </pc:docChgLst>
  <pc:docChgLst>
    <pc:chgData name="Richard Decker" userId="b8f6e2a6a2a75148" providerId="LiveId" clId="{90B9E75D-245B-4B59-83A5-AE04A72EF02D}"/>
    <pc:docChg chg="custSel modSld">
      <pc:chgData name="Richard Decker" userId="b8f6e2a6a2a75148" providerId="LiveId" clId="{90B9E75D-245B-4B59-83A5-AE04A72EF02D}" dt="2023-11-05T20:19:56.275" v="94"/>
      <pc:docMkLst>
        <pc:docMk/>
      </pc:docMkLst>
      <pc:sldChg chg="delSp mod delAnim">
        <pc:chgData name="Richard Decker" userId="b8f6e2a6a2a75148" providerId="LiveId" clId="{90B9E75D-245B-4B59-83A5-AE04A72EF02D}" dt="2023-11-05T14:49:34.526" v="11" actId="478"/>
        <pc:sldMkLst>
          <pc:docMk/>
          <pc:sldMk cId="2036380928" sldId="350"/>
        </pc:sldMkLst>
        <pc:spChg chg="del">
          <ac:chgData name="Richard Decker" userId="b8f6e2a6a2a75148" providerId="LiveId" clId="{90B9E75D-245B-4B59-83A5-AE04A72EF02D}" dt="2023-11-05T14:49:33.095" v="10" actId="478"/>
          <ac:spMkLst>
            <pc:docMk/>
            <pc:sldMk cId="2036380928" sldId="350"/>
            <ac:spMk id="12" creationId="{0AF233FE-22DA-6AC4-1B34-3F316E7FA688}"/>
          </ac:spMkLst>
        </pc:spChg>
        <pc:spChg chg="del">
          <ac:chgData name="Richard Decker" userId="b8f6e2a6a2a75148" providerId="LiveId" clId="{90B9E75D-245B-4B59-83A5-AE04A72EF02D}" dt="2023-11-05T14:49:34.526" v="11" actId="478"/>
          <ac:spMkLst>
            <pc:docMk/>
            <pc:sldMk cId="2036380928" sldId="350"/>
            <ac:spMk id="13" creationId="{8A61E7DA-91CD-9141-0AB7-93BEA9B042D0}"/>
          </ac:spMkLst>
        </pc:spChg>
      </pc:sldChg>
      <pc:sldChg chg="modAnim">
        <pc:chgData name="Richard Decker" userId="b8f6e2a6a2a75148" providerId="LiveId" clId="{90B9E75D-245B-4B59-83A5-AE04A72EF02D}" dt="2023-11-05T14:46:14.210" v="2"/>
        <pc:sldMkLst>
          <pc:docMk/>
          <pc:sldMk cId="3807949657" sldId="352"/>
        </pc:sldMkLst>
      </pc:sldChg>
      <pc:sldChg chg="modAnim">
        <pc:chgData name="Richard Decker" userId="b8f6e2a6a2a75148" providerId="LiveId" clId="{90B9E75D-245B-4B59-83A5-AE04A72EF02D}" dt="2023-11-05T14:26:43.622" v="0"/>
        <pc:sldMkLst>
          <pc:docMk/>
          <pc:sldMk cId="4162610426" sldId="360"/>
        </pc:sldMkLst>
      </pc:sldChg>
      <pc:sldChg chg="modAnim">
        <pc:chgData name="Richard Decker" userId="b8f6e2a6a2a75148" providerId="LiveId" clId="{90B9E75D-245B-4B59-83A5-AE04A72EF02D}" dt="2023-11-05T20:19:56.275" v="94"/>
        <pc:sldMkLst>
          <pc:docMk/>
          <pc:sldMk cId="3373036833" sldId="363"/>
        </pc:sldMkLst>
      </pc:sldChg>
      <pc:sldChg chg="modAnim">
        <pc:chgData name="Richard Decker" userId="b8f6e2a6a2a75148" providerId="LiveId" clId="{90B9E75D-245B-4B59-83A5-AE04A72EF02D}" dt="2023-11-05T14:49:15.488" v="9"/>
        <pc:sldMkLst>
          <pc:docMk/>
          <pc:sldMk cId="3083269760" sldId="368"/>
        </pc:sldMkLst>
      </pc:sldChg>
      <pc:sldChg chg="delSp modSp mod delAnim">
        <pc:chgData name="Richard Decker" userId="b8f6e2a6a2a75148" providerId="LiveId" clId="{90B9E75D-245B-4B59-83A5-AE04A72EF02D}" dt="2023-11-05T14:54:34.422" v="93" actId="208"/>
        <pc:sldMkLst>
          <pc:docMk/>
          <pc:sldMk cId="385102043" sldId="369"/>
        </pc:sldMkLst>
        <pc:spChg chg="mod">
          <ac:chgData name="Richard Decker" userId="b8f6e2a6a2a75148" providerId="LiveId" clId="{90B9E75D-245B-4B59-83A5-AE04A72EF02D}" dt="2023-11-05T14:54:34.422" v="93" actId="208"/>
          <ac:spMkLst>
            <pc:docMk/>
            <pc:sldMk cId="385102043" sldId="369"/>
            <ac:spMk id="7" creationId="{302B8AD1-BD59-8D31-ACE1-58BB6269BAF1}"/>
          </ac:spMkLst>
        </pc:spChg>
        <pc:spChg chg="del">
          <ac:chgData name="Richard Decker" userId="b8f6e2a6a2a75148" providerId="LiveId" clId="{90B9E75D-245B-4B59-83A5-AE04A72EF02D}" dt="2023-11-05T14:49:58.451" v="12" actId="478"/>
          <ac:spMkLst>
            <pc:docMk/>
            <pc:sldMk cId="385102043" sldId="369"/>
            <ac:spMk id="9" creationId="{48B3250E-E7CE-80CA-EB43-6471B2261594}"/>
          </ac:spMkLst>
        </pc:spChg>
        <pc:spChg chg="del">
          <ac:chgData name="Richard Decker" userId="b8f6e2a6a2a75148" providerId="LiveId" clId="{90B9E75D-245B-4B59-83A5-AE04A72EF02D}" dt="2023-11-05T14:50:00.047" v="13" actId="478"/>
          <ac:spMkLst>
            <pc:docMk/>
            <pc:sldMk cId="385102043" sldId="369"/>
            <ac:spMk id="10" creationId="{67D62152-20DA-B4DF-A57A-E7725C8EA7BC}"/>
          </ac:spMkLst>
        </pc:spChg>
        <pc:spChg chg="del">
          <ac:chgData name="Richard Decker" userId="b8f6e2a6a2a75148" providerId="LiveId" clId="{90B9E75D-245B-4B59-83A5-AE04A72EF02D}" dt="2023-11-05T14:50:01.960" v="14" actId="478"/>
          <ac:spMkLst>
            <pc:docMk/>
            <pc:sldMk cId="385102043" sldId="369"/>
            <ac:spMk id="11" creationId="{F82E4601-D88B-A343-C5C3-95AA896E6776}"/>
          </ac:spMkLst>
        </pc:spChg>
        <pc:spChg chg="del">
          <ac:chgData name="Richard Decker" userId="b8f6e2a6a2a75148" providerId="LiveId" clId="{90B9E75D-245B-4B59-83A5-AE04A72EF02D}" dt="2023-11-05T14:50:03.319" v="15" actId="478"/>
          <ac:spMkLst>
            <pc:docMk/>
            <pc:sldMk cId="385102043" sldId="369"/>
            <ac:spMk id="12" creationId="{0AF233FE-22DA-6AC4-1B34-3F316E7FA688}"/>
          </ac:spMkLst>
        </pc:spChg>
        <pc:spChg chg="del">
          <ac:chgData name="Richard Decker" userId="b8f6e2a6a2a75148" providerId="LiveId" clId="{90B9E75D-245B-4B59-83A5-AE04A72EF02D}" dt="2023-11-05T14:50:04.544" v="16" actId="478"/>
          <ac:spMkLst>
            <pc:docMk/>
            <pc:sldMk cId="385102043" sldId="369"/>
            <ac:spMk id="13" creationId="{8A61E7DA-91CD-9141-0AB7-93BEA9B042D0}"/>
          </ac:spMkLst>
        </pc:spChg>
      </pc:sldChg>
    </pc:docChg>
  </pc:docChgLst>
  <pc:docChgLst>
    <pc:chgData name="Richard Decker" userId="b8f6e2a6a2a75148" providerId="LiveId" clId="{AC504DE7-12EF-48DE-A99D-25517485CB60}"/>
    <pc:docChg chg="custSel delSld modSld">
      <pc:chgData name="Richard Decker" userId="b8f6e2a6a2a75148" providerId="LiveId" clId="{AC504DE7-12EF-48DE-A99D-25517485CB60}" dt="2023-10-05T16:40:36.362" v="335" actId="207"/>
      <pc:docMkLst>
        <pc:docMk/>
      </pc:docMkLst>
      <pc:sldChg chg="modSp mod">
        <pc:chgData name="Richard Decker" userId="b8f6e2a6a2a75148" providerId="LiveId" clId="{AC504DE7-12EF-48DE-A99D-25517485CB60}" dt="2023-10-05T16:29:36.881" v="30" actId="20577"/>
        <pc:sldMkLst>
          <pc:docMk/>
          <pc:sldMk cId="1744375188" sldId="262"/>
        </pc:sldMkLst>
        <pc:spChg chg="mod">
          <ac:chgData name="Richard Decker" userId="b8f6e2a6a2a75148" providerId="LiveId" clId="{AC504DE7-12EF-48DE-A99D-25517485CB60}" dt="2023-10-05T16:29:36.881" v="30" actId="20577"/>
          <ac:spMkLst>
            <pc:docMk/>
            <pc:sldMk cId="1744375188" sldId="262"/>
            <ac:spMk id="4" creationId="{71D98E05-015C-9C0A-6AD5-FDC1B87C8BEB}"/>
          </ac:spMkLst>
        </pc:spChg>
      </pc:sldChg>
      <pc:sldChg chg="modSp mod modAnim">
        <pc:chgData name="Richard Decker" userId="b8f6e2a6a2a75148" providerId="LiveId" clId="{AC504DE7-12EF-48DE-A99D-25517485CB60}" dt="2023-10-05T16:36:59.483" v="204" actId="115"/>
        <pc:sldMkLst>
          <pc:docMk/>
          <pc:sldMk cId="19911266" sldId="345"/>
        </pc:sldMkLst>
        <pc:spChg chg="mod">
          <ac:chgData name="Richard Decker" userId="b8f6e2a6a2a75148" providerId="LiveId" clId="{AC504DE7-12EF-48DE-A99D-25517485CB60}" dt="2023-10-05T16:30:37.775" v="35" actId="6549"/>
          <ac:spMkLst>
            <pc:docMk/>
            <pc:sldMk cId="19911266" sldId="345"/>
            <ac:spMk id="2" creationId="{FB361F60-4632-BB9E-92C8-D4622D2BEBB8}"/>
          </ac:spMkLst>
        </pc:spChg>
        <pc:spChg chg="mod">
          <ac:chgData name="Richard Decker" userId="b8f6e2a6a2a75148" providerId="LiveId" clId="{AC504DE7-12EF-48DE-A99D-25517485CB60}" dt="2023-10-05T16:32:27.667" v="139" actId="20577"/>
          <ac:spMkLst>
            <pc:docMk/>
            <pc:sldMk cId="19911266" sldId="345"/>
            <ac:spMk id="3" creationId="{0017FEDA-CF2C-CB33-FBEA-27DFA959DDE7}"/>
          </ac:spMkLst>
        </pc:spChg>
        <pc:spChg chg="mod">
          <ac:chgData name="Richard Decker" userId="b8f6e2a6a2a75148" providerId="LiveId" clId="{AC504DE7-12EF-48DE-A99D-25517485CB60}" dt="2023-10-05T16:30:52.936" v="37" actId="6549"/>
          <ac:spMkLst>
            <pc:docMk/>
            <pc:sldMk cId="19911266" sldId="345"/>
            <ac:spMk id="5" creationId="{71592AA6-366C-684C-9A3C-E379889F2BB9}"/>
          </ac:spMkLst>
        </pc:spChg>
        <pc:spChg chg="mod">
          <ac:chgData name="Richard Decker" userId="b8f6e2a6a2a75148" providerId="LiveId" clId="{AC504DE7-12EF-48DE-A99D-25517485CB60}" dt="2023-10-05T16:36:59.483" v="204" actId="115"/>
          <ac:spMkLst>
            <pc:docMk/>
            <pc:sldMk cId="19911266" sldId="345"/>
            <ac:spMk id="6" creationId="{15586F1E-C986-EE7E-AF38-6E752D66B8D9}"/>
          </ac:spMkLst>
        </pc:spChg>
      </pc:sldChg>
      <pc:sldChg chg="modSp modAnim">
        <pc:chgData name="Richard Decker" userId="b8f6e2a6a2a75148" providerId="LiveId" clId="{AC504DE7-12EF-48DE-A99D-25517485CB60}" dt="2023-10-05T16:40:36.362" v="335" actId="207"/>
        <pc:sldMkLst>
          <pc:docMk/>
          <pc:sldMk cId="104237024" sldId="346"/>
        </pc:sldMkLst>
        <pc:spChg chg="mod">
          <ac:chgData name="Richard Decker" userId="b8f6e2a6a2a75148" providerId="LiveId" clId="{AC504DE7-12EF-48DE-A99D-25517485CB60}" dt="2023-10-05T16:40:36.362" v="335" actId="207"/>
          <ac:spMkLst>
            <pc:docMk/>
            <pc:sldMk cId="104237024" sldId="346"/>
            <ac:spMk id="3" creationId="{0017FEDA-CF2C-CB33-FBEA-27DFA959DDE7}"/>
          </ac:spMkLst>
        </pc:spChg>
        <pc:spChg chg="mod">
          <ac:chgData name="Richard Decker" userId="b8f6e2a6a2a75148" providerId="LiveId" clId="{AC504DE7-12EF-48DE-A99D-25517485CB60}" dt="2023-10-05T16:36:45.266" v="202" actId="20577"/>
          <ac:spMkLst>
            <pc:docMk/>
            <pc:sldMk cId="104237024" sldId="346"/>
            <ac:spMk id="6" creationId="{15586F1E-C986-EE7E-AF38-6E752D66B8D9}"/>
          </ac:spMkLst>
        </pc:spChg>
      </pc:sldChg>
      <pc:sldChg chg="del modAnim">
        <pc:chgData name="Richard Decker" userId="b8f6e2a6a2a75148" providerId="LiveId" clId="{AC504DE7-12EF-48DE-A99D-25517485CB60}" dt="2023-10-05T16:36:06.418" v="187" actId="47"/>
        <pc:sldMkLst>
          <pc:docMk/>
          <pc:sldMk cId="1398346254" sldId="346"/>
        </pc:sldMkLst>
      </pc:sldChg>
      <pc:sldChg chg="del">
        <pc:chgData name="Richard Decker" userId="b8f6e2a6a2a75148" providerId="LiveId" clId="{AC504DE7-12EF-48DE-A99D-25517485CB60}" dt="2023-10-05T16:30:14.290" v="31" actId="47"/>
        <pc:sldMkLst>
          <pc:docMk/>
          <pc:sldMk cId="1965911823" sldId="346"/>
        </pc:sldMkLst>
      </pc:sldChg>
      <pc:sldChg chg="del">
        <pc:chgData name="Richard Decker" userId="b8f6e2a6a2a75148" providerId="LiveId" clId="{AC504DE7-12EF-48DE-A99D-25517485CB60}" dt="2023-10-05T16:31:04.392" v="38" actId="47"/>
        <pc:sldMkLst>
          <pc:docMk/>
          <pc:sldMk cId="454343430" sldId="347"/>
        </pc:sldMkLst>
      </pc:sldChg>
      <pc:sldChg chg="modSp mod">
        <pc:chgData name="Richard Decker" userId="b8f6e2a6a2a75148" providerId="LiveId" clId="{AC504DE7-12EF-48DE-A99D-25517485CB60}" dt="2023-10-05T16:40:30.713" v="333" actId="207"/>
        <pc:sldMkLst>
          <pc:docMk/>
          <pc:sldMk cId="944430942" sldId="347"/>
        </pc:sldMkLst>
        <pc:spChg chg="mod">
          <ac:chgData name="Richard Decker" userId="b8f6e2a6a2a75148" providerId="LiveId" clId="{AC504DE7-12EF-48DE-A99D-25517485CB60}" dt="2023-10-05T16:40:30.713" v="333" actId="207"/>
          <ac:spMkLst>
            <pc:docMk/>
            <pc:sldMk cId="944430942" sldId="347"/>
            <ac:spMk id="3" creationId="{0017FEDA-CF2C-CB33-FBEA-27DFA959DDE7}"/>
          </ac:spMkLst>
        </pc:spChg>
        <pc:spChg chg="mod">
          <ac:chgData name="Richard Decker" userId="b8f6e2a6a2a75148" providerId="LiveId" clId="{AC504DE7-12EF-48DE-A99D-25517485CB60}" dt="2023-10-05T16:37:55.722" v="218" actId="20577"/>
          <ac:spMkLst>
            <pc:docMk/>
            <pc:sldMk cId="944430942" sldId="347"/>
            <ac:spMk id="6" creationId="{15586F1E-C986-EE7E-AF38-6E752D66B8D9}"/>
          </ac:spMkLst>
        </pc:spChg>
      </pc:sldChg>
      <pc:sldChg chg="modSp mod">
        <pc:chgData name="Richard Decker" userId="b8f6e2a6a2a75148" providerId="LiveId" clId="{AC504DE7-12EF-48DE-A99D-25517485CB60}" dt="2023-10-05T16:40:23.664" v="331" actId="207"/>
        <pc:sldMkLst>
          <pc:docMk/>
          <pc:sldMk cId="1669869431" sldId="348"/>
        </pc:sldMkLst>
        <pc:spChg chg="mod">
          <ac:chgData name="Richard Decker" userId="b8f6e2a6a2a75148" providerId="LiveId" clId="{AC504DE7-12EF-48DE-A99D-25517485CB60}" dt="2023-10-05T16:40:23.664" v="331" actId="207"/>
          <ac:spMkLst>
            <pc:docMk/>
            <pc:sldMk cId="1669869431" sldId="348"/>
            <ac:spMk id="3" creationId="{0017FEDA-CF2C-CB33-FBEA-27DFA959DDE7}"/>
          </ac:spMkLst>
        </pc:spChg>
        <pc:spChg chg="mod">
          <ac:chgData name="Richard Decker" userId="b8f6e2a6a2a75148" providerId="LiveId" clId="{AC504DE7-12EF-48DE-A99D-25517485CB60}" dt="2023-10-05T16:38:59.344" v="290" actId="6549"/>
          <ac:spMkLst>
            <pc:docMk/>
            <pc:sldMk cId="1669869431" sldId="348"/>
            <ac:spMk id="6" creationId="{15586F1E-C986-EE7E-AF38-6E752D66B8D9}"/>
          </ac:spMkLst>
        </pc:spChg>
      </pc:sldChg>
      <pc:sldChg chg="del">
        <pc:chgData name="Richard Decker" userId="b8f6e2a6a2a75148" providerId="LiveId" clId="{AC504DE7-12EF-48DE-A99D-25517485CB60}" dt="2023-10-05T16:31:05.409" v="39" actId="47"/>
        <pc:sldMkLst>
          <pc:docMk/>
          <pc:sldMk cId="4196013337" sldId="348"/>
        </pc:sldMkLst>
      </pc:sldChg>
      <pc:sldChg chg="del">
        <pc:chgData name="Richard Decker" userId="b8f6e2a6a2a75148" providerId="LiveId" clId="{AC504DE7-12EF-48DE-A99D-25517485CB60}" dt="2023-10-05T16:31:06.348" v="40" actId="47"/>
        <pc:sldMkLst>
          <pc:docMk/>
          <pc:sldMk cId="2809220553" sldId="349"/>
        </pc:sldMkLst>
      </pc:sldChg>
      <pc:sldChg chg="delSp modSp mod delAnim">
        <pc:chgData name="Richard Decker" userId="b8f6e2a6a2a75148" providerId="LiveId" clId="{AC504DE7-12EF-48DE-A99D-25517485CB60}" dt="2023-10-05T16:40:07.333" v="329" actId="478"/>
        <pc:sldMkLst>
          <pc:docMk/>
          <pc:sldMk cId="3128167485" sldId="349"/>
        </pc:sldMkLst>
        <pc:spChg chg="mod">
          <ac:chgData name="Richard Decker" userId="b8f6e2a6a2a75148" providerId="LiveId" clId="{AC504DE7-12EF-48DE-A99D-25517485CB60}" dt="2023-10-05T16:39:59.682" v="328" actId="207"/>
          <ac:spMkLst>
            <pc:docMk/>
            <pc:sldMk cId="3128167485" sldId="349"/>
            <ac:spMk id="3" creationId="{0017FEDA-CF2C-CB33-FBEA-27DFA959DDE7}"/>
          </ac:spMkLst>
        </pc:spChg>
        <pc:spChg chg="del">
          <ac:chgData name="Richard Decker" userId="b8f6e2a6a2a75148" providerId="LiveId" clId="{AC504DE7-12EF-48DE-A99D-25517485CB60}" dt="2023-10-05T16:40:07.333" v="329" actId="478"/>
          <ac:spMkLst>
            <pc:docMk/>
            <pc:sldMk cId="3128167485" sldId="349"/>
            <ac:spMk id="6" creationId="{15586F1E-C986-EE7E-AF38-6E752D66B8D9}"/>
          </ac:spMkLst>
        </pc:spChg>
      </pc:sldChg>
      <pc:sldChg chg="del">
        <pc:chgData name="Richard Decker" userId="b8f6e2a6a2a75148" providerId="LiveId" clId="{AC504DE7-12EF-48DE-A99D-25517485CB60}" dt="2023-10-05T16:31:07.281" v="41" actId="47"/>
        <pc:sldMkLst>
          <pc:docMk/>
          <pc:sldMk cId="1548597114" sldId="350"/>
        </pc:sldMkLst>
      </pc:sldChg>
      <pc:sldChg chg="del">
        <pc:chgData name="Richard Decker" userId="b8f6e2a6a2a75148" providerId="LiveId" clId="{AC504DE7-12EF-48DE-A99D-25517485CB60}" dt="2023-10-05T16:31:08.264" v="42" actId="47"/>
        <pc:sldMkLst>
          <pc:docMk/>
          <pc:sldMk cId="992881336" sldId="353"/>
        </pc:sldMkLst>
      </pc:sldChg>
      <pc:sldChg chg="del">
        <pc:chgData name="Richard Decker" userId="b8f6e2a6a2a75148" providerId="LiveId" clId="{AC504DE7-12EF-48DE-A99D-25517485CB60}" dt="2023-10-05T16:31:09.289" v="43" actId="47"/>
        <pc:sldMkLst>
          <pc:docMk/>
          <pc:sldMk cId="3766086919" sldId="354"/>
        </pc:sldMkLst>
      </pc:sldChg>
      <pc:sldChg chg="del">
        <pc:chgData name="Richard Decker" userId="b8f6e2a6a2a75148" providerId="LiveId" clId="{AC504DE7-12EF-48DE-A99D-25517485CB60}" dt="2023-10-05T16:30:23.290" v="32" actId="47"/>
        <pc:sldMkLst>
          <pc:docMk/>
          <pc:sldMk cId="1229849130" sldId="355"/>
        </pc:sldMkLst>
      </pc:sldChg>
    </pc:docChg>
  </pc:docChgLst>
  <pc:docChgLst>
    <pc:chgData name="Richard Decker" userId="b8f6e2a6a2a75148" providerId="LiveId" clId="{82597A1B-7886-43ED-B694-613F4F2F8548}"/>
    <pc:docChg chg="modSld">
      <pc:chgData name="Richard Decker" userId="b8f6e2a6a2a75148" providerId="LiveId" clId="{82597A1B-7886-43ED-B694-613F4F2F8548}" dt="2023-08-13T13:57:40.969" v="9" actId="20577"/>
      <pc:docMkLst>
        <pc:docMk/>
      </pc:docMkLst>
      <pc:sldChg chg="modSp">
        <pc:chgData name="Richard Decker" userId="b8f6e2a6a2a75148" providerId="LiveId" clId="{82597A1B-7886-43ED-B694-613F4F2F8548}" dt="2023-08-13T13:57:40.969" v="9" actId="20577"/>
        <pc:sldMkLst>
          <pc:docMk/>
          <pc:sldMk cId="3382471233" sldId="346"/>
        </pc:sldMkLst>
        <pc:spChg chg="mod">
          <ac:chgData name="Richard Decker" userId="b8f6e2a6a2a75148" providerId="LiveId" clId="{82597A1B-7886-43ED-B694-613F4F2F8548}" dt="2023-08-13T13:57:40.969" v="9" actId="20577"/>
          <ac:spMkLst>
            <pc:docMk/>
            <pc:sldMk cId="3382471233" sldId="346"/>
            <ac:spMk id="4" creationId="{78F39146-FF83-C08B-8FD8-67E8038C5E38}"/>
          </ac:spMkLst>
        </pc:spChg>
      </pc:sldChg>
    </pc:docChg>
  </pc:docChgLst>
  <pc:docChgLst>
    <pc:chgData name="Richard Decker" userId="b8f6e2a6a2a75148" providerId="LiveId" clId="{FAC57377-E9A9-452E-8FC4-ED50818193AF}"/>
    <pc:docChg chg="custSel delSld modSld sldOrd">
      <pc:chgData name="Richard Decker" userId="b8f6e2a6a2a75148" providerId="LiveId" clId="{FAC57377-E9A9-452E-8FC4-ED50818193AF}" dt="2023-09-17T01:24:54.823" v="1641" actId="1076"/>
      <pc:docMkLst>
        <pc:docMk/>
      </pc:docMkLst>
      <pc:sldChg chg="modSp mod">
        <pc:chgData name="Richard Decker" userId="b8f6e2a6a2a75148" providerId="LiveId" clId="{FAC57377-E9A9-452E-8FC4-ED50818193AF}" dt="2023-09-16T23:44:37.340" v="42" actId="1076"/>
        <pc:sldMkLst>
          <pc:docMk/>
          <pc:sldMk cId="1744375188" sldId="262"/>
        </pc:sldMkLst>
        <pc:spChg chg="mod">
          <ac:chgData name="Richard Decker" userId="b8f6e2a6a2a75148" providerId="LiveId" clId="{FAC57377-E9A9-452E-8FC4-ED50818193AF}" dt="2023-09-16T23:44:37.340" v="42" actId="1076"/>
          <ac:spMkLst>
            <pc:docMk/>
            <pc:sldMk cId="1744375188" sldId="262"/>
            <ac:spMk id="4" creationId="{71D98E05-015C-9C0A-6AD5-FDC1B87C8BEB}"/>
          </ac:spMkLst>
        </pc:spChg>
      </pc:sldChg>
      <pc:sldChg chg="del">
        <pc:chgData name="Richard Decker" userId="b8f6e2a6a2a75148" providerId="LiveId" clId="{FAC57377-E9A9-452E-8FC4-ED50818193AF}" dt="2023-09-17T00:01:44.415" v="102" actId="47"/>
        <pc:sldMkLst>
          <pc:docMk/>
          <pc:sldMk cId="820778474" sldId="331"/>
        </pc:sldMkLst>
      </pc:sldChg>
      <pc:sldChg chg="del">
        <pc:chgData name="Richard Decker" userId="b8f6e2a6a2a75148" providerId="LiveId" clId="{FAC57377-E9A9-452E-8FC4-ED50818193AF}" dt="2023-09-17T00:01:46.360" v="104" actId="47"/>
        <pc:sldMkLst>
          <pc:docMk/>
          <pc:sldMk cId="2379690445" sldId="342"/>
        </pc:sldMkLst>
      </pc:sldChg>
      <pc:sldChg chg="del">
        <pc:chgData name="Richard Decker" userId="b8f6e2a6a2a75148" providerId="LiveId" clId="{FAC57377-E9A9-452E-8FC4-ED50818193AF}" dt="2023-09-17T00:01:45.550" v="103" actId="47"/>
        <pc:sldMkLst>
          <pc:docMk/>
          <pc:sldMk cId="1523683096" sldId="344"/>
        </pc:sldMkLst>
      </pc:sldChg>
      <pc:sldChg chg="addSp modSp mod modAnim">
        <pc:chgData name="Richard Decker" userId="b8f6e2a6a2a75148" providerId="LiveId" clId="{FAC57377-E9A9-452E-8FC4-ED50818193AF}" dt="2023-09-17T00:45:38.616" v="1339" actId="13926"/>
        <pc:sldMkLst>
          <pc:docMk/>
          <pc:sldMk cId="19911266" sldId="345"/>
        </pc:sldMkLst>
        <pc:spChg chg="mod">
          <ac:chgData name="Richard Decker" userId="b8f6e2a6a2a75148" providerId="LiveId" clId="{FAC57377-E9A9-452E-8FC4-ED50818193AF}" dt="2023-09-17T00:44:08.290" v="1325" actId="1076"/>
          <ac:spMkLst>
            <pc:docMk/>
            <pc:sldMk cId="19911266" sldId="345"/>
            <ac:spMk id="2" creationId="{FB361F60-4632-BB9E-92C8-D4622D2BEBB8}"/>
          </ac:spMkLst>
        </pc:spChg>
        <pc:spChg chg="mod">
          <ac:chgData name="Richard Decker" userId="b8f6e2a6a2a75148" providerId="LiveId" clId="{FAC57377-E9A9-452E-8FC4-ED50818193AF}" dt="2023-09-17T00:03:25.840" v="205" actId="115"/>
          <ac:spMkLst>
            <pc:docMk/>
            <pc:sldMk cId="19911266" sldId="345"/>
            <ac:spMk id="3" creationId="{0017FEDA-CF2C-CB33-FBEA-27DFA959DDE7}"/>
          </ac:spMkLst>
        </pc:spChg>
        <pc:spChg chg="mod">
          <ac:chgData name="Richard Decker" userId="b8f6e2a6a2a75148" providerId="LiveId" clId="{FAC57377-E9A9-452E-8FC4-ED50818193AF}" dt="2023-09-17T00:44:05.189" v="1324" actId="1076"/>
          <ac:spMkLst>
            <pc:docMk/>
            <pc:sldMk cId="19911266" sldId="345"/>
            <ac:spMk id="4" creationId="{78F39146-FF83-C08B-8FD8-67E8038C5E38}"/>
          </ac:spMkLst>
        </pc:spChg>
        <pc:spChg chg="add mod">
          <ac:chgData name="Richard Decker" userId="b8f6e2a6a2a75148" providerId="LiveId" clId="{FAC57377-E9A9-452E-8FC4-ED50818193AF}" dt="2023-09-17T00:45:38.616" v="1339" actId="13926"/>
          <ac:spMkLst>
            <pc:docMk/>
            <pc:sldMk cId="19911266" sldId="345"/>
            <ac:spMk id="5" creationId="{71592AA6-366C-684C-9A3C-E379889F2BB9}"/>
          </ac:spMkLst>
        </pc:spChg>
        <pc:spChg chg="mod">
          <ac:chgData name="Richard Decker" userId="b8f6e2a6a2a75148" providerId="LiveId" clId="{FAC57377-E9A9-452E-8FC4-ED50818193AF}" dt="2023-09-17T00:44:02.501" v="1323" actId="1076"/>
          <ac:spMkLst>
            <pc:docMk/>
            <pc:sldMk cId="19911266" sldId="345"/>
            <ac:spMk id="6" creationId="{15586F1E-C986-EE7E-AF38-6E752D66B8D9}"/>
          </ac:spMkLst>
        </pc:spChg>
      </pc:sldChg>
      <pc:sldChg chg="addSp modSp mod ord modAnim">
        <pc:chgData name="Richard Decker" userId="b8f6e2a6a2a75148" providerId="LiveId" clId="{FAC57377-E9A9-452E-8FC4-ED50818193AF}" dt="2023-09-17T00:28:29.251" v="1059" actId="20577"/>
        <pc:sldMkLst>
          <pc:docMk/>
          <pc:sldMk cId="1965911823" sldId="346"/>
        </pc:sldMkLst>
        <pc:spChg chg="mod">
          <ac:chgData name="Richard Decker" userId="b8f6e2a6a2a75148" providerId="LiveId" clId="{FAC57377-E9A9-452E-8FC4-ED50818193AF}" dt="2023-09-17T00:25:23.109" v="984" actId="1076"/>
          <ac:spMkLst>
            <pc:docMk/>
            <pc:sldMk cId="1965911823" sldId="346"/>
            <ac:spMk id="2" creationId="{FB361F60-4632-BB9E-92C8-D4622D2BEBB8}"/>
          </ac:spMkLst>
        </pc:spChg>
        <pc:spChg chg="mod">
          <ac:chgData name="Richard Decker" userId="b8f6e2a6a2a75148" providerId="LiveId" clId="{FAC57377-E9A9-452E-8FC4-ED50818193AF}" dt="2023-09-17T00:28:29.251" v="1059" actId="20577"/>
          <ac:spMkLst>
            <pc:docMk/>
            <pc:sldMk cId="1965911823" sldId="346"/>
            <ac:spMk id="4" creationId="{78F39146-FF83-C08B-8FD8-67E8038C5E38}"/>
          </ac:spMkLst>
        </pc:spChg>
        <pc:spChg chg="mod">
          <ac:chgData name="Richard Decker" userId="b8f6e2a6a2a75148" providerId="LiveId" clId="{FAC57377-E9A9-452E-8FC4-ED50818193AF}" dt="2023-09-17T00:16:54.327" v="777" actId="13926"/>
          <ac:spMkLst>
            <pc:docMk/>
            <pc:sldMk cId="1965911823" sldId="346"/>
            <ac:spMk id="6" creationId="{15586F1E-C986-EE7E-AF38-6E752D66B8D9}"/>
          </ac:spMkLst>
        </pc:spChg>
        <pc:inkChg chg="add">
          <ac:chgData name="Richard Decker" userId="b8f6e2a6a2a75148" providerId="LiveId" clId="{FAC57377-E9A9-452E-8FC4-ED50818193AF}" dt="2023-09-17T00:17:31.828" v="778" actId="9405"/>
          <ac:inkMkLst>
            <pc:docMk/>
            <pc:sldMk cId="1965911823" sldId="346"/>
            <ac:inkMk id="5" creationId="{AF88AC88-F39B-F3A6-4A6E-3C21C425744D}"/>
          </ac:inkMkLst>
        </pc:inkChg>
        <pc:inkChg chg="add">
          <ac:chgData name="Richard Decker" userId="b8f6e2a6a2a75148" providerId="LiveId" clId="{FAC57377-E9A9-452E-8FC4-ED50818193AF}" dt="2023-09-17T00:17:36.852" v="779" actId="9405"/>
          <ac:inkMkLst>
            <pc:docMk/>
            <pc:sldMk cId="1965911823" sldId="346"/>
            <ac:inkMk id="7" creationId="{1C8B6A3F-324C-5BD6-E6E9-787ACDD286C2}"/>
          </ac:inkMkLst>
        </pc:inkChg>
      </pc:sldChg>
      <pc:sldChg chg="del">
        <pc:chgData name="Richard Decker" userId="b8f6e2a6a2a75148" providerId="LiveId" clId="{FAC57377-E9A9-452E-8FC4-ED50818193AF}" dt="2023-09-17T00:01:47.109" v="105" actId="47"/>
        <pc:sldMkLst>
          <pc:docMk/>
          <pc:sldMk cId="3382471233" sldId="346"/>
        </pc:sldMkLst>
      </pc:sldChg>
      <pc:sldChg chg="del">
        <pc:chgData name="Richard Decker" userId="b8f6e2a6a2a75148" providerId="LiveId" clId="{FAC57377-E9A9-452E-8FC4-ED50818193AF}" dt="2023-09-17T00:01:47.971" v="106" actId="47"/>
        <pc:sldMkLst>
          <pc:docMk/>
          <pc:sldMk cId="125252769" sldId="347"/>
        </pc:sldMkLst>
      </pc:sldChg>
      <pc:sldChg chg="delSp modSp mod delAnim">
        <pc:chgData name="Richard Decker" userId="b8f6e2a6a2a75148" providerId="LiveId" clId="{FAC57377-E9A9-452E-8FC4-ED50818193AF}" dt="2023-09-17T00:51:10.007" v="1364" actId="1076"/>
        <pc:sldMkLst>
          <pc:docMk/>
          <pc:sldMk cId="454343430" sldId="347"/>
        </pc:sldMkLst>
        <pc:spChg chg="del">
          <ac:chgData name="Richard Decker" userId="b8f6e2a6a2a75148" providerId="LiveId" clId="{FAC57377-E9A9-452E-8FC4-ED50818193AF}" dt="2023-09-17T00:50:55.536" v="1361" actId="478"/>
          <ac:spMkLst>
            <pc:docMk/>
            <pc:sldMk cId="454343430" sldId="347"/>
            <ac:spMk id="2" creationId="{FB361F60-4632-BB9E-92C8-D4622D2BEBB8}"/>
          </ac:spMkLst>
        </pc:spChg>
        <pc:spChg chg="mod">
          <ac:chgData name="Richard Decker" userId="b8f6e2a6a2a75148" providerId="LiveId" clId="{FAC57377-E9A9-452E-8FC4-ED50818193AF}" dt="2023-09-17T00:04:16.675" v="254" actId="20577"/>
          <ac:spMkLst>
            <pc:docMk/>
            <pc:sldMk cId="454343430" sldId="347"/>
            <ac:spMk id="3" creationId="{0017FEDA-CF2C-CB33-FBEA-27DFA959DDE7}"/>
          </ac:spMkLst>
        </pc:spChg>
        <pc:spChg chg="del">
          <ac:chgData name="Richard Decker" userId="b8f6e2a6a2a75148" providerId="LiveId" clId="{FAC57377-E9A9-452E-8FC4-ED50818193AF}" dt="2023-09-17T00:50:52.871" v="1360" actId="478"/>
          <ac:spMkLst>
            <pc:docMk/>
            <pc:sldMk cId="454343430" sldId="347"/>
            <ac:spMk id="4" creationId="{78F39146-FF83-C08B-8FD8-67E8038C5E38}"/>
          </ac:spMkLst>
        </pc:spChg>
        <pc:spChg chg="mod">
          <ac:chgData name="Richard Decker" userId="b8f6e2a6a2a75148" providerId="LiveId" clId="{FAC57377-E9A9-452E-8FC4-ED50818193AF}" dt="2023-09-17T00:51:10.007" v="1364" actId="1076"/>
          <ac:spMkLst>
            <pc:docMk/>
            <pc:sldMk cId="454343430" sldId="347"/>
            <ac:spMk id="6" creationId="{15586F1E-C986-EE7E-AF38-6E752D66B8D9}"/>
          </ac:spMkLst>
        </pc:spChg>
      </pc:sldChg>
      <pc:sldChg chg="modSp mod modAnim">
        <pc:chgData name="Richard Decker" userId="b8f6e2a6a2a75148" providerId="LiveId" clId="{FAC57377-E9A9-452E-8FC4-ED50818193AF}" dt="2023-09-17T01:24:45.096" v="1640" actId="1076"/>
        <pc:sldMkLst>
          <pc:docMk/>
          <pc:sldMk cId="4196013337" sldId="348"/>
        </pc:sldMkLst>
        <pc:spChg chg="mod">
          <ac:chgData name="Richard Decker" userId="b8f6e2a6a2a75148" providerId="LiveId" clId="{FAC57377-E9A9-452E-8FC4-ED50818193AF}" dt="2023-09-17T01:24:36.347" v="1638" actId="1076"/>
          <ac:spMkLst>
            <pc:docMk/>
            <pc:sldMk cId="4196013337" sldId="348"/>
            <ac:spMk id="2" creationId="{FB361F60-4632-BB9E-92C8-D4622D2BEBB8}"/>
          </ac:spMkLst>
        </pc:spChg>
        <pc:spChg chg="mod">
          <ac:chgData name="Richard Decker" userId="b8f6e2a6a2a75148" providerId="LiveId" clId="{FAC57377-E9A9-452E-8FC4-ED50818193AF}" dt="2023-09-17T00:04:52.421" v="336" actId="20577"/>
          <ac:spMkLst>
            <pc:docMk/>
            <pc:sldMk cId="4196013337" sldId="348"/>
            <ac:spMk id="3" creationId="{0017FEDA-CF2C-CB33-FBEA-27DFA959DDE7}"/>
          </ac:spMkLst>
        </pc:spChg>
        <pc:spChg chg="mod">
          <ac:chgData name="Richard Decker" userId="b8f6e2a6a2a75148" providerId="LiveId" clId="{FAC57377-E9A9-452E-8FC4-ED50818193AF}" dt="2023-09-17T01:24:39.236" v="1639" actId="1076"/>
          <ac:spMkLst>
            <pc:docMk/>
            <pc:sldMk cId="4196013337" sldId="348"/>
            <ac:spMk id="4" creationId="{78F39146-FF83-C08B-8FD8-67E8038C5E38}"/>
          </ac:spMkLst>
        </pc:spChg>
        <pc:spChg chg="mod">
          <ac:chgData name="Richard Decker" userId="b8f6e2a6a2a75148" providerId="LiveId" clId="{FAC57377-E9A9-452E-8FC4-ED50818193AF}" dt="2023-09-17T01:24:45.096" v="1640" actId="1076"/>
          <ac:spMkLst>
            <pc:docMk/>
            <pc:sldMk cId="4196013337" sldId="348"/>
            <ac:spMk id="6" creationId="{15586F1E-C986-EE7E-AF38-6E752D66B8D9}"/>
          </ac:spMkLst>
        </pc:spChg>
      </pc:sldChg>
      <pc:sldChg chg="del">
        <pc:chgData name="Richard Decker" userId="b8f6e2a6a2a75148" providerId="LiveId" clId="{FAC57377-E9A9-452E-8FC4-ED50818193AF}" dt="2023-09-17T00:01:48.802" v="107" actId="47"/>
        <pc:sldMkLst>
          <pc:docMk/>
          <pc:sldMk cId="4286993716" sldId="348"/>
        </pc:sldMkLst>
      </pc:sldChg>
      <pc:sldChg chg="addSp modSp mod modAnim">
        <pc:chgData name="Richard Decker" userId="b8f6e2a6a2a75148" providerId="LiveId" clId="{FAC57377-E9A9-452E-8FC4-ED50818193AF}" dt="2023-09-17T01:24:54.823" v="1641" actId="1076"/>
        <pc:sldMkLst>
          <pc:docMk/>
          <pc:sldMk cId="2809220553" sldId="349"/>
        </pc:sldMkLst>
        <pc:spChg chg="mod">
          <ac:chgData name="Richard Decker" userId="b8f6e2a6a2a75148" providerId="LiveId" clId="{FAC57377-E9A9-452E-8FC4-ED50818193AF}" dt="2023-09-17T01:02:53.099" v="1467" actId="1076"/>
          <ac:spMkLst>
            <pc:docMk/>
            <pc:sldMk cId="2809220553" sldId="349"/>
            <ac:spMk id="2" creationId="{FB361F60-4632-BB9E-92C8-D4622D2BEBB8}"/>
          </ac:spMkLst>
        </pc:spChg>
        <pc:spChg chg="mod">
          <ac:chgData name="Richard Decker" userId="b8f6e2a6a2a75148" providerId="LiveId" clId="{FAC57377-E9A9-452E-8FC4-ED50818193AF}" dt="2023-09-17T00:05:34.428" v="396" actId="6549"/>
          <ac:spMkLst>
            <pc:docMk/>
            <pc:sldMk cId="2809220553" sldId="349"/>
            <ac:spMk id="3" creationId="{0017FEDA-CF2C-CB33-FBEA-27DFA959DDE7}"/>
          </ac:spMkLst>
        </pc:spChg>
        <pc:spChg chg="mod">
          <ac:chgData name="Richard Decker" userId="b8f6e2a6a2a75148" providerId="LiveId" clId="{FAC57377-E9A9-452E-8FC4-ED50818193AF}" dt="2023-09-17T01:02:30.899" v="1448" actId="13926"/>
          <ac:spMkLst>
            <pc:docMk/>
            <pc:sldMk cId="2809220553" sldId="349"/>
            <ac:spMk id="4" creationId="{78F39146-FF83-C08B-8FD8-67E8038C5E38}"/>
          </ac:spMkLst>
        </pc:spChg>
        <pc:spChg chg="add mod">
          <ac:chgData name="Richard Decker" userId="b8f6e2a6a2a75148" providerId="LiveId" clId="{FAC57377-E9A9-452E-8FC4-ED50818193AF}" dt="2023-09-17T01:24:54.823" v="1641" actId="1076"/>
          <ac:spMkLst>
            <pc:docMk/>
            <pc:sldMk cId="2809220553" sldId="349"/>
            <ac:spMk id="5" creationId="{0A8F8084-B0A2-578A-05EA-AC947491A607}"/>
          </ac:spMkLst>
        </pc:spChg>
        <pc:spChg chg="mod">
          <ac:chgData name="Richard Decker" userId="b8f6e2a6a2a75148" providerId="LiveId" clId="{FAC57377-E9A9-452E-8FC4-ED50818193AF}" dt="2023-09-17T01:02:07.632" v="1443" actId="1076"/>
          <ac:spMkLst>
            <pc:docMk/>
            <pc:sldMk cId="2809220553" sldId="349"/>
            <ac:spMk id="6" creationId="{15586F1E-C986-EE7E-AF38-6E752D66B8D9}"/>
          </ac:spMkLst>
        </pc:spChg>
      </pc:sldChg>
      <pc:sldChg chg="del">
        <pc:chgData name="Richard Decker" userId="b8f6e2a6a2a75148" providerId="LiveId" clId="{FAC57377-E9A9-452E-8FC4-ED50818193AF}" dt="2023-09-17T00:01:49.693" v="108" actId="47"/>
        <pc:sldMkLst>
          <pc:docMk/>
          <pc:sldMk cId="3743550024" sldId="349"/>
        </pc:sldMkLst>
      </pc:sldChg>
      <pc:sldChg chg="addSp delSp modSp mod modAnim">
        <pc:chgData name="Richard Decker" userId="b8f6e2a6a2a75148" providerId="LiveId" clId="{FAC57377-E9A9-452E-8FC4-ED50818193AF}" dt="2023-09-17T01:24:17.698" v="1633" actId="1076"/>
        <pc:sldMkLst>
          <pc:docMk/>
          <pc:sldMk cId="1548597114" sldId="350"/>
        </pc:sldMkLst>
        <pc:spChg chg="del">
          <ac:chgData name="Richard Decker" userId="b8f6e2a6a2a75148" providerId="LiveId" clId="{FAC57377-E9A9-452E-8FC4-ED50818193AF}" dt="2023-09-17T01:13:32.980" v="1532" actId="478"/>
          <ac:spMkLst>
            <pc:docMk/>
            <pc:sldMk cId="1548597114" sldId="350"/>
            <ac:spMk id="2" creationId="{FB361F60-4632-BB9E-92C8-D4622D2BEBB8}"/>
          </ac:spMkLst>
        </pc:spChg>
        <pc:spChg chg="mod">
          <ac:chgData name="Richard Decker" userId="b8f6e2a6a2a75148" providerId="LiveId" clId="{FAC57377-E9A9-452E-8FC4-ED50818193AF}" dt="2023-09-17T00:06:03.563" v="431" actId="207"/>
          <ac:spMkLst>
            <pc:docMk/>
            <pc:sldMk cId="1548597114" sldId="350"/>
            <ac:spMk id="3" creationId="{0017FEDA-CF2C-CB33-FBEA-27DFA959DDE7}"/>
          </ac:spMkLst>
        </pc:spChg>
        <pc:spChg chg="del mod">
          <ac:chgData name="Richard Decker" userId="b8f6e2a6a2a75148" providerId="LiveId" clId="{FAC57377-E9A9-452E-8FC4-ED50818193AF}" dt="2023-09-17T01:13:31.317" v="1531" actId="478"/>
          <ac:spMkLst>
            <pc:docMk/>
            <pc:sldMk cId="1548597114" sldId="350"/>
            <ac:spMk id="4" creationId="{78F39146-FF83-C08B-8FD8-67E8038C5E38}"/>
          </ac:spMkLst>
        </pc:spChg>
        <pc:spChg chg="add mod">
          <ac:chgData name="Richard Decker" userId="b8f6e2a6a2a75148" providerId="LiveId" clId="{FAC57377-E9A9-452E-8FC4-ED50818193AF}" dt="2023-09-17T00:07:21.903" v="517" actId="207"/>
          <ac:spMkLst>
            <pc:docMk/>
            <pc:sldMk cId="1548597114" sldId="350"/>
            <ac:spMk id="5" creationId="{0A925889-F066-28BB-37ED-2B208F52F196}"/>
          </ac:spMkLst>
        </pc:spChg>
        <pc:spChg chg="mod">
          <ac:chgData name="Richard Decker" userId="b8f6e2a6a2a75148" providerId="LiveId" clId="{FAC57377-E9A9-452E-8FC4-ED50818193AF}" dt="2023-09-17T01:24:17.698" v="1633" actId="1076"/>
          <ac:spMkLst>
            <pc:docMk/>
            <pc:sldMk cId="1548597114" sldId="350"/>
            <ac:spMk id="6" creationId="{15586F1E-C986-EE7E-AF38-6E752D66B8D9}"/>
          </ac:spMkLst>
        </pc:spChg>
      </pc:sldChg>
      <pc:sldChg chg="del">
        <pc:chgData name="Richard Decker" userId="b8f6e2a6a2a75148" providerId="LiveId" clId="{FAC57377-E9A9-452E-8FC4-ED50818193AF}" dt="2023-09-17T00:01:50.595" v="109" actId="47"/>
        <pc:sldMkLst>
          <pc:docMk/>
          <pc:sldMk cId="3297995080" sldId="350"/>
        </pc:sldMkLst>
      </pc:sldChg>
      <pc:sldChg chg="del">
        <pc:chgData name="Richard Decker" userId="b8f6e2a6a2a75148" providerId="LiveId" clId="{FAC57377-E9A9-452E-8FC4-ED50818193AF}" dt="2023-09-17T00:08:01.704" v="519" actId="47"/>
        <pc:sldMkLst>
          <pc:docMk/>
          <pc:sldMk cId="553334966" sldId="351"/>
        </pc:sldMkLst>
      </pc:sldChg>
      <pc:sldChg chg="del">
        <pc:chgData name="Richard Decker" userId="b8f6e2a6a2a75148" providerId="LiveId" clId="{FAC57377-E9A9-452E-8FC4-ED50818193AF}" dt="2023-09-17T00:01:51.535" v="110" actId="47"/>
        <pc:sldMkLst>
          <pc:docMk/>
          <pc:sldMk cId="3871650562" sldId="351"/>
        </pc:sldMkLst>
      </pc:sldChg>
      <pc:sldChg chg="del">
        <pc:chgData name="Richard Decker" userId="b8f6e2a6a2a75148" providerId="LiveId" clId="{FAC57377-E9A9-452E-8FC4-ED50818193AF}" dt="2023-09-17T00:08:05.761" v="520" actId="47"/>
        <pc:sldMkLst>
          <pc:docMk/>
          <pc:sldMk cId="3996018159" sldId="352"/>
        </pc:sldMkLst>
      </pc:sldChg>
      <pc:sldChg chg="del">
        <pc:chgData name="Richard Decker" userId="b8f6e2a6a2a75148" providerId="LiveId" clId="{FAC57377-E9A9-452E-8FC4-ED50818193AF}" dt="2023-09-17T00:01:53.325" v="112" actId="47"/>
        <pc:sldMkLst>
          <pc:docMk/>
          <pc:sldMk cId="4009799060" sldId="352"/>
        </pc:sldMkLst>
      </pc:sldChg>
      <pc:sldChg chg="addSp modSp mod modAnim">
        <pc:chgData name="Richard Decker" userId="b8f6e2a6a2a75148" providerId="LiveId" clId="{FAC57377-E9A9-452E-8FC4-ED50818193AF}" dt="2023-09-17T01:24:10.964" v="1632" actId="1076"/>
        <pc:sldMkLst>
          <pc:docMk/>
          <pc:sldMk cId="992881336" sldId="353"/>
        </pc:sldMkLst>
        <pc:spChg chg="mod">
          <ac:chgData name="Richard Decker" userId="b8f6e2a6a2a75148" providerId="LiveId" clId="{FAC57377-E9A9-452E-8FC4-ED50818193AF}" dt="2023-09-17T01:24:10.964" v="1632" actId="1076"/>
          <ac:spMkLst>
            <pc:docMk/>
            <pc:sldMk cId="992881336" sldId="353"/>
            <ac:spMk id="2" creationId="{FB361F60-4632-BB9E-92C8-D4622D2BEBB8}"/>
          </ac:spMkLst>
        </pc:spChg>
        <pc:spChg chg="mod">
          <ac:chgData name="Richard Decker" userId="b8f6e2a6a2a75148" providerId="LiveId" clId="{FAC57377-E9A9-452E-8FC4-ED50818193AF}" dt="2023-09-17T01:24:04.652" v="1631" actId="1076"/>
          <ac:spMkLst>
            <pc:docMk/>
            <pc:sldMk cId="992881336" sldId="353"/>
            <ac:spMk id="4" creationId="{78F39146-FF83-C08B-8FD8-67E8038C5E38}"/>
          </ac:spMkLst>
        </pc:spChg>
        <pc:spChg chg="mod">
          <ac:chgData name="Richard Decker" userId="b8f6e2a6a2a75148" providerId="LiveId" clId="{FAC57377-E9A9-452E-8FC4-ED50818193AF}" dt="2023-09-17T01:24:01.386" v="1630" actId="1076"/>
          <ac:spMkLst>
            <pc:docMk/>
            <pc:sldMk cId="992881336" sldId="353"/>
            <ac:spMk id="6" creationId="{15586F1E-C986-EE7E-AF38-6E752D66B8D9}"/>
          </ac:spMkLst>
        </pc:spChg>
        <pc:spChg chg="add mod">
          <ac:chgData name="Richard Decker" userId="b8f6e2a6a2a75148" providerId="LiveId" clId="{FAC57377-E9A9-452E-8FC4-ED50818193AF}" dt="2023-09-17T00:09:41.542" v="637" actId="115"/>
          <ac:spMkLst>
            <pc:docMk/>
            <pc:sldMk cId="992881336" sldId="353"/>
            <ac:spMk id="7" creationId="{D162E002-9DEF-6637-8CD3-903FFC95CDAE}"/>
          </ac:spMkLst>
        </pc:spChg>
      </pc:sldChg>
      <pc:sldChg chg="del">
        <pc:chgData name="Richard Decker" userId="b8f6e2a6a2a75148" providerId="LiveId" clId="{FAC57377-E9A9-452E-8FC4-ED50818193AF}" dt="2023-09-17T00:07:41.590" v="518" actId="47"/>
        <pc:sldMkLst>
          <pc:docMk/>
          <pc:sldMk cId="1414797689" sldId="353"/>
        </pc:sldMkLst>
      </pc:sldChg>
      <pc:sldChg chg="del">
        <pc:chgData name="Richard Decker" userId="b8f6e2a6a2a75148" providerId="LiveId" clId="{FAC57377-E9A9-452E-8FC4-ED50818193AF}" dt="2023-09-17T00:01:52.413" v="111" actId="47"/>
        <pc:sldMkLst>
          <pc:docMk/>
          <pc:sldMk cId="3053978195" sldId="353"/>
        </pc:sldMkLst>
      </pc:sldChg>
      <pc:sldChg chg="del">
        <pc:chgData name="Richard Decker" userId="b8f6e2a6a2a75148" providerId="LiveId" clId="{FAC57377-E9A9-452E-8FC4-ED50818193AF}" dt="2023-09-17T00:09:52.403" v="638" actId="47"/>
        <pc:sldMkLst>
          <pc:docMk/>
          <pc:sldMk cId="2561315642" sldId="354"/>
        </pc:sldMkLst>
      </pc:sldChg>
      <pc:sldChg chg="del">
        <pc:chgData name="Richard Decker" userId="b8f6e2a6a2a75148" providerId="LiveId" clId="{FAC57377-E9A9-452E-8FC4-ED50818193AF}" dt="2023-09-17T00:01:54.252" v="113" actId="47"/>
        <pc:sldMkLst>
          <pc:docMk/>
          <pc:sldMk cId="3461387269" sldId="354"/>
        </pc:sldMkLst>
      </pc:sldChg>
      <pc:sldChg chg="addSp delSp modSp mod modAnim">
        <pc:chgData name="Richard Decker" userId="b8f6e2a6a2a75148" providerId="LiveId" clId="{FAC57377-E9A9-452E-8FC4-ED50818193AF}" dt="2023-09-17T01:23:46.023" v="1628"/>
        <pc:sldMkLst>
          <pc:docMk/>
          <pc:sldMk cId="3766086919" sldId="354"/>
        </pc:sldMkLst>
        <pc:spChg chg="del">
          <ac:chgData name="Richard Decker" userId="b8f6e2a6a2a75148" providerId="LiveId" clId="{FAC57377-E9A9-452E-8FC4-ED50818193AF}" dt="2023-09-17T01:16:51.679" v="1593" actId="478"/>
          <ac:spMkLst>
            <pc:docMk/>
            <pc:sldMk cId="3766086919" sldId="354"/>
            <ac:spMk id="2" creationId="{FB361F60-4632-BB9E-92C8-D4622D2BEBB8}"/>
          </ac:spMkLst>
        </pc:spChg>
        <pc:spChg chg="del">
          <ac:chgData name="Richard Decker" userId="b8f6e2a6a2a75148" providerId="LiveId" clId="{FAC57377-E9A9-452E-8FC4-ED50818193AF}" dt="2023-09-17T01:16:49.927" v="1592" actId="478"/>
          <ac:spMkLst>
            <pc:docMk/>
            <pc:sldMk cId="3766086919" sldId="354"/>
            <ac:spMk id="4" creationId="{78F39146-FF83-C08B-8FD8-67E8038C5E38}"/>
          </ac:spMkLst>
        </pc:spChg>
        <pc:spChg chg="del">
          <ac:chgData name="Richard Decker" userId="b8f6e2a6a2a75148" providerId="LiveId" clId="{FAC57377-E9A9-452E-8FC4-ED50818193AF}" dt="2023-09-17T01:16:48.309" v="1591" actId="478"/>
          <ac:spMkLst>
            <pc:docMk/>
            <pc:sldMk cId="3766086919" sldId="354"/>
            <ac:spMk id="6" creationId="{15586F1E-C986-EE7E-AF38-6E752D66B8D9}"/>
          </ac:spMkLst>
        </pc:spChg>
        <pc:spChg chg="add mod">
          <ac:chgData name="Richard Decker" userId="b8f6e2a6a2a75148" providerId="LiveId" clId="{FAC57377-E9A9-452E-8FC4-ED50818193AF}" dt="2023-09-17T00:11:19.646" v="759" actId="115"/>
          <ac:spMkLst>
            <pc:docMk/>
            <pc:sldMk cId="3766086919" sldId="354"/>
            <ac:spMk id="8" creationId="{BA5790D8-45B9-8942-3945-4FDFBE452AC2}"/>
          </ac:spMkLst>
        </pc:spChg>
        <pc:spChg chg="add mod">
          <ac:chgData name="Richard Decker" userId="b8f6e2a6a2a75148" providerId="LiveId" clId="{FAC57377-E9A9-452E-8FC4-ED50818193AF}" dt="2023-09-17T01:19:40.801" v="1620" actId="403"/>
          <ac:spMkLst>
            <pc:docMk/>
            <pc:sldMk cId="3766086919" sldId="354"/>
            <ac:spMk id="9" creationId="{3A812D68-9661-C573-36DA-466853CC97A0}"/>
          </ac:spMkLst>
        </pc:spChg>
      </pc:sldChg>
      <pc:sldChg chg="delSp modSp mod delAnim modAnim">
        <pc:chgData name="Richard Decker" userId="b8f6e2a6a2a75148" providerId="LiveId" clId="{FAC57377-E9A9-452E-8FC4-ED50818193AF}" dt="2023-09-17T01:20:17.859" v="1621"/>
        <pc:sldMkLst>
          <pc:docMk/>
          <pc:sldMk cId="1229849130" sldId="355"/>
        </pc:sldMkLst>
        <pc:spChg chg="del mod">
          <ac:chgData name="Richard Decker" userId="b8f6e2a6a2a75148" providerId="LiveId" clId="{FAC57377-E9A9-452E-8FC4-ED50818193AF}" dt="2023-09-17T00:36:48.361" v="1160" actId="478"/>
          <ac:spMkLst>
            <pc:docMk/>
            <pc:sldMk cId="1229849130" sldId="355"/>
            <ac:spMk id="2" creationId="{FB361F60-4632-BB9E-92C8-D4622D2BEBB8}"/>
          </ac:spMkLst>
        </pc:spChg>
        <pc:spChg chg="mod">
          <ac:chgData name="Richard Decker" userId="b8f6e2a6a2a75148" providerId="LiveId" clId="{FAC57377-E9A9-452E-8FC4-ED50818193AF}" dt="2023-09-17T00:37:42.904" v="1236" actId="6549"/>
          <ac:spMkLst>
            <pc:docMk/>
            <pc:sldMk cId="1229849130" sldId="355"/>
            <ac:spMk id="4" creationId="{78F39146-FF83-C08B-8FD8-67E8038C5E38}"/>
          </ac:spMkLst>
        </pc:spChg>
        <pc:spChg chg="mod">
          <ac:chgData name="Richard Decker" userId="b8f6e2a6a2a75148" providerId="LiveId" clId="{FAC57377-E9A9-452E-8FC4-ED50818193AF}" dt="2023-09-17T00:37:07.832" v="1163" actId="1076"/>
          <ac:spMkLst>
            <pc:docMk/>
            <pc:sldMk cId="1229849130" sldId="355"/>
            <ac:spMk id="6" creationId="{15586F1E-C986-EE7E-AF38-6E752D66B8D9}"/>
          </ac:spMkLst>
        </pc:spChg>
        <pc:inkChg chg="del">
          <ac:chgData name="Richard Decker" userId="b8f6e2a6a2a75148" providerId="LiveId" clId="{FAC57377-E9A9-452E-8FC4-ED50818193AF}" dt="2023-09-17T00:27:04.680" v="1011" actId="478"/>
          <ac:inkMkLst>
            <pc:docMk/>
            <pc:sldMk cId="1229849130" sldId="355"/>
            <ac:inkMk id="5" creationId="{AF88AC88-F39B-F3A6-4A6E-3C21C425744D}"/>
          </ac:inkMkLst>
        </pc:inkChg>
        <pc:inkChg chg="del">
          <ac:chgData name="Richard Decker" userId="b8f6e2a6a2a75148" providerId="LiveId" clId="{FAC57377-E9A9-452E-8FC4-ED50818193AF}" dt="2023-09-17T00:27:05.616" v="1012" actId="478"/>
          <ac:inkMkLst>
            <pc:docMk/>
            <pc:sldMk cId="1229849130" sldId="355"/>
            <ac:inkMk id="7" creationId="{1C8B6A3F-324C-5BD6-E6E9-787ACDD286C2}"/>
          </ac:inkMkLst>
        </pc:inkChg>
      </pc:sldChg>
    </pc:docChg>
  </pc:docChgLst>
  <pc:docChgLst>
    <pc:chgData name="Richard Decker" userId="b8f6e2a6a2a75148" providerId="LiveId" clId="{25018BB0-9A18-41C6-8312-B1634F672166}"/>
    <pc:docChg chg="undo custSel delSld modSld sldOrd">
      <pc:chgData name="Richard Decker" userId="b8f6e2a6a2a75148" providerId="LiveId" clId="{25018BB0-9A18-41C6-8312-B1634F672166}" dt="2023-08-06T05:32:59.817" v="1475" actId="13926"/>
      <pc:docMkLst>
        <pc:docMk/>
      </pc:docMkLst>
      <pc:sldChg chg="delSp modSp mod">
        <pc:chgData name="Richard Decker" userId="b8f6e2a6a2a75148" providerId="LiveId" clId="{25018BB0-9A18-41C6-8312-B1634F672166}" dt="2023-08-06T02:46:48.137" v="39" actId="478"/>
        <pc:sldMkLst>
          <pc:docMk/>
          <pc:sldMk cId="1744375188" sldId="262"/>
        </pc:sldMkLst>
        <pc:spChg chg="del">
          <ac:chgData name="Richard Decker" userId="b8f6e2a6a2a75148" providerId="LiveId" clId="{25018BB0-9A18-41C6-8312-B1634F672166}" dt="2023-08-06T02:46:48.137" v="39" actId="478"/>
          <ac:spMkLst>
            <pc:docMk/>
            <pc:sldMk cId="1744375188" sldId="262"/>
            <ac:spMk id="3" creationId="{D6AA78F3-B47E-8D07-2758-07FA3E411A3B}"/>
          </ac:spMkLst>
        </pc:spChg>
        <pc:spChg chg="mod">
          <ac:chgData name="Richard Decker" userId="b8f6e2a6a2a75148" providerId="LiveId" clId="{25018BB0-9A18-41C6-8312-B1634F672166}" dt="2023-08-06T02:46:37.358" v="38" actId="20577"/>
          <ac:spMkLst>
            <pc:docMk/>
            <pc:sldMk cId="1744375188" sldId="262"/>
            <ac:spMk id="4" creationId="{71D98E05-015C-9C0A-6AD5-FDC1B87C8BEB}"/>
          </ac:spMkLst>
        </pc:spChg>
      </pc:sldChg>
      <pc:sldChg chg="addSp delSp modSp mod delAnim modAnim">
        <pc:chgData name="Richard Decker" userId="b8f6e2a6a2a75148" providerId="LiveId" clId="{25018BB0-9A18-41C6-8312-B1634F672166}" dt="2023-08-06T03:55:45.253" v="426"/>
        <pc:sldMkLst>
          <pc:docMk/>
          <pc:sldMk cId="820778474" sldId="331"/>
        </pc:sldMkLst>
        <pc:spChg chg="del">
          <ac:chgData name="Richard Decker" userId="b8f6e2a6a2a75148" providerId="LiveId" clId="{25018BB0-9A18-41C6-8312-B1634F672166}" dt="2023-08-06T03:30:51.087" v="258" actId="478"/>
          <ac:spMkLst>
            <pc:docMk/>
            <pc:sldMk cId="820778474" sldId="331"/>
            <ac:spMk id="2" creationId="{2500D48C-238D-92D3-99E2-37F8BA73CB74}"/>
          </ac:spMkLst>
        </pc:spChg>
        <pc:spChg chg="mod">
          <ac:chgData name="Richard Decker" userId="b8f6e2a6a2a75148" providerId="LiveId" clId="{25018BB0-9A18-41C6-8312-B1634F672166}" dt="2023-08-06T03:29:45.586" v="255" actId="20577"/>
          <ac:spMkLst>
            <pc:docMk/>
            <pc:sldMk cId="820778474" sldId="331"/>
            <ac:spMk id="3" creationId="{0017FEDA-CF2C-CB33-FBEA-27DFA959DDE7}"/>
          </ac:spMkLst>
        </pc:spChg>
        <pc:spChg chg="add mod">
          <ac:chgData name="Richard Decker" userId="b8f6e2a6a2a75148" providerId="LiveId" clId="{25018BB0-9A18-41C6-8312-B1634F672166}" dt="2023-08-06T03:36:46.958" v="320" actId="113"/>
          <ac:spMkLst>
            <pc:docMk/>
            <pc:sldMk cId="820778474" sldId="331"/>
            <ac:spMk id="4" creationId="{78F39146-FF83-C08B-8FD8-67E8038C5E38}"/>
          </ac:spMkLst>
        </pc:spChg>
        <pc:spChg chg="del">
          <ac:chgData name="Richard Decker" userId="b8f6e2a6a2a75148" providerId="LiveId" clId="{25018BB0-9A18-41C6-8312-B1634F672166}" dt="2023-08-06T03:30:48.257" v="256" actId="478"/>
          <ac:spMkLst>
            <pc:docMk/>
            <pc:sldMk cId="820778474" sldId="331"/>
            <ac:spMk id="5" creationId="{25B2D4B6-6526-B292-2B6D-ADE6258ABD74}"/>
          </ac:spMkLst>
        </pc:spChg>
        <pc:spChg chg="del">
          <ac:chgData name="Richard Decker" userId="b8f6e2a6a2a75148" providerId="LiveId" clId="{25018BB0-9A18-41C6-8312-B1634F672166}" dt="2023-08-06T03:30:49.954" v="257" actId="478"/>
          <ac:spMkLst>
            <pc:docMk/>
            <pc:sldMk cId="820778474" sldId="331"/>
            <ac:spMk id="6" creationId="{3FBC017F-186B-B939-E45F-B528411F0619}"/>
          </ac:spMkLst>
        </pc:spChg>
      </pc:sldChg>
      <pc:sldChg chg="delSp modSp del mod ord delAnim">
        <pc:chgData name="Richard Decker" userId="b8f6e2a6a2a75148" providerId="LiveId" clId="{25018BB0-9A18-41C6-8312-B1634F672166}" dt="2023-08-06T03:28:19.640" v="185" actId="47"/>
        <pc:sldMkLst>
          <pc:docMk/>
          <pc:sldMk cId="2825220993" sldId="339"/>
        </pc:sldMkLst>
        <pc:spChg chg="mod">
          <ac:chgData name="Richard Decker" userId="b8f6e2a6a2a75148" providerId="LiveId" clId="{25018BB0-9A18-41C6-8312-B1634F672166}" dt="2023-08-06T03:15:01.344" v="101" actId="1076"/>
          <ac:spMkLst>
            <pc:docMk/>
            <pc:sldMk cId="2825220993" sldId="339"/>
            <ac:spMk id="2" creationId="{2500D48C-238D-92D3-99E2-37F8BA73CB74}"/>
          </ac:spMkLst>
        </pc:spChg>
        <pc:spChg chg="del">
          <ac:chgData name="Richard Decker" userId="b8f6e2a6a2a75148" providerId="LiveId" clId="{25018BB0-9A18-41C6-8312-B1634F672166}" dt="2023-08-06T03:08:29.515" v="42" actId="478"/>
          <ac:spMkLst>
            <pc:docMk/>
            <pc:sldMk cId="2825220993" sldId="339"/>
            <ac:spMk id="3" creationId="{0017FEDA-CF2C-CB33-FBEA-27DFA959DDE7}"/>
          </ac:spMkLst>
        </pc:spChg>
        <pc:spChg chg="mod">
          <ac:chgData name="Richard Decker" userId="b8f6e2a6a2a75148" providerId="LiveId" clId="{25018BB0-9A18-41C6-8312-B1634F672166}" dt="2023-08-06T03:14:41.789" v="96" actId="1076"/>
          <ac:spMkLst>
            <pc:docMk/>
            <pc:sldMk cId="2825220993" sldId="339"/>
            <ac:spMk id="4" creationId="{DE428B99-4F98-1853-754E-3F6163AF7BCF}"/>
          </ac:spMkLst>
        </pc:spChg>
        <pc:spChg chg="mod">
          <ac:chgData name="Richard Decker" userId="b8f6e2a6a2a75148" providerId="LiveId" clId="{25018BB0-9A18-41C6-8312-B1634F672166}" dt="2023-08-06T03:14:49.539" v="98" actId="1076"/>
          <ac:spMkLst>
            <pc:docMk/>
            <pc:sldMk cId="2825220993" sldId="339"/>
            <ac:spMk id="7" creationId="{666E2DC2-7718-9A68-9A17-29A4BBC3B5B4}"/>
          </ac:spMkLst>
        </pc:spChg>
        <pc:spChg chg="del">
          <ac:chgData name="Richard Decker" userId="b8f6e2a6a2a75148" providerId="LiveId" clId="{25018BB0-9A18-41C6-8312-B1634F672166}" dt="2023-08-06T03:14:33.696" v="95" actId="478"/>
          <ac:spMkLst>
            <pc:docMk/>
            <pc:sldMk cId="2825220993" sldId="339"/>
            <ac:spMk id="8" creationId="{9E632B81-0E65-99DD-8807-ABF6FBC21265}"/>
          </ac:spMkLst>
        </pc:spChg>
      </pc:sldChg>
      <pc:sldChg chg="delSp modSp mod delAnim modAnim">
        <pc:chgData name="Richard Decker" userId="b8f6e2a6a2a75148" providerId="LiveId" clId="{25018BB0-9A18-41C6-8312-B1634F672166}" dt="2023-08-06T03:37:18.693" v="324"/>
        <pc:sldMkLst>
          <pc:docMk/>
          <pc:sldMk cId="1286394517" sldId="340"/>
        </pc:sldMkLst>
        <pc:spChg chg="del">
          <ac:chgData name="Richard Decker" userId="b8f6e2a6a2a75148" providerId="LiveId" clId="{25018BB0-9A18-41C6-8312-B1634F672166}" dt="2023-08-06T03:18:29.187" v="102" actId="478"/>
          <ac:spMkLst>
            <pc:docMk/>
            <pc:sldMk cId="1286394517" sldId="340"/>
            <ac:spMk id="2" creationId="{2500D48C-238D-92D3-99E2-37F8BA73CB74}"/>
          </ac:spMkLst>
        </pc:spChg>
        <pc:spChg chg="mod">
          <ac:chgData name="Richard Decker" userId="b8f6e2a6a2a75148" providerId="LiveId" clId="{25018BB0-9A18-41C6-8312-B1634F672166}" dt="2023-08-06T03:34:28.101" v="259" actId="1076"/>
          <ac:spMkLst>
            <pc:docMk/>
            <pc:sldMk cId="1286394517" sldId="340"/>
            <ac:spMk id="4" creationId="{DE428B99-4F98-1853-754E-3F6163AF7BCF}"/>
          </ac:spMkLst>
        </pc:spChg>
        <pc:spChg chg="mod">
          <ac:chgData name="Richard Decker" userId="b8f6e2a6a2a75148" providerId="LiveId" clId="{25018BB0-9A18-41C6-8312-B1634F672166}" dt="2023-08-06T03:36:36.833" v="319" actId="404"/>
          <ac:spMkLst>
            <pc:docMk/>
            <pc:sldMk cId="1286394517" sldId="340"/>
            <ac:spMk id="7" creationId="{666E2DC2-7718-9A68-9A17-29A4BBC3B5B4}"/>
          </ac:spMkLst>
        </pc:spChg>
      </pc:sldChg>
      <pc:sldChg chg="addSp delSp modSp mod delAnim modAnim">
        <pc:chgData name="Richard Decker" userId="b8f6e2a6a2a75148" providerId="LiveId" clId="{25018BB0-9A18-41C6-8312-B1634F672166}" dt="2023-08-06T04:08:55.524" v="693" actId="1076"/>
        <pc:sldMkLst>
          <pc:docMk/>
          <pc:sldMk cId="193630942" sldId="341"/>
        </pc:sldMkLst>
        <pc:spChg chg="mod">
          <ac:chgData name="Richard Decker" userId="b8f6e2a6a2a75148" providerId="LiveId" clId="{25018BB0-9A18-41C6-8312-B1634F672166}" dt="2023-08-06T04:07:28.320" v="677" actId="313"/>
          <ac:spMkLst>
            <pc:docMk/>
            <pc:sldMk cId="193630942" sldId="341"/>
            <ac:spMk id="2" creationId="{2500D48C-238D-92D3-99E2-37F8BA73CB74}"/>
          </ac:spMkLst>
        </pc:spChg>
        <pc:spChg chg="add mod">
          <ac:chgData name="Richard Decker" userId="b8f6e2a6a2a75148" providerId="LiveId" clId="{25018BB0-9A18-41C6-8312-B1634F672166}" dt="2023-08-06T04:08:55.524" v="693" actId="1076"/>
          <ac:spMkLst>
            <pc:docMk/>
            <pc:sldMk cId="193630942" sldId="341"/>
            <ac:spMk id="4" creationId="{6058F5F3-1391-5BE9-5D42-CB9AE08AA48C}"/>
          </ac:spMkLst>
        </pc:spChg>
        <pc:spChg chg="mod">
          <ac:chgData name="Richard Decker" userId="b8f6e2a6a2a75148" providerId="LiveId" clId="{25018BB0-9A18-41C6-8312-B1634F672166}" dt="2023-08-06T04:04:11.878" v="569" actId="115"/>
          <ac:spMkLst>
            <pc:docMk/>
            <pc:sldMk cId="193630942" sldId="341"/>
            <ac:spMk id="5" creationId="{25B2D4B6-6526-B292-2B6D-ADE6258ABD74}"/>
          </ac:spMkLst>
        </pc:spChg>
        <pc:spChg chg="del">
          <ac:chgData name="Richard Decker" userId="b8f6e2a6a2a75148" providerId="LiveId" clId="{25018BB0-9A18-41C6-8312-B1634F672166}" dt="2023-08-06T04:04:27.645" v="570" actId="478"/>
          <ac:spMkLst>
            <pc:docMk/>
            <pc:sldMk cId="193630942" sldId="341"/>
            <ac:spMk id="6" creationId="{3FBC017F-186B-B939-E45F-B528411F0619}"/>
          </ac:spMkLst>
        </pc:spChg>
      </pc:sldChg>
      <pc:sldChg chg="addSp delSp modSp mod delAnim">
        <pc:chgData name="Richard Decker" userId="b8f6e2a6a2a75148" providerId="LiveId" clId="{25018BB0-9A18-41C6-8312-B1634F672166}" dt="2023-08-06T03:55:57.415" v="429" actId="1076"/>
        <pc:sldMkLst>
          <pc:docMk/>
          <pc:sldMk cId="2379690445" sldId="342"/>
        </pc:sldMkLst>
        <pc:spChg chg="del">
          <ac:chgData name="Richard Decker" userId="b8f6e2a6a2a75148" providerId="LiveId" clId="{25018BB0-9A18-41C6-8312-B1634F672166}" dt="2023-08-06T03:55:54.478" v="428" actId="478"/>
          <ac:spMkLst>
            <pc:docMk/>
            <pc:sldMk cId="2379690445" sldId="342"/>
            <ac:spMk id="3" creationId="{0017FEDA-CF2C-CB33-FBEA-27DFA959DDE7}"/>
          </ac:spMkLst>
        </pc:spChg>
        <pc:spChg chg="del">
          <ac:chgData name="Richard Decker" userId="b8f6e2a6a2a75148" providerId="LiveId" clId="{25018BB0-9A18-41C6-8312-B1634F672166}" dt="2023-08-06T03:38:46.445" v="325" actId="478"/>
          <ac:spMkLst>
            <pc:docMk/>
            <pc:sldMk cId="2379690445" sldId="342"/>
            <ac:spMk id="4" creationId="{78F39146-FF83-C08B-8FD8-67E8038C5E38}"/>
          </ac:spMkLst>
        </pc:spChg>
        <pc:picChg chg="add del mod">
          <ac:chgData name="Richard Decker" userId="b8f6e2a6a2a75148" providerId="LiveId" clId="{25018BB0-9A18-41C6-8312-B1634F672166}" dt="2023-08-06T03:39:28.722" v="329" actId="478"/>
          <ac:picMkLst>
            <pc:docMk/>
            <pc:sldMk cId="2379690445" sldId="342"/>
            <ac:picMk id="5" creationId="{516AA639-4553-8AF7-3B96-E729EF69A037}"/>
          </ac:picMkLst>
        </pc:picChg>
        <pc:picChg chg="add mod">
          <ac:chgData name="Richard Decker" userId="b8f6e2a6a2a75148" providerId="LiveId" clId="{25018BB0-9A18-41C6-8312-B1634F672166}" dt="2023-08-06T03:55:57.415" v="429" actId="1076"/>
          <ac:picMkLst>
            <pc:docMk/>
            <pc:sldMk cId="2379690445" sldId="342"/>
            <ac:picMk id="7" creationId="{3F5713F7-8630-4FDF-BC8C-F769CD28C23A}"/>
          </ac:picMkLst>
        </pc:picChg>
      </pc:sldChg>
      <pc:sldChg chg="delSp modSp del mod">
        <pc:chgData name="Richard Decker" userId="b8f6e2a6a2a75148" providerId="LiveId" clId="{25018BB0-9A18-41C6-8312-B1634F672166}" dt="2023-08-06T03:43:05.142" v="344" actId="47"/>
        <pc:sldMkLst>
          <pc:docMk/>
          <pc:sldMk cId="4082075297" sldId="343"/>
        </pc:sldMkLst>
        <pc:spChg chg="del">
          <ac:chgData name="Richard Decker" userId="b8f6e2a6a2a75148" providerId="LiveId" clId="{25018BB0-9A18-41C6-8312-B1634F672166}" dt="2023-08-06T03:41:11.043" v="334" actId="478"/>
          <ac:spMkLst>
            <pc:docMk/>
            <pc:sldMk cId="4082075297" sldId="343"/>
            <ac:spMk id="3" creationId="{0017FEDA-CF2C-CB33-FBEA-27DFA959DDE7}"/>
          </ac:spMkLst>
        </pc:spChg>
        <pc:picChg chg="mod">
          <ac:chgData name="Richard Decker" userId="b8f6e2a6a2a75148" providerId="LiveId" clId="{25018BB0-9A18-41C6-8312-B1634F672166}" dt="2023-08-06T03:41:07.451" v="333" actId="1076"/>
          <ac:picMkLst>
            <pc:docMk/>
            <pc:sldMk cId="4082075297" sldId="343"/>
            <ac:picMk id="5" creationId="{516AA639-4553-8AF7-3B96-E729EF69A037}"/>
          </ac:picMkLst>
        </pc:picChg>
      </pc:sldChg>
      <pc:sldChg chg="addSp delSp modSp mod modAnim">
        <pc:chgData name="Richard Decker" userId="b8f6e2a6a2a75148" providerId="LiveId" clId="{25018BB0-9A18-41C6-8312-B1634F672166}" dt="2023-08-06T03:51:56.419" v="388"/>
        <pc:sldMkLst>
          <pc:docMk/>
          <pc:sldMk cId="1523683096" sldId="344"/>
        </pc:sldMkLst>
        <pc:spChg chg="add mod">
          <ac:chgData name="Richard Decker" userId="b8f6e2a6a2a75148" providerId="LiveId" clId="{25018BB0-9A18-41C6-8312-B1634F672166}" dt="2023-08-06T03:44:03.523" v="347" actId="208"/>
          <ac:spMkLst>
            <pc:docMk/>
            <pc:sldMk cId="1523683096" sldId="344"/>
            <ac:spMk id="9" creationId="{81116BBE-151D-4D56-3F21-387DDCF8667B}"/>
          </ac:spMkLst>
        </pc:spChg>
        <pc:spChg chg="add mod">
          <ac:chgData name="Richard Decker" userId="b8f6e2a6a2a75148" providerId="LiveId" clId="{25018BB0-9A18-41C6-8312-B1634F672166}" dt="2023-08-06T03:44:37.288" v="352" actId="14100"/>
          <ac:spMkLst>
            <pc:docMk/>
            <pc:sldMk cId="1523683096" sldId="344"/>
            <ac:spMk id="11" creationId="{93D5F56C-8E7B-87FF-4C30-131C102BC078}"/>
          </ac:spMkLst>
        </pc:spChg>
        <pc:spChg chg="add mod">
          <ac:chgData name="Richard Decker" userId="b8f6e2a6a2a75148" providerId="LiveId" clId="{25018BB0-9A18-41C6-8312-B1634F672166}" dt="2023-08-06T03:47:06.268" v="364" actId="14100"/>
          <ac:spMkLst>
            <pc:docMk/>
            <pc:sldMk cId="1523683096" sldId="344"/>
            <ac:spMk id="16" creationId="{FA9F5198-42F5-F256-47CE-EE01CECFBE15}"/>
          </ac:spMkLst>
        </pc:spChg>
        <pc:spChg chg="add mod">
          <ac:chgData name="Richard Decker" userId="b8f6e2a6a2a75148" providerId="LiveId" clId="{25018BB0-9A18-41C6-8312-B1634F672166}" dt="2023-08-06T03:47:50.420" v="368" actId="14100"/>
          <ac:spMkLst>
            <pc:docMk/>
            <pc:sldMk cId="1523683096" sldId="344"/>
            <ac:spMk id="19" creationId="{A7214CBC-B2AB-2EED-16C4-255104AEF416}"/>
          </ac:spMkLst>
        </pc:spChg>
        <pc:picChg chg="add del mod">
          <ac:chgData name="Richard Decker" userId="b8f6e2a6a2a75148" providerId="LiveId" clId="{25018BB0-9A18-41C6-8312-B1634F672166}" dt="2023-08-06T03:42:01.010" v="337" actId="478"/>
          <ac:picMkLst>
            <pc:docMk/>
            <pc:sldMk cId="1523683096" sldId="344"/>
            <ac:picMk id="3" creationId="{70253F7C-2EB6-EC20-3074-C1D724F0CEE1}"/>
          </ac:picMkLst>
        </pc:picChg>
        <pc:picChg chg="del">
          <ac:chgData name="Richard Decker" userId="b8f6e2a6a2a75148" providerId="LiveId" clId="{25018BB0-9A18-41C6-8312-B1634F672166}" dt="2023-08-06T03:41:45.613" v="335" actId="478"/>
          <ac:picMkLst>
            <pc:docMk/>
            <pc:sldMk cId="1523683096" sldId="344"/>
            <ac:picMk id="5" creationId="{516AA639-4553-8AF7-3B96-E729EF69A037}"/>
          </ac:picMkLst>
        </pc:picChg>
        <pc:picChg chg="add del mod">
          <ac:chgData name="Richard Decker" userId="b8f6e2a6a2a75148" providerId="LiveId" clId="{25018BB0-9A18-41C6-8312-B1634F672166}" dt="2023-08-06T03:42:19.987" v="339" actId="478"/>
          <ac:picMkLst>
            <pc:docMk/>
            <pc:sldMk cId="1523683096" sldId="344"/>
            <ac:picMk id="6" creationId="{11222EB3-4E79-40E1-1F32-6C936887DABF}"/>
          </ac:picMkLst>
        </pc:picChg>
        <pc:picChg chg="add mod">
          <ac:chgData name="Richard Decker" userId="b8f6e2a6a2a75148" providerId="LiveId" clId="{25018BB0-9A18-41C6-8312-B1634F672166}" dt="2023-08-06T03:42:56.547" v="343" actId="1076"/>
          <ac:picMkLst>
            <pc:docMk/>
            <pc:sldMk cId="1523683096" sldId="344"/>
            <ac:picMk id="8" creationId="{374F8A81-6F15-4076-BA4C-9C9E229F0384}"/>
          </ac:picMkLst>
        </pc:picChg>
        <pc:picChg chg="add del mod">
          <ac:chgData name="Richard Decker" userId="b8f6e2a6a2a75148" providerId="LiveId" clId="{25018BB0-9A18-41C6-8312-B1634F672166}" dt="2023-08-06T03:44:24.408" v="349"/>
          <ac:picMkLst>
            <pc:docMk/>
            <pc:sldMk cId="1523683096" sldId="344"/>
            <ac:picMk id="10" creationId="{36BA559D-3FF5-6427-175A-DEE64C093E88}"/>
          </ac:picMkLst>
        </pc:picChg>
        <pc:inkChg chg="add del">
          <ac:chgData name="Richard Decker" userId="b8f6e2a6a2a75148" providerId="LiveId" clId="{25018BB0-9A18-41C6-8312-B1634F672166}" dt="2023-08-06T03:44:59.750" v="354" actId="9405"/>
          <ac:inkMkLst>
            <pc:docMk/>
            <pc:sldMk cId="1523683096" sldId="344"/>
            <ac:inkMk id="12" creationId="{9521ED76-6F99-3217-4E46-4B148D356317}"/>
          </ac:inkMkLst>
        </pc:inkChg>
        <pc:inkChg chg="add">
          <ac:chgData name="Richard Decker" userId="b8f6e2a6a2a75148" providerId="LiveId" clId="{25018BB0-9A18-41C6-8312-B1634F672166}" dt="2023-08-06T03:45:10.820" v="355" actId="9405"/>
          <ac:inkMkLst>
            <pc:docMk/>
            <pc:sldMk cId="1523683096" sldId="344"/>
            <ac:inkMk id="13" creationId="{CFD782EF-089F-AAEF-795D-626A6C07B4DD}"/>
          </ac:inkMkLst>
        </pc:inkChg>
        <pc:inkChg chg="add">
          <ac:chgData name="Richard Decker" userId="b8f6e2a6a2a75148" providerId="LiveId" clId="{25018BB0-9A18-41C6-8312-B1634F672166}" dt="2023-08-06T03:45:38.973" v="356" actId="9405"/>
          <ac:inkMkLst>
            <pc:docMk/>
            <pc:sldMk cId="1523683096" sldId="344"/>
            <ac:inkMk id="14" creationId="{BF82128C-1C97-10B4-8753-3EDADE996795}"/>
          </ac:inkMkLst>
        </pc:inkChg>
        <pc:inkChg chg="add">
          <ac:chgData name="Richard Decker" userId="b8f6e2a6a2a75148" providerId="LiveId" clId="{25018BB0-9A18-41C6-8312-B1634F672166}" dt="2023-08-06T03:46:01.551" v="357" actId="9405"/>
          <ac:inkMkLst>
            <pc:docMk/>
            <pc:sldMk cId="1523683096" sldId="344"/>
            <ac:inkMk id="15" creationId="{7C0A9D12-A46D-F5B3-2DDD-A0343B7D59F6}"/>
          </ac:inkMkLst>
        </pc:inkChg>
        <pc:inkChg chg="add del">
          <ac:chgData name="Richard Decker" userId="b8f6e2a6a2a75148" providerId="LiveId" clId="{25018BB0-9A18-41C6-8312-B1634F672166}" dt="2023-08-06T03:46:53.737" v="362" actId="9405"/>
          <ac:inkMkLst>
            <pc:docMk/>
            <pc:sldMk cId="1523683096" sldId="344"/>
            <ac:inkMk id="17" creationId="{5F33EF6A-EFDC-463C-0B0E-A6040C826FBA}"/>
          </ac:inkMkLst>
        </pc:inkChg>
        <pc:inkChg chg="add mod">
          <ac:chgData name="Richard Decker" userId="b8f6e2a6a2a75148" providerId="LiveId" clId="{25018BB0-9A18-41C6-8312-B1634F672166}" dt="2023-08-06T03:50:05.115" v="377" actId="1076"/>
          <ac:inkMkLst>
            <pc:docMk/>
            <pc:sldMk cId="1523683096" sldId="344"/>
            <ac:inkMk id="18" creationId="{CDA892A9-AA67-297F-B6E3-792818E2565F}"/>
          </ac:inkMkLst>
        </pc:inkChg>
      </pc:sldChg>
      <pc:sldChg chg="addSp modSp mod modAnim">
        <pc:chgData name="Richard Decker" userId="b8f6e2a6a2a75148" providerId="LiveId" clId="{25018BB0-9A18-41C6-8312-B1634F672166}" dt="2023-08-06T05:29:54.039" v="1465"/>
        <pc:sldMkLst>
          <pc:docMk/>
          <pc:sldMk cId="19911266" sldId="345"/>
        </pc:sldMkLst>
        <pc:spChg chg="add mod">
          <ac:chgData name="Richard Decker" userId="b8f6e2a6a2a75148" providerId="LiveId" clId="{25018BB0-9A18-41C6-8312-B1634F672166}" dt="2023-08-06T04:02:29.449" v="523" actId="13926"/>
          <ac:spMkLst>
            <pc:docMk/>
            <pc:sldMk cId="19911266" sldId="345"/>
            <ac:spMk id="2" creationId="{FB361F60-4632-BB9E-92C8-D4622D2BEBB8}"/>
          </ac:spMkLst>
        </pc:spChg>
        <pc:spChg chg="mod">
          <ac:chgData name="Richard Decker" userId="b8f6e2a6a2a75148" providerId="LiveId" clId="{25018BB0-9A18-41C6-8312-B1634F672166}" dt="2023-08-06T04:02:17.574" v="522" actId="13926"/>
          <ac:spMkLst>
            <pc:docMk/>
            <pc:sldMk cId="19911266" sldId="345"/>
            <ac:spMk id="4" creationId="{78F39146-FF83-C08B-8FD8-67E8038C5E38}"/>
          </ac:spMkLst>
        </pc:spChg>
        <pc:spChg chg="add mod">
          <ac:chgData name="Richard Decker" userId="b8f6e2a6a2a75148" providerId="LiveId" clId="{25018BB0-9A18-41C6-8312-B1634F672166}" dt="2023-08-06T04:02:48.387" v="524" actId="13926"/>
          <ac:spMkLst>
            <pc:docMk/>
            <pc:sldMk cId="19911266" sldId="345"/>
            <ac:spMk id="5" creationId="{0184EE15-869A-D790-3AA9-C3D719B1203B}"/>
          </ac:spMkLst>
        </pc:spChg>
        <pc:spChg chg="add mod">
          <ac:chgData name="Richard Decker" userId="b8f6e2a6a2a75148" providerId="LiveId" clId="{25018BB0-9A18-41C6-8312-B1634F672166}" dt="2023-08-06T04:01:27.329" v="516" actId="20577"/>
          <ac:spMkLst>
            <pc:docMk/>
            <pc:sldMk cId="19911266" sldId="345"/>
            <ac:spMk id="6" creationId="{15586F1E-C986-EE7E-AF38-6E752D66B8D9}"/>
          </ac:spMkLst>
        </pc:spChg>
      </pc:sldChg>
      <pc:sldChg chg="addSp modSp mod modAnim">
        <pc:chgData name="Richard Decker" userId="b8f6e2a6a2a75148" providerId="LiveId" clId="{25018BB0-9A18-41C6-8312-B1634F672166}" dt="2023-08-06T04:25:10.918" v="911"/>
        <pc:sldMkLst>
          <pc:docMk/>
          <pc:sldMk cId="4218368223" sldId="346"/>
        </pc:sldMkLst>
        <pc:spChg chg="mod">
          <ac:chgData name="Richard Decker" userId="b8f6e2a6a2a75148" providerId="LiveId" clId="{25018BB0-9A18-41C6-8312-B1634F672166}" dt="2023-08-06T04:24:29.278" v="891"/>
          <ac:spMkLst>
            <pc:docMk/>
            <pc:sldMk cId="4218368223" sldId="346"/>
            <ac:spMk id="2" creationId="{2500D48C-238D-92D3-99E2-37F8BA73CB74}"/>
          </ac:spMkLst>
        </pc:spChg>
        <pc:spChg chg="add mod">
          <ac:chgData name="Richard Decker" userId="b8f6e2a6a2a75148" providerId="LiveId" clId="{25018BB0-9A18-41C6-8312-B1634F672166}" dt="2023-08-06T04:25:10.918" v="911"/>
          <ac:spMkLst>
            <pc:docMk/>
            <pc:sldMk cId="4218368223" sldId="346"/>
            <ac:spMk id="4" creationId="{78506856-85D8-204F-F702-17FCEA315622}"/>
          </ac:spMkLst>
        </pc:spChg>
        <pc:spChg chg="mod">
          <ac:chgData name="Richard Decker" userId="b8f6e2a6a2a75148" providerId="LiveId" clId="{25018BB0-9A18-41C6-8312-B1634F672166}" dt="2023-08-06T04:23:06.989" v="870" actId="20577"/>
          <ac:spMkLst>
            <pc:docMk/>
            <pc:sldMk cId="4218368223" sldId="346"/>
            <ac:spMk id="6" creationId="{3FBC017F-186B-B939-E45F-B528411F0619}"/>
          </ac:spMkLst>
        </pc:spChg>
      </pc:sldChg>
      <pc:sldChg chg="addSp modSp mod modAnim">
        <pc:chgData name="Richard Decker" userId="b8f6e2a6a2a75148" providerId="LiveId" clId="{25018BB0-9A18-41C6-8312-B1634F672166}" dt="2023-08-06T05:30:37.030" v="1469"/>
        <pc:sldMkLst>
          <pc:docMk/>
          <pc:sldMk cId="2663077344" sldId="347"/>
        </pc:sldMkLst>
        <pc:spChg chg="mod">
          <ac:chgData name="Richard Decker" userId="b8f6e2a6a2a75148" providerId="LiveId" clId="{25018BB0-9A18-41C6-8312-B1634F672166}" dt="2023-08-06T04:13:14.960" v="722" actId="13926"/>
          <ac:spMkLst>
            <pc:docMk/>
            <pc:sldMk cId="2663077344" sldId="347"/>
            <ac:spMk id="4" creationId="{6058F5F3-1391-5BE9-5D42-CB9AE08AA48C}"/>
          </ac:spMkLst>
        </pc:spChg>
        <pc:spChg chg="add mod">
          <ac:chgData name="Richard Decker" userId="b8f6e2a6a2a75148" providerId="LiveId" clId="{25018BB0-9A18-41C6-8312-B1634F672166}" dt="2023-08-06T04:15:20.123" v="771" actId="13926"/>
          <ac:spMkLst>
            <pc:docMk/>
            <pc:sldMk cId="2663077344" sldId="347"/>
            <ac:spMk id="6" creationId="{D70C13BC-12B9-0FC7-02C2-CAB8FA108CFA}"/>
          </ac:spMkLst>
        </pc:spChg>
        <pc:spChg chg="add mod">
          <ac:chgData name="Richard Decker" userId="b8f6e2a6a2a75148" providerId="LiveId" clId="{25018BB0-9A18-41C6-8312-B1634F672166}" dt="2023-08-06T04:15:26.469" v="772" actId="1076"/>
          <ac:spMkLst>
            <pc:docMk/>
            <pc:sldMk cId="2663077344" sldId="347"/>
            <ac:spMk id="7" creationId="{C9985074-E379-3355-4D82-00EE8AE5059D}"/>
          </ac:spMkLst>
        </pc:spChg>
      </pc:sldChg>
      <pc:sldChg chg="delSp modSp mod delAnim">
        <pc:chgData name="Richard Decker" userId="b8f6e2a6a2a75148" providerId="LiveId" clId="{25018BB0-9A18-41C6-8312-B1634F672166}" dt="2023-08-06T04:17:11.825" v="790" actId="478"/>
        <pc:sldMkLst>
          <pc:docMk/>
          <pc:sldMk cId="923392336" sldId="348"/>
        </pc:sldMkLst>
        <pc:spChg chg="mod">
          <ac:chgData name="Richard Decker" userId="b8f6e2a6a2a75148" providerId="LiveId" clId="{25018BB0-9A18-41C6-8312-B1634F672166}" dt="2023-08-06T04:16:32.838" v="788" actId="13926"/>
          <ac:spMkLst>
            <pc:docMk/>
            <pc:sldMk cId="923392336" sldId="348"/>
            <ac:spMk id="4" creationId="{6058F5F3-1391-5BE9-5D42-CB9AE08AA48C}"/>
          </ac:spMkLst>
        </pc:spChg>
        <pc:spChg chg="del">
          <ac:chgData name="Richard Decker" userId="b8f6e2a6a2a75148" providerId="LiveId" clId="{25018BB0-9A18-41C6-8312-B1634F672166}" dt="2023-08-06T04:17:11.825" v="790" actId="478"/>
          <ac:spMkLst>
            <pc:docMk/>
            <pc:sldMk cId="923392336" sldId="348"/>
            <ac:spMk id="6" creationId="{D70C13BC-12B9-0FC7-02C2-CAB8FA108CFA}"/>
          </ac:spMkLst>
        </pc:spChg>
        <pc:spChg chg="del">
          <ac:chgData name="Richard Decker" userId="b8f6e2a6a2a75148" providerId="LiveId" clId="{25018BB0-9A18-41C6-8312-B1634F672166}" dt="2023-08-06T04:17:10.027" v="789" actId="478"/>
          <ac:spMkLst>
            <pc:docMk/>
            <pc:sldMk cId="923392336" sldId="348"/>
            <ac:spMk id="7" creationId="{C9985074-E379-3355-4D82-00EE8AE5059D}"/>
          </ac:spMkLst>
        </pc:spChg>
      </pc:sldChg>
      <pc:sldChg chg="addSp modSp mod modAnim">
        <pc:chgData name="Richard Decker" userId="b8f6e2a6a2a75148" providerId="LiveId" clId="{25018BB0-9A18-41C6-8312-B1634F672166}" dt="2023-08-06T04:22:03.978" v="830"/>
        <pc:sldMkLst>
          <pc:docMk/>
          <pc:sldMk cId="669712143" sldId="349"/>
        </pc:sldMkLst>
        <pc:spChg chg="mod">
          <ac:chgData name="Richard Decker" userId="b8f6e2a6a2a75148" providerId="LiveId" clId="{25018BB0-9A18-41C6-8312-B1634F672166}" dt="2023-08-06T04:17:34.609" v="793" actId="13926"/>
          <ac:spMkLst>
            <pc:docMk/>
            <pc:sldMk cId="669712143" sldId="349"/>
            <ac:spMk id="4" creationId="{6058F5F3-1391-5BE9-5D42-CB9AE08AA48C}"/>
          </ac:spMkLst>
        </pc:spChg>
        <pc:spChg chg="mod">
          <ac:chgData name="Richard Decker" userId="b8f6e2a6a2a75148" providerId="LiveId" clId="{25018BB0-9A18-41C6-8312-B1634F672166}" dt="2023-08-06T04:20:23.142" v="823" actId="13926"/>
          <ac:spMkLst>
            <pc:docMk/>
            <pc:sldMk cId="669712143" sldId="349"/>
            <ac:spMk id="6" creationId="{D70C13BC-12B9-0FC7-02C2-CAB8FA108CFA}"/>
          </ac:spMkLst>
        </pc:spChg>
        <pc:spChg chg="mod">
          <ac:chgData name="Richard Decker" userId="b8f6e2a6a2a75148" providerId="LiveId" clId="{25018BB0-9A18-41C6-8312-B1634F672166}" dt="2023-08-06T04:21:07.750" v="824" actId="13926"/>
          <ac:spMkLst>
            <pc:docMk/>
            <pc:sldMk cId="669712143" sldId="349"/>
            <ac:spMk id="7" creationId="{C9985074-E379-3355-4D82-00EE8AE5059D}"/>
          </ac:spMkLst>
        </pc:spChg>
        <pc:inkChg chg="add">
          <ac:chgData name="Richard Decker" userId="b8f6e2a6a2a75148" providerId="LiveId" clId="{25018BB0-9A18-41C6-8312-B1634F672166}" dt="2023-08-06T04:21:47.329" v="829" actId="9405"/>
          <ac:inkMkLst>
            <pc:docMk/>
            <pc:sldMk cId="669712143" sldId="349"/>
            <ac:inkMk id="8" creationId="{87108BE8-32C7-FC81-F49C-16F506BAD2E3}"/>
          </ac:inkMkLst>
        </pc:inkChg>
      </pc:sldChg>
      <pc:sldChg chg="addSp delSp modSp mod modAnim">
        <pc:chgData name="Richard Decker" userId="b8f6e2a6a2a75148" providerId="LiveId" clId="{25018BB0-9A18-41C6-8312-B1634F672166}" dt="2023-08-06T04:38:45.491" v="994" actId="14100"/>
        <pc:sldMkLst>
          <pc:docMk/>
          <pc:sldMk cId="3669886827" sldId="350"/>
        </pc:sldMkLst>
        <pc:spChg chg="del">
          <ac:chgData name="Richard Decker" userId="b8f6e2a6a2a75148" providerId="LiveId" clId="{25018BB0-9A18-41C6-8312-B1634F672166}" dt="2023-08-06T04:35:11.206" v="923" actId="478"/>
          <ac:spMkLst>
            <pc:docMk/>
            <pc:sldMk cId="3669886827" sldId="350"/>
            <ac:spMk id="2" creationId="{2500D48C-238D-92D3-99E2-37F8BA73CB74}"/>
          </ac:spMkLst>
        </pc:spChg>
        <pc:spChg chg="del">
          <ac:chgData name="Richard Decker" userId="b8f6e2a6a2a75148" providerId="LiveId" clId="{25018BB0-9A18-41C6-8312-B1634F672166}" dt="2023-08-06T04:35:12.849" v="924" actId="478"/>
          <ac:spMkLst>
            <pc:docMk/>
            <pc:sldMk cId="3669886827" sldId="350"/>
            <ac:spMk id="4" creationId="{78506856-85D8-204F-F702-17FCEA315622}"/>
          </ac:spMkLst>
        </pc:spChg>
        <pc:spChg chg="add mod">
          <ac:chgData name="Richard Decker" userId="b8f6e2a6a2a75148" providerId="LiveId" clId="{25018BB0-9A18-41C6-8312-B1634F672166}" dt="2023-08-06T04:38:45.491" v="994" actId="14100"/>
          <ac:spMkLst>
            <pc:docMk/>
            <pc:sldMk cId="3669886827" sldId="350"/>
            <ac:spMk id="7" creationId="{A2CA4F79-BEFD-E0EE-6252-A8BD0009CA12}"/>
          </ac:spMkLst>
        </pc:spChg>
      </pc:sldChg>
      <pc:sldChg chg="addSp delSp modSp mod modAnim">
        <pc:chgData name="Richard Decker" userId="b8f6e2a6a2a75148" providerId="LiveId" clId="{25018BB0-9A18-41C6-8312-B1634F672166}" dt="2023-08-06T04:45:20.243" v="1057"/>
        <pc:sldMkLst>
          <pc:docMk/>
          <pc:sldMk cId="120784851" sldId="351"/>
        </pc:sldMkLst>
        <pc:spChg chg="mod">
          <ac:chgData name="Richard Decker" userId="b8f6e2a6a2a75148" providerId="LiveId" clId="{25018BB0-9A18-41C6-8312-B1634F672166}" dt="2023-08-06T04:39:01.244" v="996" actId="1076"/>
          <ac:spMkLst>
            <pc:docMk/>
            <pc:sldMk cId="120784851" sldId="351"/>
            <ac:spMk id="2" creationId="{2500D48C-238D-92D3-99E2-37F8BA73CB74}"/>
          </ac:spMkLst>
        </pc:spChg>
        <pc:spChg chg="del">
          <ac:chgData name="Richard Decker" userId="b8f6e2a6a2a75148" providerId="LiveId" clId="{25018BB0-9A18-41C6-8312-B1634F672166}" dt="2023-08-06T04:36:46.725" v="940" actId="478"/>
          <ac:spMkLst>
            <pc:docMk/>
            <pc:sldMk cId="120784851" sldId="351"/>
            <ac:spMk id="4" creationId="{78506856-85D8-204F-F702-17FCEA315622}"/>
          </ac:spMkLst>
        </pc:spChg>
        <pc:spChg chg="mod">
          <ac:chgData name="Richard Decker" userId="b8f6e2a6a2a75148" providerId="LiveId" clId="{25018BB0-9A18-41C6-8312-B1634F672166}" dt="2023-08-06T04:38:15.294" v="988" actId="14100"/>
          <ac:spMkLst>
            <pc:docMk/>
            <pc:sldMk cId="120784851" sldId="351"/>
            <ac:spMk id="7" creationId="{A2CA4F79-BEFD-E0EE-6252-A8BD0009CA12}"/>
          </ac:spMkLst>
        </pc:spChg>
        <pc:spChg chg="add mod">
          <ac:chgData name="Richard Decker" userId="b8f6e2a6a2a75148" providerId="LiveId" clId="{25018BB0-9A18-41C6-8312-B1634F672166}" dt="2023-08-06T04:38:20.217" v="989" actId="14100"/>
          <ac:spMkLst>
            <pc:docMk/>
            <pc:sldMk cId="120784851" sldId="351"/>
            <ac:spMk id="8" creationId="{CCBCC04F-E278-16A4-DBB4-B200C050B39E}"/>
          </ac:spMkLst>
        </pc:spChg>
      </pc:sldChg>
      <pc:sldChg chg="addSp modSp mod modAnim">
        <pc:chgData name="Richard Decker" userId="b8f6e2a6a2a75148" providerId="LiveId" clId="{25018BB0-9A18-41C6-8312-B1634F672166}" dt="2023-08-06T04:45:39.640" v="1061"/>
        <pc:sldMkLst>
          <pc:docMk/>
          <pc:sldMk cId="3157413978" sldId="352"/>
        </pc:sldMkLst>
        <pc:spChg chg="mod">
          <ac:chgData name="Richard Decker" userId="b8f6e2a6a2a75148" providerId="LiveId" clId="{25018BB0-9A18-41C6-8312-B1634F672166}" dt="2023-08-06T04:39:56.775" v="1021" actId="20577"/>
          <ac:spMkLst>
            <pc:docMk/>
            <pc:sldMk cId="3157413978" sldId="352"/>
            <ac:spMk id="2" creationId="{2500D48C-238D-92D3-99E2-37F8BA73CB74}"/>
          </ac:spMkLst>
        </pc:spChg>
        <pc:spChg chg="add mod">
          <ac:chgData name="Richard Decker" userId="b8f6e2a6a2a75148" providerId="LiveId" clId="{25018BB0-9A18-41C6-8312-B1634F672166}" dt="2023-08-06T04:41:56.478" v="1039" actId="1076"/>
          <ac:spMkLst>
            <pc:docMk/>
            <pc:sldMk cId="3157413978" sldId="352"/>
            <ac:spMk id="4" creationId="{5ED0C0E9-430C-2284-B467-4C07898FC37A}"/>
          </ac:spMkLst>
        </pc:spChg>
        <pc:spChg chg="add mod">
          <ac:chgData name="Richard Decker" userId="b8f6e2a6a2a75148" providerId="LiveId" clId="{25018BB0-9A18-41C6-8312-B1634F672166}" dt="2023-08-06T04:43:36.658" v="1056" actId="20577"/>
          <ac:spMkLst>
            <pc:docMk/>
            <pc:sldMk cId="3157413978" sldId="352"/>
            <ac:spMk id="9" creationId="{431AC4C5-9FA8-918E-AFA7-B6B031DC1A5D}"/>
          </ac:spMkLst>
        </pc:spChg>
      </pc:sldChg>
      <pc:sldChg chg="delSp modSp mod modAnim">
        <pc:chgData name="Richard Decker" userId="b8f6e2a6a2a75148" providerId="LiveId" clId="{25018BB0-9A18-41C6-8312-B1634F672166}" dt="2023-08-06T05:31:56.130" v="1471"/>
        <pc:sldMkLst>
          <pc:docMk/>
          <pc:sldMk cId="3985473366" sldId="353"/>
        </pc:sldMkLst>
        <pc:spChg chg="mod">
          <ac:chgData name="Richard Decker" userId="b8f6e2a6a2a75148" providerId="LiveId" clId="{25018BB0-9A18-41C6-8312-B1634F672166}" dt="2023-08-06T04:50:48.541" v="1240" actId="1076"/>
          <ac:spMkLst>
            <pc:docMk/>
            <pc:sldMk cId="3985473366" sldId="353"/>
            <ac:spMk id="2" creationId="{2500D48C-238D-92D3-99E2-37F8BA73CB74}"/>
          </ac:spMkLst>
        </pc:spChg>
        <pc:spChg chg="mod">
          <ac:chgData name="Richard Decker" userId="b8f6e2a6a2a75148" providerId="LiveId" clId="{25018BB0-9A18-41C6-8312-B1634F672166}" dt="2023-08-06T04:46:52.418" v="1159" actId="207"/>
          <ac:spMkLst>
            <pc:docMk/>
            <pc:sldMk cId="3985473366" sldId="353"/>
            <ac:spMk id="3" creationId="{0017FEDA-CF2C-CB33-FBEA-27DFA959DDE7}"/>
          </ac:spMkLst>
        </pc:spChg>
        <pc:spChg chg="mod">
          <ac:chgData name="Richard Decker" userId="b8f6e2a6a2a75148" providerId="LiveId" clId="{25018BB0-9A18-41C6-8312-B1634F672166}" dt="2023-08-06T04:53:35.713" v="1263" actId="13926"/>
          <ac:spMkLst>
            <pc:docMk/>
            <pc:sldMk cId="3985473366" sldId="353"/>
            <ac:spMk id="4" creationId="{5ED0C0E9-430C-2284-B467-4C07898FC37A}"/>
          </ac:spMkLst>
        </pc:spChg>
        <pc:spChg chg="mod">
          <ac:chgData name="Richard Decker" userId="b8f6e2a6a2a75148" providerId="LiveId" clId="{25018BB0-9A18-41C6-8312-B1634F672166}" dt="2023-08-06T04:47:54.389" v="1229" actId="6549"/>
          <ac:spMkLst>
            <pc:docMk/>
            <pc:sldMk cId="3985473366" sldId="353"/>
            <ac:spMk id="5" creationId="{25B2D4B6-6526-B292-2B6D-ADE6258ABD74}"/>
          </ac:spMkLst>
        </pc:spChg>
        <pc:spChg chg="del">
          <ac:chgData name="Richard Decker" userId="b8f6e2a6a2a75148" providerId="LiveId" clId="{25018BB0-9A18-41C6-8312-B1634F672166}" dt="2023-08-06T04:50:14.843" v="1230" actId="478"/>
          <ac:spMkLst>
            <pc:docMk/>
            <pc:sldMk cId="3985473366" sldId="353"/>
            <ac:spMk id="6" creationId="{3FBC017F-186B-B939-E45F-B528411F0619}"/>
          </ac:spMkLst>
        </pc:spChg>
        <pc:spChg chg="del">
          <ac:chgData name="Richard Decker" userId="b8f6e2a6a2a75148" providerId="LiveId" clId="{25018BB0-9A18-41C6-8312-B1634F672166}" dt="2023-08-06T04:50:16.126" v="1231" actId="478"/>
          <ac:spMkLst>
            <pc:docMk/>
            <pc:sldMk cId="3985473366" sldId="353"/>
            <ac:spMk id="7" creationId="{A2CA4F79-BEFD-E0EE-6252-A8BD0009CA12}"/>
          </ac:spMkLst>
        </pc:spChg>
        <pc:spChg chg="del">
          <ac:chgData name="Richard Decker" userId="b8f6e2a6a2a75148" providerId="LiveId" clId="{25018BB0-9A18-41C6-8312-B1634F672166}" dt="2023-08-06T04:50:17.379" v="1232" actId="478"/>
          <ac:spMkLst>
            <pc:docMk/>
            <pc:sldMk cId="3985473366" sldId="353"/>
            <ac:spMk id="8" creationId="{CCBCC04F-E278-16A4-DBB4-B200C050B39E}"/>
          </ac:spMkLst>
        </pc:spChg>
        <pc:spChg chg="mod">
          <ac:chgData name="Richard Decker" userId="b8f6e2a6a2a75148" providerId="LiveId" clId="{25018BB0-9A18-41C6-8312-B1634F672166}" dt="2023-08-06T04:54:56.471" v="1287" actId="13926"/>
          <ac:spMkLst>
            <pc:docMk/>
            <pc:sldMk cId="3985473366" sldId="353"/>
            <ac:spMk id="9" creationId="{431AC4C5-9FA8-918E-AFA7-B6B031DC1A5D}"/>
          </ac:spMkLst>
        </pc:spChg>
      </pc:sldChg>
      <pc:sldChg chg="delSp modSp mod modAnim">
        <pc:chgData name="Richard Decker" userId="b8f6e2a6a2a75148" providerId="LiveId" clId="{25018BB0-9A18-41C6-8312-B1634F672166}" dt="2023-08-06T05:03:00.164" v="1329"/>
        <pc:sldMkLst>
          <pc:docMk/>
          <pc:sldMk cId="3293446445" sldId="354"/>
        </pc:sldMkLst>
        <pc:spChg chg="mod">
          <ac:chgData name="Richard Decker" userId="b8f6e2a6a2a75148" providerId="LiveId" clId="{25018BB0-9A18-41C6-8312-B1634F672166}" dt="2023-08-06T05:02:45.524" v="1326" actId="1076"/>
          <ac:spMkLst>
            <pc:docMk/>
            <pc:sldMk cId="3293446445" sldId="354"/>
            <ac:spMk id="2" creationId="{2500D48C-238D-92D3-99E2-37F8BA73CB74}"/>
          </ac:spMkLst>
        </pc:spChg>
        <pc:spChg chg="del">
          <ac:chgData name="Richard Decker" userId="b8f6e2a6a2a75148" providerId="LiveId" clId="{25018BB0-9A18-41C6-8312-B1634F672166}" dt="2023-08-06T05:02:37.209" v="1323" actId="478"/>
          <ac:spMkLst>
            <pc:docMk/>
            <pc:sldMk cId="3293446445" sldId="354"/>
            <ac:spMk id="4" creationId="{5ED0C0E9-430C-2284-B467-4C07898FC37A}"/>
          </ac:spMkLst>
        </pc:spChg>
        <pc:spChg chg="del">
          <ac:chgData name="Richard Decker" userId="b8f6e2a6a2a75148" providerId="LiveId" clId="{25018BB0-9A18-41C6-8312-B1634F672166}" dt="2023-08-06T04:58:37.418" v="1295" actId="478"/>
          <ac:spMkLst>
            <pc:docMk/>
            <pc:sldMk cId="3293446445" sldId="354"/>
            <ac:spMk id="6" creationId="{3FBC017F-186B-B939-E45F-B528411F0619}"/>
          </ac:spMkLst>
        </pc:spChg>
        <pc:spChg chg="del">
          <ac:chgData name="Richard Decker" userId="b8f6e2a6a2a75148" providerId="LiveId" clId="{25018BB0-9A18-41C6-8312-B1634F672166}" dt="2023-08-06T04:58:35.845" v="1294" actId="478"/>
          <ac:spMkLst>
            <pc:docMk/>
            <pc:sldMk cId="3293446445" sldId="354"/>
            <ac:spMk id="7" creationId="{A2CA4F79-BEFD-E0EE-6252-A8BD0009CA12}"/>
          </ac:spMkLst>
        </pc:spChg>
        <pc:spChg chg="del">
          <ac:chgData name="Richard Decker" userId="b8f6e2a6a2a75148" providerId="LiveId" clId="{25018BB0-9A18-41C6-8312-B1634F672166}" dt="2023-08-06T04:58:34.140" v="1293" actId="478"/>
          <ac:spMkLst>
            <pc:docMk/>
            <pc:sldMk cId="3293446445" sldId="354"/>
            <ac:spMk id="8" creationId="{CCBCC04F-E278-16A4-DBB4-B200C050B39E}"/>
          </ac:spMkLst>
        </pc:spChg>
        <pc:spChg chg="del">
          <ac:chgData name="Richard Decker" userId="b8f6e2a6a2a75148" providerId="LiveId" clId="{25018BB0-9A18-41C6-8312-B1634F672166}" dt="2023-08-06T05:02:38.701" v="1324" actId="478"/>
          <ac:spMkLst>
            <pc:docMk/>
            <pc:sldMk cId="3293446445" sldId="354"/>
            <ac:spMk id="9" creationId="{431AC4C5-9FA8-918E-AFA7-B6B031DC1A5D}"/>
          </ac:spMkLst>
        </pc:spChg>
      </pc:sldChg>
      <pc:sldChg chg="addSp modSp mod modAnim">
        <pc:chgData name="Richard Decker" userId="b8f6e2a6a2a75148" providerId="LiveId" clId="{25018BB0-9A18-41C6-8312-B1634F672166}" dt="2023-08-06T05:17:04.958" v="1401"/>
        <pc:sldMkLst>
          <pc:docMk/>
          <pc:sldMk cId="1303956669" sldId="355"/>
        </pc:sldMkLst>
        <pc:spChg chg="mod">
          <ac:chgData name="Richard Decker" userId="b8f6e2a6a2a75148" providerId="LiveId" clId="{25018BB0-9A18-41C6-8312-B1634F672166}" dt="2023-08-06T05:16:48.868" v="1398" actId="1076"/>
          <ac:spMkLst>
            <pc:docMk/>
            <pc:sldMk cId="1303956669" sldId="355"/>
            <ac:spMk id="2" creationId="{2500D48C-238D-92D3-99E2-37F8BA73CB74}"/>
          </ac:spMkLst>
        </pc:spChg>
        <pc:spChg chg="add mod">
          <ac:chgData name="Richard Decker" userId="b8f6e2a6a2a75148" providerId="LiveId" clId="{25018BB0-9A18-41C6-8312-B1634F672166}" dt="2023-08-06T05:04:14.975" v="1373" actId="20577"/>
          <ac:spMkLst>
            <pc:docMk/>
            <pc:sldMk cId="1303956669" sldId="355"/>
            <ac:spMk id="4" creationId="{BDA53FA8-A013-47B9-E8F1-2D2F6C277DCA}"/>
          </ac:spMkLst>
        </pc:spChg>
      </pc:sldChg>
      <pc:sldChg chg="addSp modSp mod modAnim">
        <pc:chgData name="Richard Decker" userId="b8f6e2a6a2a75148" providerId="LiveId" clId="{25018BB0-9A18-41C6-8312-B1634F672166}" dt="2023-08-06T05:32:59.817" v="1475" actId="13926"/>
        <pc:sldMkLst>
          <pc:docMk/>
          <pc:sldMk cId="2036073730" sldId="356"/>
        </pc:sldMkLst>
        <pc:spChg chg="mod">
          <ac:chgData name="Richard Decker" userId="b8f6e2a6a2a75148" providerId="LiveId" clId="{25018BB0-9A18-41C6-8312-B1634F672166}" dt="2023-08-06T05:32:48.262" v="1474" actId="13926"/>
          <ac:spMkLst>
            <pc:docMk/>
            <pc:sldMk cId="2036073730" sldId="356"/>
            <ac:spMk id="2" creationId="{2500D48C-238D-92D3-99E2-37F8BA73CB74}"/>
          </ac:spMkLst>
        </pc:spChg>
        <pc:spChg chg="add mod">
          <ac:chgData name="Richard Decker" userId="b8f6e2a6a2a75148" providerId="LiveId" clId="{25018BB0-9A18-41C6-8312-B1634F672166}" dt="2023-08-06T05:32:59.817" v="1475" actId="13926"/>
          <ac:spMkLst>
            <pc:docMk/>
            <pc:sldMk cId="2036073730" sldId="356"/>
            <ac:spMk id="6" creationId="{18EDBF72-4F70-4356-D8B6-9D6CF00E2DF0}"/>
          </ac:spMkLst>
        </pc:spChg>
      </pc:sldChg>
      <pc:sldChg chg="delSp modSp mod modAnim">
        <pc:chgData name="Richard Decker" userId="b8f6e2a6a2a75148" providerId="LiveId" clId="{25018BB0-9A18-41C6-8312-B1634F672166}" dt="2023-08-06T05:29:08.687" v="1464" actId="478"/>
        <pc:sldMkLst>
          <pc:docMk/>
          <pc:sldMk cId="2458077474" sldId="357"/>
        </pc:sldMkLst>
        <pc:spChg chg="mod">
          <ac:chgData name="Richard Decker" userId="b8f6e2a6a2a75148" providerId="LiveId" clId="{25018BB0-9A18-41C6-8312-B1634F672166}" dt="2023-08-06T05:25:43.309" v="1463" actId="13926"/>
          <ac:spMkLst>
            <pc:docMk/>
            <pc:sldMk cId="2458077474" sldId="357"/>
            <ac:spMk id="2" creationId="{2500D48C-238D-92D3-99E2-37F8BA73CB74}"/>
          </ac:spMkLst>
        </pc:spChg>
        <pc:spChg chg="del">
          <ac:chgData name="Richard Decker" userId="b8f6e2a6a2a75148" providerId="LiveId" clId="{25018BB0-9A18-41C6-8312-B1634F672166}" dt="2023-08-06T05:29:08.687" v="1464" actId="478"/>
          <ac:spMkLst>
            <pc:docMk/>
            <pc:sldMk cId="2458077474" sldId="357"/>
            <ac:spMk id="6" creationId="{18EDBF72-4F70-4356-D8B6-9D6CF00E2DF0}"/>
          </ac:spMkLst>
        </pc:spChg>
      </pc:sldChg>
    </pc:docChg>
  </pc:docChgLst>
  <pc:docChgLst>
    <pc:chgData name="Richard Decker" userId="b8f6e2a6a2a75148" providerId="LiveId" clId="{860673FD-ED98-4054-BDD7-5C24CAED7B67}"/>
    <pc:docChg chg="undo custSel delSld modSld sldOrd">
      <pc:chgData name="Richard Decker" userId="b8f6e2a6a2a75148" providerId="LiveId" clId="{860673FD-ED98-4054-BDD7-5C24CAED7B67}" dt="2023-08-13T02:39:48.107" v="920"/>
      <pc:docMkLst>
        <pc:docMk/>
      </pc:docMkLst>
      <pc:sldChg chg="modSp mod">
        <pc:chgData name="Richard Decker" userId="b8f6e2a6a2a75148" providerId="LiveId" clId="{860673FD-ED98-4054-BDD7-5C24CAED7B67}" dt="2023-08-13T01:26:13.409" v="23" actId="20577"/>
        <pc:sldMkLst>
          <pc:docMk/>
          <pc:sldMk cId="1744375188" sldId="262"/>
        </pc:sldMkLst>
        <pc:spChg chg="mod">
          <ac:chgData name="Richard Decker" userId="b8f6e2a6a2a75148" providerId="LiveId" clId="{860673FD-ED98-4054-BDD7-5C24CAED7B67}" dt="2023-08-13T01:26:13.409" v="23" actId="20577"/>
          <ac:spMkLst>
            <pc:docMk/>
            <pc:sldMk cId="1744375188" sldId="262"/>
            <ac:spMk id="4" creationId="{71D98E05-015C-9C0A-6AD5-FDC1B87C8BEB}"/>
          </ac:spMkLst>
        </pc:spChg>
      </pc:sldChg>
      <pc:sldChg chg="modSp modAnim">
        <pc:chgData name="Richard Decker" userId="b8f6e2a6a2a75148" providerId="LiveId" clId="{860673FD-ED98-4054-BDD7-5C24CAED7B67}" dt="2023-08-13T02:29:20.175" v="868"/>
        <pc:sldMkLst>
          <pc:docMk/>
          <pc:sldMk cId="820778474" sldId="331"/>
        </pc:sldMkLst>
        <pc:spChg chg="mod">
          <ac:chgData name="Richard Decker" userId="b8f6e2a6a2a75148" providerId="LiveId" clId="{860673FD-ED98-4054-BDD7-5C24CAED7B67}" dt="2023-08-13T01:27:02.622" v="57" actId="115"/>
          <ac:spMkLst>
            <pc:docMk/>
            <pc:sldMk cId="820778474" sldId="331"/>
            <ac:spMk id="3" creationId="{0017FEDA-CF2C-CB33-FBEA-27DFA959DDE7}"/>
          </ac:spMkLst>
        </pc:spChg>
        <pc:spChg chg="mod">
          <ac:chgData name="Richard Decker" userId="b8f6e2a6a2a75148" providerId="LiveId" clId="{860673FD-ED98-4054-BDD7-5C24CAED7B67}" dt="2023-08-13T01:35:26.681" v="134" actId="13926"/>
          <ac:spMkLst>
            <pc:docMk/>
            <pc:sldMk cId="820778474" sldId="331"/>
            <ac:spMk id="4" creationId="{78F39146-FF83-C08B-8FD8-67E8038C5E38}"/>
          </ac:spMkLst>
        </pc:spChg>
      </pc:sldChg>
      <pc:sldChg chg="del">
        <pc:chgData name="Richard Decker" userId="b8f6e2a6a2a75148" providerId="LiveId" clId="{860673FD-ED98-4054-BDD7-5C24CAED7B67}" dt="2023-08-13T01:26:37.623" v="24" actId="47"/>
        <pc:sldMkLst>
          <pc:docMk/>
          <pc:sldMk cId="1286394517" sldId="340"/>
        </pc:sldMkLst>
      </pc:sldChg>
      <pc:sldChg chg="del">
        <pc:chgData name="Richard Decker" userId="b8f6e2a6a2a75148" providerId="LiveId" clId="{860673FD-ED98-4054-BDD7-5C24CAED7B67}" dt="2023-08-13T01:45:30.182" v="174" actId="47"/>
        <pc:sldMkLst>
          <pc:docMk/>
          <pc:sldMk cId="193630942" sldId="341"/>
        </pc:sldMkLst>
      </pc:sldChg>
      <pc:sldChg chg="addSp delSp modSp mod ord delAnim modAnim">
        <pc:chgData name="Richard Decker" userId="b8f6e2a6a2a75148" providerId="LiveId" clId="{860673FD-ED98-4054-BDD7-5C24CAED7B67}" dt="2023-08-13T02:37:44.934" v="918"/>
        <pc:sldMkLst>
          <pc:docMk/>
          <pc:sldMk cId="1523683096" sldId="344"/>
        </pc:sldMkLst>
        <pc:spChg chg="add del mod">
          <ac:chgData name="Richard Decker" userId="b8f6e2a6a2a75148" providerId="LiveId" clId="{860673FD-ED98-4054-BDD7-5C24CAED7B67}" dt="2023-08-13T01:39:47.676" v="152" actId="478"/>
          <ac:spMkLst>
            <pc:docMk/>
            <pc:sldMk cId="1523683096" sldId="344"/>
            <ac:spMk id="2" creationId="{8DB98359-485C-AFEA-AAD1-28AAA07EA4E1}"/>
          </ac:spMkLst>
        </pc:spChg>
        <pc:spChg chg="add mod">
          <ac:chgData name="Richard Decker" userId="b8f6e2a6a2a75148" providerId="LiveId" clId="{860673FD-ED98-4054-BDD7-5C24CAED7B67}" dt="2023-08-13T01:40:52.223" v="161" actId="208"/>
          <ac:spMkLst>
            <pc:docMk/>
            <pc:sldMk cId="1523683096" sldId="344"/>
            <ac:spMk id="5" creationId="{F40514E7-BBA2-2E48-9954-EF6F04525AC8}"/>
          </ac:spMkLst>
        </pc:spChg>
        <pc:spChg chg="del">
          <ac:chgData name="Richard Decker" userId="b8f6e2a6a2a75148" providerId="LiveId" clId="{860673FD-ED98-4054-BDD7-5C24CAED7B67}" dt="2023-08-13T01:37:17.533" v="140" actId="478"/>
          <ac:spMkLst>
            <pc:docMk/>
            <pc:sldMk cId="1523683096" sldId="344"/>
            <ac:spMk id="9" creationId="{81116BBE-151D-4D56-3F21-387DDCF8667B}"/>
          </ac:spMkLst>
        </pc:spChg>
        <pc:spChg chg="add mod">
          <ac:chgData name="Richard Decker" userId="b8f6e2a6a2a75148" providerId="LiveId" clId="{860673FD-ED98-4054-BDD7-5C24CAED7B67}" dt="2023-08-13T01:42:25.865" v="170" actId="14100"/>
          <ac:spMkLst>
            <pc:docMk/>
            <pc:sldMk cId="1523683096" sldId="344"/>
            <ac:spMk id="10" creationId="{3C20D27C-8448-7407-04AA-53EEE5AA19D2}"/>
          </ac:spMkLst>
        </pc:spChg>
        <pc:spChg chg="del">
          <ac:chgData name="Richard Decker" userId="b8f6e2a6a2a75148" providerId="LiveId" clId="{860673FD-ED98-4054-BDD7-5C24CAED7B67}" dt="2023-08-13T01:37:19.378" v="141" actId="478"/>
          <ac:spMkLst>
            <pc:docMk/>
            <pc:sldMk cId="1523683096" sldId="344"/>
            <ac:spMk id="11" creationId="{93D5F56C-8E7B-87FF-4C30-131C102BC078}"/>
          </ac:spMkLst>
        </pc:spChg>
        <pc:spChg chg="del">
          <ac:chgData name="Richard Decker" userId="b8f6e2a6a2a75148" providerId="LiveId" clId="{860673FD-ED98-4054-BDD7-5C24CAED7B67}" dt="2023-08-13T01:37:33.329" v="144" actId="478"/>
          <ac:spMkLst>
            <pc:docMk/>
            <pc:sldMk cId="1523683096" sldId="344"/>
            <ac:spMk id="16" creationId="{FA9F5198-42F5-F256-47CE-EE01CECFBE15}"/>
          </ac:spMkLst>
        </pc:spChg>
        <pc:spChg chg="del">
          <ac:chgData name="Richard Decker" userId="b8f6e2a6a2a75148" providerId="LiveId" clId="{860673FD-ED98-4054-BDD7-5C24CAED7B67}" dt="2023-08-13T01:39:48.613" v="153" actId="478"/>
          <ac:spMkLst>
            <pc:docMk/>
            <pc:sldMk cId="1523683096" sldId="344"/>
            <ac:spMk id="19" creationId="{A7214CBC-B2AB-2EED-16C4-255104AEF416}"/>
          </ac:spMkLst>
        </pc:spChg>
        <pc:picChg chg="add mod">
          <ac:chgData name="Richard Decker" userId="b8f6e2a6a2a75148" providerId="LiveId" clId="{860673FD-ED98-4054-BDD7-5C24CAED7B67}" dt="2023-08-13T01:40:02.301" v="157" actId="1076"/>
          <ac:picMkLst>
            <pc:docMk/>
            <pc:sldMk cId="1523683096" sldId="344"/>
            <ac:picMk id="4" creationId="{5A02E1D4-79A9-E945-89CE-4D8EFA5688AF}"/>
          </ac:picMkLst>
        </pc:picChg>
        <pc:picChg chg="add del mod">
          <ac:chgData name="Richard Decker" userId="b8f6e2a6a2a75148" providerId="LiveId" clId="{860673FD-ED98-4054-BDD7-5C24CAED7B67}" dt="2023-08-13T01:41:49.488" v="163"/>
          <ac:picMkLst>
            <pc:docMk/>
            <pc:sldMk cId="1523683096" sldId="344"/>
            <ac:picMk id="6" creationId="{3AC4E644-7105-C545-5572-6B2BDCA9E7FF}"/>
          </ac:picMkLst>
        </pc:picChg>
        <pc:picChg chg="add del mod">
          <ac:chgData name="Richard Decker" userId="b8f6e2a6a2a75148" providerId="LiveId" clId="{860673FD-ED98-4054-BDD7-5C24CAED7B67}" dt="2023-08-13T01:41:58.321" v="165"/>
          <ac:picMkLst>
            <pc:docMk/>
            <pc:sldMk cId="1523683096" sldId="344"/>
            <ac:picMk id="7" creationId="{EA662081-46B0-6188-1AF0-71E8F269ABB9}"/>
          </ac:picMkLst>
        </pc:picChg>
        <pc:picChg chg="add del mod">
          <ac:chgData name="Richard Decker" userId="b8f6e2a6a2a75148" providerId="LiveId" clId="{860673FD-ED98-4054-BDD7-5C24CAED7B67}" dt="2023-08-13T01:39:37.893" v="148" actId="478"/>
          <ac:picMkLst>
            <pc:docMk/>
            <pc:sldMk cId="1523683096" sldId="344"/>
            <ac:picMk id="8" creationId="{374F8A81-6F15-4076-BA4C-9C9E229F0384}"/>
          </ac:picMkLst>
        </pc:picChg>
        <pc:inkChg chg="del">
          <ac:chgData name="Richard Decker" userId="b8f6e2a6a2a75148" providerId="LiveId" clId="{860673FD-ED98-4054-BDD7-5C24CAED7B67}" dt="2023-08-13T01:37:10.219" v="137" actId="478"/>
          <ac:inkMkLst>
            <pc:docMk/>
            <pc:sldMk cId="1523683096" sldId="344"/>
            <ac:inkMk id="13" creationId="{CFD782EF-089F-AAEF-795D-626A6C07B4DD}"/>
          </ac:inkMkLst>
        </pc:inkChg>
        <pc:inkChg chg="del">
          <ac:chgData name="Richard Decker" userId="b8f6e2a6a2a75148" providerId="LiveId" clId="{860673FD-ED98-4054-BDD7-5C24CAED7B67}" dt="2023-08-13T01:37:21.416" v="142" actId="478"/>
          <ac:inkMkLst>
            <pc:docMk/>
            <pc:sldMk cId="1523683096" sldId="344"/>
            <ac:inkMk id="15" creationId="{7C0A9D12-A46D-F5B3-2DDD-A0343B7D59F6}"/>
          </ac:inkMkLst>
        </pc:inkChg>
        <pc:inkChg chg="del">
          <ac:chgData name="Richard Decker" userId="b8f6e2a6a2a75148" providerId="LiveId" clId="{860673FD-ED98-4054-BDD7-5C24CAED7B67}" dt="2023-08-13T01:37:24.075" v="143" actId="478"/>
          <ac:inkMkLst>
            <pc:docMk/>
            <pc:sldMk cId="1523683096" sldId="344"/>
            <ac:inkMk id="18" creationId="{CDA892A9-AA67-297F-B6E3-792818E2565F}"/>
          </ac:inkMkLst>
        </pc:inkChg>
      </pc:sldChg>
      <pc:sldChg chg="delSp modSp mod ord modAnim">
        <pc:chgData name="Richard Decker" userId="b8f6e2a6a2a75148" providerId="LiveId" clId="{860673FD-ED98-4054-BDD7-5C24CAED7B67}" dt="2023-08-13T02:29:05.194" v="866"/>
        <pc:sldMkLst>
          <pc:docMk/>
          <pc:sldMk cId="19911266" sldId="345"/>
        </pc:sldMkLst>
        <pc:spChg chg="mod">
          <ac:chgData name="Richard Decker" userId="b8f6e2a6a2a75148" providerId="LiveId" clId="{860673FD-ED98-4054-BDD7-5C24CAED7B67}" dt="2023-08-13T01:30:10.299" v="115" actId="1076"/>
          <ac:spMkLst>
            <pc:docMk/>
            <pc:sldMk cId="19911266" sldId="345"/>
            <ac:spMk id="2" creationId="{FB361F60-4632-BB9E-92C8-D4622D2BEBB8}"/>
          </ac:spMkLst>
        </pc:spChg>
        <pc:spChg chg="mod">
          <ac:chgData name="Richard Decker" userId="b8f6e2a6a2a75148" providerId="LiveId" clId="{860673FD-ED98-4054-BDD7-5C24CAED7B67}" dt="2023-08-13T01:27:59.887" v="97" actId="115"/>
          <ac:spMkLst>
            <pc:docMk/>
            <pc:sldMk cId="19911266" sldId="345"/>
            <ac:spMk id="3" creationId="{0017FEDA-CF2C-CB33-FBEA-27DFA959DDE7}"/>
          </ac:spMkLst>
        </pc:spChg>
        <pc:spChg chg="mod">
          <ac:chgData name="Richard Decker" userId="b8f6e2a6a2a75148" providerId="LiveId" clId="{860673FD-ED98-4054-BDD7-5C24CAED7B67}" dt="2023-08-13T01:29:16.396" v="108" actId="1076"/>
          <ac:spMkLst>
            <pc:docMk/>
            <pc:sldMk cId="19911266" sldId="345"/>
            <ac:spMk id="4" creationId="{78F39146-FF83-C08B-8FD8-67E8038C5E38}"/>
          </ac:spMkLst>
        </pc:spChg>
        <pc:spChg chg="del">
          <ac:chgData name="Richard Decker" userId="b8f6e2a6a2a75148" providerId="LiveId" clId="{860673FD-ED98-4054-BDD7-5C24CAED7B67}" dt="2023-08-13T01:29:12.320" v="107" actId="478"/>
          <ac:spMkLst>
            <pc:docMk/>
            <pc:sldMk cId="19911266" sldId="345"/>
            <ac:spMk id="5" creationId="{0184EE15-869A-D790-3AA9-C3D719B1203B}"/>
          </ac:spMkLst>
        </pc:spChg>
        <pc:spChg chg="mod">
          <ac:chgData name="Richard Decker" userId="b8f6e2a6a2a75148" providerId="LiveId" clId="{860673FD-ED98-4054-BDD7-5C24CAED7B67}" dt="2023-08-13T01:28:25.515" v="100" actId="14100"/>
          <ac:spMkLst>
            <pc:docMk/>
            <pc:sldMk cId="19911266" sldId="345"/>
            <ac:spMk id="6" creationId="{15586F1E-C986-EE7E-AF38-6E752D66B8D9}"/>
          </ac:spMkLst>
        </pc:spChg>
      </pc:sldChg>
      <pc:sldChg chg="delSp modSp mod modAnim">
        <pc:chgData name="Richard Decker" userId="b8f6e2a6a2a75148" providerId="LiveId" clId="{860673FD-ED98-4054-BDD7-5C24CAED7B67}" dt="2023-08-13T02:30:06.946" v="874" actId="1076"/>
        <pc:sldMkLst>
          <pc:docMk/>
          <pc:sldMk cId="3382471233" sldId="346"/>
        </pc:sldMkLst>
        <pc:spChg chg="del">
          <ac:chgData name="Richard Decker" userId="b8f6e2a6a2a75148" providerId="LiveId" clId="{860673FD-ED98-4054-BDD7-5C24CAED7B67}" dt="2023-08-13T01:49:02.797" v="221" actId="478"/>
          <ac:spMkLst>
            <pc:docMk/>
            <pc:sldMk cId="3382471233" sldId="346"/>
            <ac:spMk id="2" creationId="{FB361F60-4632-BB9E-92C8-D4622D2BEBB8}"/>
          </ac:spMkLst>
        </pc:spChg>
        <pc:spChg chg="mod">
          <ac:chgData name="Richard Decker" userId="b8f6e2a6a2a75148" providerId="LiveId" clId="{860673FD-ED98-4054-BDD7-5C24CAED7B67}" dt="2023-08-13T02:30:06.946" v="874" actId="1076"/>
          <ac:spMkLst>
            <pc:docMk/>
            <pc:sldMk cId="3382471233" sldId="346"/>
            <ac:spMk id="4" creationId="{78F39146-FF83-C08B-8FD8-67E8038C5E38}"/>
          </ac:spMkLst>
        </pc:spChg>
        <pc:spChg chg="mod">
          <ac:chgData name="Richard Decker" userId="b8f6e2a6a2a75148" providerId="LiveId" clId="{860673FD-ED98-4054-BDD7-5C24CAED7B67}" dt="2023-08-13T01:48:06.523" v="218" actId="14100"/>
          <ac:spMkLst>
            <pc:docMk/>
            <pc:sldMk cId="3382471233" sldId="346"/>
            <ac:spMk id="6" creationId="{15586F1E-C986-EE7E-AF38-6E752D66B8D9}"/>
          </ac:spMkLst>
        </pc:spChg>
      </pc:sldChg>
      <pc:sldChg chg="del">
        <pc:chgData name="Richard Decker" userId="b8f6e2a6a2a75148" providerId="LiveId" clId="{860673FD-ED98-4054-BDD7-5C24CAED7B67}" dt="2023-08-13T01:45:30.706" v="178" actId="47"/>
        <pc:sldMkLst>
          <pc:docMk/>
          <pc:sldMk cId="4218368223" sldId="346"/>
        </pc:sldMkLst>
      </pc:sldChg>
      <pc:sldChg chg="addSp modSp mod modAnim">
        <pc:chgData name="Richard Decker" userId="b8f6e2a6a2a75148" providerId="LiveId" clId="{860673FD-ED98-4054-BDD7-5C24CAED7B67}" dt="2023-08-13T02:31:08.894" v="879"/>
        <pc:sldMkLst>
          <pc:docMk/>
          <pc:sldMk cId="125252769" sldId="347"/>
        </pc:sldMkLst>
        <pc:spChg chg="add mod">
          <ac:chgData name="Richard Decker" userId="b8f6e2a6a2a75148" providerId="LiveId" clId="{860673FD-ED98-4054-BDD7-5C24CAED7B67}" dt="2023-08-13T01:53:53.324" v="311" actId="20577"/>
          <ac:spMkLst>
            <pc:docMk/>
            <pc:sldMk cId="125252769" sldId="347"/>
            <ac:spMk id="2" creationId="{0D89045A-2916-09EA-DA62-7DC5480D3396}"/>
          </ac:spMkLst>
        </pc:spChg>
        <pc:spChg chg="mod">
          <ac:chgData name="Richard Decker" userId="b8f6e2a6a2a75148" providerId="LiveId" clId="{860673FD-ED98-4054-BDD7-5C24CAED7B67}" dt="2023-08-13T01:49:31.666" v="228" actId="20577"/>
          <ac:spMkLst>
            <pc:docMk/>
            <pc:sldMk cId="125252769" sldId="347"/>
            <ac:spMk id="3" creationId="{0017FEDA-CF2C-CB33-FBEA-27DFA959DDE7}"/>
          </ac:spMkLst>
        </pc:spChg>
        <pc:spChg chg="mod">
          <ac:chgData name="Richard Decker" userId="b8f6e2a6a2a75148" providerId="LiveId" clId="{860673FD-ED98-4054-BDD7-5C24CAED7B67}" dt="2023-08-13T01:53:18.889" v="305" actId="1076"/>
          <ac:spMkLst>
            <pc:docMk/>
            <pc:sldMk cId="125252769" sldId="347"/>
            <ac:spMk id="4" creationId="{78F39146-FF83-C08B-8FD8-67E8038C5E38}"/>
          </ac:spMkLst>
        </pc:spChg>
        <pc:spChg chg="mod">
          <ac:chgData name="Richard Decker" userId="b8f6e2a6a2a75148" providerId="LiveId" clId="{860673FD-ED98-4054-BDD7-5C24CAED7B67}" dt="2023-08-13T01:53:34.750" v="308" actId="13926"/>
          <ac:spMkLst>
            <pc:docMk/>
            <pc:sldMk cId="125252769" sldId="347"/>
            <ac:spMk id="6" creationId="{15586F1E-C986-EE7E-AF38-6E752D66B8D9}"/>
          </ac:spMkLst>
        </pc:spChg>
      </pc:sldChg>
      <pc:sldChg chg="del">
        <pc:chgData name="Richard Decker" userId="b8f6e2a6a2a75148" providerId="LiveId" clId="{860673FD-ED98-4054-BDD7-5C24CAED7B67}" dt="2023-08-13T01:45:30.380" v="175" actId="47"/>
        <pc:sldMkLst>
          <pc:docMk/>
          <pc:sldMk cId="2663077344" sldId="347"/>
        </pc:sldMkLst>
      </pc:sldChg>
      <pc:sldChg chg="del">
        <pc:chgData name="Richard Decker" userId="b8f6e2a6a2a75148" providerId="LiveId" clId="{860673FD-ED98-4054-BDD7-5C24CAED7B67}" dt="2023-08-13T01:45:30.491" v="176" actId="47"/>
        <pc:sldMkLst>
          <pc:docMk/>
          <pc:sldMk cId="923392336" sldId="348"/>
        </pc:sldMkLst>
      </pc:sldChg>
      <pc:sldChg chg="addSp modSp mod modAnim">
        <pc:chgData name="Richard Decker" userId="b8f6e2a6a2a75148" providerId="LiveId" clId="{860673FD-ED98-4054-BDD7-5C24CAED7B67}" dt="2023-08-13T02:31:34.176" v="884"/>
        <pc:sldMkLst>
          <pc:docMk/>
          <pc:sldMk cId="4286993716" sldId="348"/>
        </pc:sldMkLst>
        <pc:spChg chg="mod">
          <ac:chgData name="Richard Decker" userId="b8f6e2a6a2a75148" providerId="LiveId" clId="{860673FD-ED98-4054-BDD7-5C24CAED7B67}" dt="2023-08-13T01:54:12.464" v="330" actId="20577"/>
          <ac:spMkLst>
            <pc:docMk/>
            <pc:sldMk cId="4286993716" sldId="348"/>
            <ac:spMk id="2" creationId="{0D89045A-2916-09EA-DA62-7DC5480D3396}"/>
          </ac:spMkLst>
        </pc:spChg>
        <pc:spChg chg="mod">
          <ac:chgData name="Richard Decker" userId="b8f6e2a6a2a75148" providerId="LiveId" clId="{860673FD-ED98-4054-BDD7-5C24CAED7B67}" dt="2023-08-13T01:58:05.740" v="405" actId="1076"/>
          <ac:spMkLst>
            <pc:docMk/>
            <pc:sldMk cId="4286993716" sldId="348"/>
            <ac:spMk id="4" creationId="{78F39146-FF83-C08B-8FD8-67E8038C5E38}"/>
          </ac:spMkLst>
        </pc:spChg>
        <pc:spChg chg="add mod">
          <ac:chgData name="Richard Decker" userId="b8f6e2a6a2a75148" providerId="LiveId" clId="{860673FD-ED98-4054-BDD7-5C24CAED7B67}" dt="2023-08-13T01:58:00.458" v="404" actId="1076"/>
          <ac:spMkLst>
            <pc:docMk/>
            <pc:sldMk cId="4286993716" sldId="348"/>
            <ac:spMk id="5" creationId="{531D775E-1443-638B-8EF9-6C80201E69AD}"/>
          </ac:spMkLst>
        </pc:spChg>
        <pc:spChg chg="mod">
          <ac:chgData name="Richard Decker" userId="b8f6e2a6a2a75148" providerId="LiveId" clId="{860673FD-ED98-4054-BDD7-5C24CAED7B67}" dt="2023-08-13T01:55:13.926" v="350" actId="1076"/>
          <ac:spMkLst>
            <pc:docMk/>
            <pc:sldMk cId="4286993716" sldId="348"/>
            <ac:spMk id="6" creationId="{15586F1E-C986-EE7E-AF38-6E752D66B8D9}"/>
          </ac:spMkLst>
        </pc:spChg>
      </pc:sldChg>
      <pc:sldChg chg="del">
        <pc:chgData name="Richard Decker" userId="b8f6e2a6a2a75148" providerId="LiveId" clId="{860673FD-ED98-4054-BDD7-5C24CAED7B67}" dt="2023-08-13T01:45:30.613" v="177" actId="47"/>
        <pc:sldMkLst>
          <pc:docMk/>
          <pc:sldMk cId="669712143" sldId="349"/>
        </pc:sldMkLst>
      </pc:sldChg>
      <pc:sldChg chg="delSp modSp mod modAnim">
        <pc:chgData name="Richard Decker" userId="b8f6e2a6a2a75148" providerId="LiveId" clId="{860673FD-ED98-4054-BDD7-5C24CAED7B67}" dt="2023-08-13T02:32:03.488" v="888"/>
        <pc:sldMkLst>
          <pc:docMk/>
          <pc:sldMk cId="3743550024" sldId="349"/>
        </pc:sldMkLst>
        <pc:spChg chg="mod">
          <ac:chgData name="Richard Decker" userId="b8f6e2a6a2a75148" providerId="LiveId" clId="{860673FD-ED98-4054-BDD7-5C24CAED7B67}" dt="2023-08-13T01:58:32.648" v="418" actId="20577"/>
          <ac:spMkLst>
            <pc:docMk/>
            <pc:sldMk cId="3743550024" sldId="349"/>
            <ac:spMk id="2" creationId="{0D89045A-2916-09EA-DA62-7DC5480D3396}"/>
          </ac:spMkLst>
        </pc:spChg>
        <pc:spChg chg="mod">
          <ac:chgData name="Richard Decker" userId="b8f6e2a6a2a75148" providerId="LiveId" clId="{860673FD-ED98-4054-BDD7-5C24CAED7B67}" dt="2023-08-13T02:01:49.031" v="467" actId="20577"/>
          <ac:spMkLst>
            <pc:docMk/>
            <pc:sldMk cId="3743550024" sldId="349"/>
            <ac:spMk id="4" creationId="{78F39146-FF83-C08B-8FD8-67E8038C5E38}"/>
          </ac:spMkLst>
        </pc:spChg>
        <pc:spChg chg="del">
          <ac:chgData name="Richard Decker" userId="b8f6e2a6a2a75148" providerId="LiveId" clId="{860673FD-ED98-4054-BDD7-5C24CAED7B67}" dt="2023-08-13T02:01:00.469" v="461" actId="478"/>
          <ac:spMkLst>
            <pc:docMk/>
            <pc:sldMk cId="3743550024" sldId="349"/>
            <ac:spMk id="5" creationId="{531D775E-1443-638B-8EF9-6C80201E69AD}"/>
          </ac:spMkLst>
        </pc:spChg>
        <pc:spChg chg="mod">
          <ac:chgData name="Richard Decker" userId="b8f6e2a6a2a75148" providerId="LiveId" clId="{860673FD-ED98-4054-BDD7-5C24CAED7B67}" dt="2023-08-13T02:01:38.012" v="466" actId="1076"/>
          <ac:spMkLst>
            <pc:docMk/>
            <pc:sldMk cId="3743550024" sldId="349"/>
            <ac:spMk id="6" creationId="{15586F1E-C986-EE7E-AF38-6E752D66B8D9}"/>
          </ac:spMkLst>
        </pc:spChg>
      </pc:sldChg>
      <pc:sldChg chg="modSp mod modAnim">
        <pc:chgData name="Richard Decker" userId="b8f6e2a6a2a75148" providerId="LiveId" clId="{860673FD-ED98-4054-BDD7-5C24CAED7B67}" dt="2023-08-13T02:32:43.048" v="894"/>
        <pc:sldMkLst>
          <pc:docMk/>
          <pc:sldMk cId="3297995080" sldId="350"/>
        </pc:sldMkLst>
        <pc:spChg chg="mod">
          <ac:chgData name="Richard Decker" userId="b8f6e2a6a2a75148" providerId="LiveId" clId="{860673FD-ED98-4054-BDD7-5C24CAED7B67}" dt="2023-08-13T02:02:41.588" v="486" actId="20577"/>
          <ac:spMkLst>
            <pc:docMk/>
            <pc:sldMk cId="3297995080" sldId="350"/>
            <ac:spMk id="2" creationId="{0D89045A-2916-09EA-DA62-7DC5480D3396}"/>
          </ac:spMkLst>
        </pc:spChg>
        <pc:spChg chg="mod">
          <ac:chgData name="Richard Decker" userId="b8f6e2a6a2a75148" providerId="LiveId" clId="{860673FD-ED98-4054-BDD7-5C24CAED7B67}" dt="2023-08-13T02:04:15.311" v="517" actId="13926"/>
          <ac:spMkLst>
            <pc:docMk/>
            <pc:sldMk cId="3297995080" sldId="350"/>
            <ac:spMk id="4" creationId="{78F39146-FF83-C08B-8FD8-67E8038C5E38}"/>
          </ac:spMkLst>
        </pc:spChg>
        <pc:spChg chg="mod">
          <ac:chgData name="Richard Decker" userId="b8f6e2a6a2a75148" providerId="LiveId" clId="{860673FD-ED98-4054-BDD7-5C24CAED7B67}" dt="2023-08-13T02:32:39.404" v="893" actId="1076"/>
          <ac:spMkLst>
            <pc:docMk/>
            <pc:sldMk cId="3297995080" sldId="350"/>
            <ac:spMk id="5" creationId="{531D775E-1443-638B-8EF9-6C80201E69AD}"/>
          </ac:spMkLst>
        </pc:spChg>
        <pc:spChg chg="mod">
          <ac:chgData name="Richard Decker" userId="b8f6e2a6a2a75148" providerId="LiveId" clId="{860673FD-ED98-4054-BDD7-5C24CAED7B67}" dt="2023-08-13T02:03:13.197" v="503" actId="20577"/>
          <ac:spMkLst>
            <pc:docMk/>
            <pc:sldMk cId="3297995080" sldId="350"/>
            <ac:spMk id="6" creationId="{15586F1E-C986-EE7E-AF38-6E752D66B8D9}"/>
          </ac:spMkLst>
        </pc:spChg>
      </pc:sldChg>
      <pc:sldChg chg="del">
        <pc:chgData name="Richard Decker" userId="b8f6e2a6a2a75148" providerId="LiveId" clId="{860673FD-ED98-4054-BDD7-5C24CAED7B67}" dt="2023-08-13T01:45:30.830" v="179" actId="47"/>
        <pc:sldMkLst>
          <pc:docMk/>
          <pc:sldMk cId="3669886827" sldId="350"/>
        </pc:sldMkLst>
      </pc:sldChg>
      <pc:sldChg chg="del">
        <pc:chgData name="Richard Decker" userId="b8f6e2a6a2a75148" providerId="LiveId" clId="{860673FD-ED98-4054-BDD7-5C24CAED7B67}" dt="2023-08-13T01:45:31.056" v="180" actId="47"/>
        <pc:sldMkLst>
          <pc:docMk/>
          <pc:sldMk cId="120784851" sldId="351"/>
        </pc:sldMkLst>
      </pc:sldChg>
      <pc:sldChg chg="addSp delSp modSp mod modAnim">
        <pc:chgData name="Richard Decker" userId="b8f6e2a6a2a75148" providerId="LiveId" clId="{860673FD-ED98-4054-BDD7-5C24CAED7B67}" dt="2023-08-13T02:34:42.935" v="904"/>
        <pc:sldMkLst>
          <pc:docMk/>
          <pc:sldMk cId="3871650562" sldId="351"/>
        </pc:sldMkLst>
        <pc:spChg chg="mod">
          <ac:chgData name="Richard Decker" userId="b8f6e2a6a2a75148" providerId="LiveId" clId="{860673FD-ED98-4054-BDD7-5C24CAED7B67}" dt="2023-08-13T02:06:42.714" v="595" actId="115"/>
          <ac:spMkLst>
            <pc:docMk/>
            <pc:sldMk cId="3871650562" sldId="351"/>
            <ac:spMk id="2" creationId="{0D89045A-2916-09EA-DA62-7DC5480D3396}"/>
          </ac:spMkLst>
        </pc:spChg>
        <pc:spChg chg="mod">
          <ac:chgData name="Richard Decker" userId="b8f6e2a6a2a75148" providerId="LiveId" clId="{860673FD-ED98-4054-BDD7-5C24CAED7B67}" dt="2023-08-13T02:05:49.580" v="542" actId="20577"/>
          <ac:spMkLst>
            <pc:docMk/>
            <pc:sldMk cId="3871650562" sldId="351"/>
            <ac:spMk id="3" creationId="{0017FEDA-CF2C-CB33-FBEA-27DFA959DDE7}"/>
          </ac:spMkLst>
        </pc:spChg>
        <pc:spChg chg="del">
          <ac:chgData name="Richard Decker" userId="b8f6e2a6a2a75148" providerId="LiveId" clId="{860673FD-ED98-4054-BDD7-5C24CAED7B67}" dt="2023-08-13T02:07:12.257" v="597" actId="478"/>
          <ac:spMkLst>
            <pc:docMk/>
            <pc:sldMk cId="3871650562" sldId="351"/>
            <ac:spMk id="4" creationId="{78F39146-FF83-C08B-8FD8-67E8038C5E38}"/>
          </ac:spMkLst>
        </pc:spChg>
        <pc:spChg chg="del">
          <ac:chgData name="Richard Decker" userId="b8f6e2a6a2a75148" providerId="LiveId" clId="{860673FD-ED98-4054-BDD7-5C24CAED7B67}" dt="2023-08-13T02:07:14.069" v="598" actId="478"/>
          <ac:spMkLst>
            <pc:docMk/>
            <pc:sldMk cId="3871650562" sldId="351"/>
            <ac:spMk id="5" creationId="{531D775E-1443-638B-8EF9-6C80201E69AD}"/>
          </ac:spMkLst>
        </pc:spChg>
        <pc:spChg chg="del">
          <ac:chgData name="Richard Decker" userId="b8f6e2a6a2a75148" providerId="LiveId" clId="{860673FD-ED98-4054-BDD7-5C24CAED7B67}" dt="2023-08-13T02:07:10.847" v="596" actId="478"/>
          <ac:spMkLst>
            <pc:docMk/>
            <pc:sldMk cId="3871650562" sldId="351"/>
            <ac:spMk id="6" creationId="{15586F1E-C986-EE7E-AF38-6E752D66B8D9}"/>
          </ac:spMkLst>
        </pc:spChg>
        <pc:spChg chg="add mod">
          <ac:chgData name="Richard Decker" userId="b8f6e2a6a2a75148" providerId="LiveId" clId="{860673FD-ED98-4054-BDD7-5C24CAED7B67}" dt="2023-08-13T02:11:06.513" v="685" actId="14100"/>
          <ac:spMkLst>
            <pc:docMk/>
            <pc:sldMk cId="3871650562" sldId="351"/>
            <ac:spMk id="9" creationId="{50A714AB-6462-AEF5-0556-6C6E05D83BC9}"/>
          </ac:spMkLst>
        </pc:spChg>
        <pc:picChg chg="add mod">
          <ac:chgData name="Richard Decker" userId="b8f6e2a6a2a75148" providerId="LiveId" clId="{860673FD-ED98-4054-BDD7-5C24CAED7B67}" dt="2023-08-13T02:10:08.461" v="678" actId="1076"/>
          <ac:picMkLst>
            <pc:docMk/>
            <pc:sldMk cId="3871650562" sldId="351"/>
            <ac:picMk id="7" creationId="{8FD0AA37-628B-0107-F7BB-7D4C944115FD}"/>
          </ac:picMkLst>
        </pc:picChg>
        <pc:picChg chg="add del mod">
          <ac:chgData name="Richard Decker" userId="b8f6e2a6a2a75148" providerId="LiveId" clId="{860673FD-ED98-4054-BDD7-5C24CAED7B67}" dt="2023-08-13T02:10:47.297" v="680"/>
          <ac:picMkLst>
            <pc:docMk/>
            <pc:sldMk cId="3871650562" sldId="351"/>
            <ac:picMk id="8" creationId="{9072DF1D-6A0B-BEC1-542A-01C3D7E66D1D}"/>
          </ac:picMkLst>
        </pc:picChg>
        <pc:inkChg chg="add">
          <ac:chgData name="Richard Decker" userId="b8f6e2a6a2a75148" providerId="LiveId" clId="{860673FD-ED98-4054-BDD7-5C24CAED7B67}" dt="2023-08-13T02:11:32.238" v="686" actId="9405"/>
          <ac:inkMkLst>
            <pc:docMk/>
            <pc:sldMk cId="3871650562" sldId="351"/>
            <ac:inkMk id="10" creationId="{E71C2658-A898-69B7-376F-FB3C9EA7206F}"/>
          </ac:inkMkLst>
        </pc:inkChg>
        <pc:inkChg chg="add">
          <ac:chgData name="Richard Decker" userId="b8f6e2a6a2a75148" providerId="LiveId" clId="{860673FD-ED98-4054-BDD7-5C24CAED7B67}" dt="2023-08-13T02:11:37.537" v="687" actId="9405"/>
          <ac:inkMkLst>
            <pc:docMk/>
            <pc:sldMk cId="3871650562" sldId="351"/>
            <ac:inkMk id="11" creationId="{9710CE39-485A-BFDB-9C93-722E5C6F4813}"/>
          </ac:inkMkLst>
        </pc:inkChg>
      </pc:sldChg>
      <pc:sldChg chg="del">
        <pc:chgData name="Richard Decker" userId="b8f6e2a6a2a75148" providerId="LiveId" clId="{860673FD-ED98-4054-BDD7-5C24CAED7B67}" dt="2023-08-13T01:45:31.206" v="181" actId="47"/>
        <pc:sldMkLst>
          <pc:docMk/>
          <pc:sldMk cId="3157413978" sldId="352"/>
        </pc:sldMkLst>
      </pc:sldChg>
      <pc:sldChg chg="addSp modSp mod modAnim">
        <pc:chgData name="Richard Decker" userId="b8f6e2a6a2a75148" providerId="LiveId" clId="{860673FD-ED98-4054-BDD7-5C24CAED7B67}" dt="2023-08-13T02:36:16.950" v="912"/>
        <pc:sldMkLst>
          <pc:docMk/>
          <pc:sldMk cId="4009799060" sldId="352"/>
        </pc:sldMkLst>
        <pc:spChg chg="mod">
          <ac:chgData name="Richard Decker" userId="b8f6e2a6a2a75148" providerId="LiveId" clId="{860673FD-ED98-4054-BDD7-5C24CAED7B67}" dt="2023-08-13T02:27:58.516" v="861" actId="115"/>
          <ac:spMkLst>
            <pc:docMk/>
            <pc:sldMk cId="4009799060" sldId="352"/>
            <ac:spMk id="2" creationId="{0D89045A-2916-09EA-DA62-7DC5480D3396}"/>
          </ac:spMkLst>
        </pc:spChg>
        <pc:spChg chg="mod">
          <ac:chgData name="Richard Decker" userId="b8f6e2a6a2a75148" providerId="LiveId" clId="{860673FD-ED98-4054-BDD7-5C24CAED7B67}" dt="2023-08-13T02:09:27.441" v="674" actId="13926"/>
          <ac:spMkLst>
            <pc:docMk/>
            <pc:sldMk cId="4009799060" sldId="352"/>
            <ac:spMk id="4" creationId="{78F39146-FF83-C08B-8FD8-67E8038C5E38}"/>
          </ac:spMkLst>
        </pc:spChg>
        <pc:spChg chg="mod">
          <ac:chgData name="Richard Decker" userId="b8f6e2a6a2a75148" providerId="LiveId" clId="{860673FD-ED98-4054-BDD7-5C24CAED7B67}" dt="2023-08-13T02:21:08.419" v="753" actId="13926"/>
          <ac:spMkLst>
            <pc:docMk/>
            <pc:sldMk cId="4009799060" sldId="352"/>
            <ac:spMk id="5" creationId="{531D775E-1443-638B-8EF9-6C80201E69AD}"/>
          </ac:spMkLst>
        </pc:spChg>
        <pc:spChg chg="mod">
          <ac:chgData name="Richard Decker" userId="b8f6e2a6a2a75148" providerId="LiveId" clId="{860673FD-ED98-4054-BDD7-5C24CAED7B67}" dt="2023-08-13T02:36:01.713" v="907" actId="1076"/>
          <ac:spMkLst>
            <pc:docMk/>
            <pc:sldMk cId="4009799060" sldId="352"/>
            <ac:spMk id="6" creationId="{15586F1E-C986-EE7E-AF38-6E752D66B8D9}"/>
          </ac:spMkLst>
        </pc:spChg>
        <pc:spChg chg="add mod">
          <ac:chgData name="Richard Decker" userId="b8f6e2a6a2a75148" providerId="LiveId" clId="{860673FD-ED98-4054-BDD7-5C24CAED7B67}" dt="2023-08-13T02:22:14.196" v="763" actId="13926"/>
          <ac:spMkLst>
            <pc:docMk/>
            <pc:sldMk cId="4009799060" sldId="352"/>
            <ac:spMk id="7" creationId="{07D9AB66-45AF-9DF3-C373-98C952B9C4E6}"/>
          </ac:spMkLst>
        </pc:spChg>
        <pc:spChg chg="add mod">
          <ac:chgData name="Richard Decker" userId="b8f6e2a6a2a75148" providerId="LiveId" clId="{860673FD-ED98-4054-BDD7-5C24CAED7B67}" dt="2023-08-13T02:23:58.831" v="784" actId="1076"/>
          <ac:spMkLst>
            <pc:docMk/>
            <pc:sldMk cId="4009799060" sldId="352"/>
            <ac:spMk id="8" creationId="{54670A44-F759-1DEE-7E41-1C3C35507056}"/>
          </ac:spMkLst>
        </pc:spChg>
      </pc:sldChg>
      <pc:sldChg chg="addSp delSp modSp mod modAnim">
        <pc:chgData name="Richard Decker" userId="b8f6e2a6a2a75148" providerId="LiveId" clId="{860673FD-ED98-4054-BDD7-5C24CAED7B67}" dt="2023-08-13T02:39:48.107" v="920"/>
        <pc:sldMkLst>
          <pc:docMk/>
          <pc:sldMk cId="3053978195" sldId="353"/>
        </pc:sldMkLst>
        <pc:spChg chg="del">
          <ac:chgData name="Richard Decker" userId="b8f6e2a6a2a75148" providerId="LiveId" clId="{860673FD-ED98-4054-BDD7-5C24CAED7B67}" dt="2023-08-13T02:16:35.038" v="693" actId="478"/>
          <ac:spMkLst>
            <pc:docMk/>
            <pc:sldMk cId="3053978195" sldId="353"/>
            <ac:spMk id="9" creationId="{50A714AB-6462-AEF5-0556-6C6E05D83BC9}"/>
          </ac:spMkLst>
        </pc:spChg>
        <pc:spChg chg="add mod">
          <ac:chgData name="Richard Decker" userId="b8f6e2a6a2a75148" providerId="LiveId" clId="{860673FD-ED98-4054-BDD7-5C24CAED7B67}" dt="2023-08-13T02:17:34.837" v="717" actId="1076"/>
          <ac:spMkLst>
            <pc:docMk/>
            <pc:sldMk cId="3053978195" sldId="353"/>
            <ac:spMk id="12" creationId="{12EBD22E-0C88-DB37-A7C1-977234DF8519}"/>
          </ac:spMkLst>
        </pc:spChg>
        <pc:spChg chg="add mod">
          <ac:chgData name="Richard Decker" userId="b8f6e2a6a2a75148" providerId="LiveId" clId="{860673FD-ED98-4054-BDD7-5C24CAED7B67}" dt="2023-08-13T02:18:28.587" v="723" actId="14100"/>
          <ac:spMkLst>
            <pc:docMk/>
            <pc:sldMk cId="3053978195" sldId="353"/>
            <ac:spMk id="13" creationId="{AEE83B4A-F866-9FC6-33A8-A686B7B79D65}"/>
          </ac:spMkLst>
        </pc:spChg>
        <pc:spChg chg="add mod">
          <ac:chgData name="Richard Decker" userId="b8f6e2a6a2a75148" providerId="LiveId" clId="{860673FD-ED98-4054-BDD7-5C24CAED7B67}" dt="2023-08-13T02:18:50.078" v="727" actId="14100"/>
          <ac:spMkLst>
            <pc:docMk/>
            <pc:sldMk cId="3053978195" sldId="353"/>
            <ac:spMk id="14" creationId="{3D746670-A8C1-8E9D-3051-C270F3F44078}"/>
          </ac:spMkLst>
        </pc:spChg>
        <pc:picChg chg="add del mod">
          <ac:chgData name="Richard Decker" userId="b8f6e2a6a2a75148" providerId="LiveId" clId="{860673FD-ED98-4054-BDD7-5C24CAED7B67}" dt="2023-08-13T02:12:56.240" v="690" actId="478"/>
          <ac:picMkLst>
            <pc:docMk/>
            <pc:sldMk cId="3053978195" sldId="353"/>
            <ac:picMk id="5" creationId="{D85B2874-FE98-16DB-1799-93EEEF4137BD}"/>
          </ac:picMkLst>
        </pc:picChg>
        <pc:picChg chg="del">
          <ac:chgData name="Richard Decker" userId="b8f6e2a6a2a75148" providerId="LiveId" clId="{860673FD-ED98-4054-BDD7-5C24CAED7B67}" dt="2023-08-13T02:16:32.790" v="691" actId="478"/>
          <ac:picMkLst>
            <pc:docMk/>
            <pc:sldMk cId="3053978195" sldId="353"/>
            <ac:picMk id="7" creationId="{8FD0AA37-628B-0107-F7BB-7D4C944115FD}"/>
          </ac:picMkLst>
        </pc:picChg>
        <pc:picChg chg="add mod">
          <ac:chgData name="Richard Decker" userId="b8f6e2a6a2a75148" providerId="LiveId" clId="{860673FD-ED98-4054-BDD7-5C24CAED7B67}" dt="2023-08-13T02:17:03.889" v="698" actId="1076"/>
          <ac:picMkLst>
            <pc:docMk/>
            <pc:sldMk cId="3053978195" sldId="353"/>
            <ac:picMk id="8" creationId="{45E6B836-D232-286E-9AB4-DD4D766E0910}"/>
          </ac:picMkLst>
        </pc:picChg>
        <pc:inkChg chg="del">
          <ac:chgData name="Richard Decker" userId="b8f6e2a6a2a75148" providerId="LiveId" clId="{860673FD-ED98-4054-BDD7-5C24CAED7B67}" dt="2023-08-13T02:16:33.976" v="692" actId="478"/>
          <ac:inkMkLst>
            <pc:docMk/>
            <pc:sldMk cId="3053978195" sldId="353"/>
            <ac:inkMk id="10" creationId="{E71C2658-A898-69B7-376F-FB3C9EA7206F}"/>
          </ac:inkMkLst>
        </pc:inkChg>
        <pc:inkChg chg="del">
          <ac:chgData name="Richard Decker" userId="b8f6e2a6a2a75148" providerId="LiveId" clId="{860673FD-ED98-4054-BDD7-5C24CAED7B67}" dt="2023-08-13T02:16:36.197" v="694" actId="478"/>
          <ac:inkMkLst>
            <pc:docMk/>
            <pc:sldMk cId="3053978195" sldId="353"/>
            <ac:inkMk id="11" creationId="{9710CE39-485A-BFDB-9C93-722E5C6F4813}"/>
          </ac:inkMkLst>
        </pc:inkChg>
      </pc:sldChg>
      <pc:sldChg chg="del">
        <pc:chgData name="Richard Decker" userId="b8f6e2a6a2a75148" providerId="LiveId" clId="{860673FD-ED98-4054-BDD7-5C24CAED7B67}" dt="2023-08-13T01:45:31.331" v="182" actId="47"/>
        <pc:sldMkLst>
          <pc:docMk/>
          <pc:sldMk cId="3985473366" sldId="353"/>
        </pc:sldMkLst>
      </pc:sldChg>
      <pc:sldChg chg="del">
        <pc:chgData name="Richard Decker" userId="b8f6e2a6a2a75148" providerId="LiveId" clId="{860673FD-ED98-4054-BDD7-5C24CAED7B67}" dt="2023-08-13T01:45:31.469" v="183" actId="47"/>
        <pc:sldMkLst>
          <pc:docMk/>
          <pc:sldMk cId="3293446445" sldId="354"/>
        </pc:sldMkLst>
      </pc:sldChg>
      <pc:sldChg chg="delSp modSp mod modAnim">
        <pc:chgData name="Richard Decker" userId="b8f6e2a6a2a75148" providerId="LiveId" clId="{860673FD-ED98-4054-BDD7-5C24CAED7B67}" dt="2023-08-13T02:36:38.105" v="916"/>
        <pc:sldMkLst>
          <pc:docMk/>
          <pc:sldMk cId="3461387269" sldId="354"/>
        </pc:sldMkLst>
        <pc:spChg chg="mod">
          <ac:chgData name="Richard Decker" userId="b8f6e2a6a2a75148" providerId="LiveId" clId="{860673FD-ED98-4054-BDD7-5C24CAED7B67}" dt="2023-08-13T02:27:47.086" v="858" actId="115"/>
          <ac:spMkLst>
            <pc:docMk/>
            <pc:sldMk cId="3461387269" sldId="354"/>
            <ac:spMk id="2" creationId="{0D89045A-2916-09EA-DA62-7DC5480D3396}"/>
          </ac:spMkLst>
        </pc:spChg>
        <pc:spChg chg="del">
          <ac:chgData name="Richard Decker" userId="b8f6e2a6a2a75148" providerId="LiveId" clId="{860673FD-ED98-4054-BDD7-5C24CAED7B67}" dt="2023-08-13T02:24:48.654" v="804" actId="478"/>
          <ac:spMkLst>
            <pc:docMk/>
            <pc:sldMk cId="3461387269" sldId="354"/>
            <ac:spMk id="4" creationId="{78F39146-FF83-C08B-8FD8-67E8038C5E38}"/>
          </ac:spMkLst>
        </pc:spChg>
        <pc:spChg chg="mod">
          <ac:chgData name="Richard Decker" userId="b8f6e2a6a2a75148" providerId="LiveId" clId="{860673FD-ED98-4054-BDD7-5C24CAED7B67}" dt="2023-08-13T02:25:37.211" v="825" actId="13926"/>
          <ac:spMkLst>
            <pc:docMk/>
            <pc:sldMk cId="3461387269" sldId="354"/>
            <ac:spMk id="5" creationId="{531D775E-1443-638B-8EF9-6C80201E69AD}"/>
          </ac:spMkLst>
        </pc:spChg>
        <pc:spChg chg="mod">
          <ac:chgData name="Richard Decker" userId="b8f6e2a6a2a75148" providerId="LiveId" clId="{860673FD-ED98-4054-BDD7-5C24CAED7B67}" dt="2023-08-13T02:24:44.109" v="803" actId="20577"/>
          <ac:spMkLst>
            <pc:docMk/>
            <pc:sldMk cId="3461387269" sldId="354"/>
            <ac:spMk id="6" creationId="{15586F1E-C986-EE7E-AF38-6E752D66B8D9}"/>
          </ac:spMkLst>
        </pc:spChg>
        <pc:spChg chg="mod">
          <ac:chgData name="Richard Decker" userId="b8f6e2a6a2a75148" providerId="LiveId" clId="{860673FD-ED98-4054-BDD7-5C24CAED7B67}" dt="2023-08-13T02:26:43.210" v="848" actId="13926"/>
          <ac:spMkLst>
            <pc:docMk/>
            <pc:sldMk cId="3461387269" sldId="354"/>
            <ac:spMk id="7" creationId="{07D9AB66-45AF-9DF3-C373-98C952B9C4E6}"/>
          </ac:spMkLst>
        </pc:spChg>
        <pc:spChg chg="del">
          <ac:chgData name="Richard Decker" userId="b8f6e2a6a2a75148" providerId="LiveId" clId="{860673FD-ED98-4054-BDD7-5C24CAED7B67}" dt="2023-08-13T02:26:59.842" v="849" actId="478"/>
          <ac:spMkLst>
            <pc:docMk/>
            <pc:sldMk cId="3461387269" sldId="354"/>
            <ac:spMk id="8" creationId="{54670A44-F759-1DEE-7E41-1C3C35507056}"/>
          </ac:spMkLst>
        </pc:spChg>
      </pc:sldChg>
      <pc:sldChg chg="del">
        <pc:chgData name="Richard Decker" userId="b8f6e2a6a2a75148" providerId="LiveId" clId="{860673FD-ED98-4054-BDD7-5C24CAED7B67}" dt="2023-08-13T01:45:31.585" v="184" actId="47"/>
        <pc:sldMkLst>
          <pc:docMk/>
          <pc:sldMk cId="1303956669" sldId="355"/>
        </pc:sldMkLst>
      </pc:sldChg>
      <pc:sldChg chg="del">
        <pc:chgData name="Richard Decker" userId="b8f6e2a6a2a75148" providerId="LiveId" clId="{860673FD-ED98-4054-BDD7-5C24CAED7B67}" dt="2023-08-13T01:45:31.718" v="185" actId="47"/>
        <pc:sldMkLst>
          <pc:docMk/>
          <pc:sldMk cId="2036073730" sldId="356"/>
        </pc:sldMkLst>
      </pc:sldChg>
      <pc:sldChg chg="del">
        <pc:chgData name="Richard Decker" userId="b8f6e2a6a2a75148" providerId="LiveId" clId="{860673FD-ED98-4054-BDD7-5C24CAED7B67}" dt="2023-08-13T01:45:31.903" v="186" actId="47"/>
        <pc:sldMkLst>
          <pc:docMk/>
          <pc:sldMk cId="2458077474" sldId="357"/>
        </pc:sldMkLst>
      </pc:sldChg>
    </pc:docChg>
  </pc:docChgLst>
  <pc:docChgLst>
    <pc:chgData name="Richard Decker" userId="b8f6e2a6a2a75148" providerId="LiveId" clId="{7F5D09C9-8455-4422-9BAA-371A3DBF616B}"/>
    <pc:docChg chg="undo custSel delSld modSld">
      <pc:chgData name="Richard Decker" userId="b8f6e2a6a2a75148" providerId="LiveId" clId="{7F5D09C9-8455-4422-9BAA-371A3DBF616B}" dt="2023-11-05T01:21:48.654" v="2590"/>
      <pc:docMkLst>
        <pc:docMk/>
      </pc:docMkLst>
      <pc:sldChg chg="modSp mod setBg">
        <pc:chgData name="Richard Decker" userId="b8f6e2a6a2a75148" providerId="LiveId" clId="{7F5D09C9-8455-4422-9BAA-371A3DBF616B}" dt="2023-11-04T16:10:28.369" v="469"/>
        <pc:sldMkLst>
          <pc:docMk/>
          <pc:sldMk cId="1744375188" sldId="262"/>
        </pc:sldMkLst>
        <pc:spChg chg="mod">
          <ac:chgData name="Richard Decker" userId="b8f6e2a6a2a75148" providerId="LiveId" clId="{7F5D09C9-8455-4422-9BAA-371A3DBF616B}" dt="2023-11-01T19:41:48.784" v="28" actId="6549"/>
          <ac:spMkLst>
            <pc:docMk/>
            <pc:sldMk cId="1744375188" sldId="262"/>
            <ac:spMk id="4" creationId="{71D98E05-015C-9C0A-6AD5-FDC1B87C8BEB}"/>
          </ac:spMkLst>
        </pc:spChg>
      </pc:sldChg>
      <pc:sldChg chg="addSp delSp modSp del mod setBg modAnim">
        <pc:chgData name="Richard Decker" userId="b8f6e2a6a2a75148" providerId="LiveId" clId="{7F5D09C9-8455-4422-9BAA-371A3DBF616B}" dt="2023-11-04T16:09:12.401" v="468" actId="47"/>
        <pc:sldMkLst>
          <pc:docMk/>
          <pc:sldMk cId="19911266" sldId="345"/>
        </pc:sldMkLst>
        <pc:spChg chg="del">
          <ac:chgData name="Richard Decker" userId="b8f6e2a6a2a75148" providerId="LiveId" clId="{7F5D09C9-8455-4422-9BAA-371A3DBF616B}" dt="2023-11-01T19:42:19.080" v="29" actId="478"/>
          <ac:spMkLst>
            <pc:docMk/>
            <pc:sldMk cId="19911266" sldId="345"/>
            <ac:spMk id="2" creationId="{FB361F60-4632-BB9E-92C8-D4622D2BEBB8}"/>
          </ac:spMkLst>
        </pc:spChg>
        <pc:spChg chg="mod">
          <ac:chgData name="Richard Decker" userId="b8f6e2a6a2a75148" providerId="LiveId" clId="{7F5D09C9-8455-4422-9BAA-371A3DBF616B}" dt="2023-11-01T19:57:41.764" v="408" actId="115"/>
          <ac:spMkLst>
            <pc:docMk/>
            <pc:sldMk cId="19911266" sldId="345"/>
            <ac:spMk id="3" creationId="{0017FEDA-CF2C-CB33-FBEA-27DFA959DDE7}"/>
          </ac:spMkLst>
        </pc:spChg>
        <pc:spChg chg="mod">
          <ac:chgData name="Richard Decker" userId="b8f6e2a6a2a75148" providerId="LiveId" clId="{7F5D09C9-8455-4422-9BAA-371A3DBF616B}" dt="2023-11-01T20:03:11.100" v="436" actId="14100"/>
          <ac:spMkLst>
            <pc:docMk/>
            <pc:sldMk cId="19911266" sldId="345"/>
            <ac:spMk id="4" creationId="{78F39146-FF83-C08B-8FD8-67E8038C5E38}"/>
          </ac:spMkLst>
        </pc:spChg>
        <pc:spChg chg="del">
          <ac:chgData name="Richard Decker" userId="b8f6e2a6a2a75148" providerId="LiveId" clId="{7F5D09C9-8455-4422-9BAA-371A3DBF616B}" dt="2023-11-01T19:42:20.750" v="30" actId="478"/>
          <ac:spMkLst>
            <pc:docMk/>
            <pc:sldMk cId="19911266" sldId="345"/>
            <ac:spMk id="5" creationId="{71592AA6-366C-684C-9A3C-E379889F2BB9}"/>
          </ac:spMkLst>
        </pc:spChg>
        <pc:spChg chg="mod">
          <ac:chgData name="Richard Decker" userId="b8f6e2a6a2a75148" providerId="LiveId" clId="{7F5D09C9-8455-4422-9BAA-371A3DBF616B}" dt="2023-11-01T19:57:52.095" v="410" actId="1076"/>
          <ac:spMkLst>
            <pc:docMk/>
            <pc:sldMk cId="19911266" sldId="345"/>
            <ac:spMk id="6" creationId="{15586F1E-C986-EE7E-AF38-6E752D66B8D9}"/>
          </ac:spMkLst>
        </pc:spChg>
        <pc:spChg chg="mod">
          <ac:chgData name="Richard Decker" userId="b8f6e2a6a2a75148" providerId="LiveId" clId="{7F5D09C9-8455-4422-9BAA-371A3DBF616B}" dt="2023-11-01T19:58:16.130" v="412" actId="1076"/>
          <ac:spMkLst>
            <pc:docMk/>
            <pc:sldMk cId="19911266" sldId="345"/>
            <ac:spMk id="7" creationId="{302B8AD1-BD59-8D31-ACE1-58BB6269BAF1}"/>
          </ac:spMkLst>
        </pc:spChg>
        <pc:spChg chg="mod">
          <ac:chgData name="Richard Decker" userId="b8f6e2a6a2a75148" providerId="LiveId" clId="{7F5D09C9-8455-4422-9BAA-371A3DBF616B}" dt="2023-11-01T20:03:22.577" v="438" actId="14100"/>
          <ac:spMkLst>
            <pc:docMk/>
            <pc:sldMk cId="19911266" sldId="345"/>
            <ac:spMk id="8" creationId="{69E37DFB-8695-E125-BF5B-32B75C3AE510}"/>
          </ac:spMkLst>
        </pc:spChg>
        <pc:spChg chg="add mod">
          <ac:chgData name="Richard Decker" userId="b8f6e2a6a2a75148" providerId="LiveId" clId="{7F5D09C9-8455-4422-9BAA-371A3DBF616B}" dt="2023-11-01T19:58:30.559" v="414" actId="1076"/>
          <ac:spMkLst>
            <pc:docMk/>
            <pc:sldMk cId="19911266" sldId="345"/>
            <ac:spMk id="9" creationId="{30F986AA-AB41-E665-7270-E3BCFF15C556}"/>
          </ac:spMkLst>
        </pc:spChg>
        <pc:spChg chg="add mod">
          <ac:chgData name="Richard Decker" userId="b8f6e2a6a2a75148" providerId="LiveId" clId="{7F5D09C9-8455-4422-9BAA-371A3DBF616B}" dt="2023-11-01T19:58:39.229" v="415" actId="1076"/>
          <ac:spMkLst>
            <pc:docMk/>
            <pc:sldMk cId="19911266" sldId="345"/>
            <ac:spMk id="10" creationId="{4E76E83D-1A15-BBFF-81EA-DC849B9F08F6}"/>
          </ac:spMkLst>
        </pc:spChg>
        <pc:spChg chg="add mod">
          <ac:chgData name="Richard Decker" userId="b8f6e2a6a2a75148" providerId="LiveId" clId="{7F5D09C9-8455-4422-9BAA-371A3DBF616B}" dt="2023-11-01T19:58:57.650" v="417" actId="1076"/>
          <ac:spMkLst>
            <pc:docMk/>
            <pc:sldMk cId="19911266" sldId="345"/>
            <ac:spMk id="11" creationId="{2EADBCAA-3E9B-4C7D-F145-D40A20DF51C6}"/>
          </ac:spMkLst>
        </pc:spChg>
        <pc:spChg chg="add mod">
          <ac:chgData name="Richard Decker" userId="b8f6e2a6a2a75148" providerId="LiveId" clId="{7F5D09C9-8455-4422-9BAA-371A3DBF616B}" dt="2023-11-01T19:59:05.721" v="418" actId="1076"/>
          <ac:spMkLst>
            <pc:docMk/>
            <pc:sldMk cId="19911266" sldId="345"/>
            <ac:spMk id="12" creationId="{43F6630D-2CEF-C4E1-32B3-A388AB79F7AA}"/>
          </ac:spMkLst>
        </pc:spChg>
        <pc:spChg chg="add mod">
          <ac:chgData name="Richard Decker" userId="b8f6e2a6a2a75148" providerId="LiveId" clId="{7F5D09C9-8455-4422-9BAA-371A3DBF616B}" dt="2023-11-01T19:59:11.260" v="419" actId="1076"/>
          <ac:spMkLst>
            <pc:docMk/>
            <pc:sldMk cId="19911266" sldId="345"/>
            <ac:spMk id="13" creationId="{A948422E-FC74-6830-F534-79A864C02D7B}"/>
          </ac:spMkLst>
        </pc:spChg>
      </pc:sldChg>
      <pc:sldChg chg="delSp del mod">
        <pc:chgData name="Richard Decker" userId="b8f6e2a6a2a75148" providerId="LiveId" clId="{7F5D09C9-8455-4422-9BAA-371A3DBF616B}" dt="2023-11-01T19:47:37.209" v="308" actId="47"/>
        <pc:sldMkLst>
          <pc:docMk/>
          <pc:sldMk cId="1841683173" sldId="349"/>
        </pc:sldMkLst>
        <pc:spChg chg="del">
          <ac:chgData name="Richard Decker" userId="b8f6e2a6a2a75148" providerId="LiveId" clId="{7F5D09C9-8455-4422-9BAA-371A3DBF616B}" dt="2023-11-01T19:43:05.583" v="35" actId="21"/>
          <ac:spMkLst>
            <pc:docMk/>
            <pc:sldMk cId="1841683173" sldId="349"/>
            <ac:spMk id="4" creationId="{78F39146-FF83-C08B-8FD8-67E8038C5E38}"/>
          </ac:spMkLst>
        </pc:spChg>
        <pc:spChg chg="del">
          <ac:chgData name="Richard Decker" userId="b8f6e2a6a2a75148" providerId="LiveId" clId="{7F5D09C9-8455-4422-9BAA-371A3DBF616B}" dt="2023-11-01T19:44:04.635" v="44" actId="21"/>
          <ac:spMkLst>
            <pc:docMk/>
            <pc:sldMk cId="1841683173" sldId="349"/>
            <ac:spMk id="7" creationId="{302B8AD1-BD59-8D31-ACE1-58BB6269BAF1}"/>
          </ac:spMkLst>
        </pc:spChg>
        <pc:spChg chg="del">
          <ac:chgData name="Richard Decker" userId="b8f6e2a6a2a75148" providerId="LiveId" clId="{7F5D09C9-8455-4422-9BAA-371A3DBF616B}" dt="2023-11-01T19:44:40.666" v="50" actId="21"/>
          <ac:spMkLst>
            <pc:docMk/>
            <pc:sldMk cId="1841683173" sldId="349"/>
            <ac:spMk id="8" creationId="{69E37DFB-8695-E125-BF5B-32B75C3AE510}"/>
          </ac:spMkLst>
        </pc:spChg>
      </pc:sldChg>
      <pc:sldChg chg="addSp delSp modSp mod setBg delAnim modAnim">
        <pc:chgData name="Richard Decker" userId="b8f6e2a6a2a75148" providerId="LiveId" clId="{7F5D09C9-8455-4422-9BAA-371A3DBF616B}" dt="2023-11-04T18:13:36.479" v="2573"/>
        <pc:sldMkLst>
          <pc:docMk/>
          <pc:sldMk cId="2036380928" sldId="350"/>
        </pc:sldMkLst>
        <pc:spChg chg="del">
          <ac:chgData name="Richard Decker" userId="b8f6e2a6a2a75148" providerId="LiveId" clId="{7F5D09C9-8455-4422-9BAA-371A3DBF616B}" dt="2023-11-04T16:44:11.227" v="693" actId="478"/>
          <ac:spMkLst>
            <pc:docMk/>
            <pc:sldMk cId="2036380928" sldId="350"/>
            <ac:spMk id="2" creationId="{FB361F60-4632-BB9E-92C8-D4622D2BEBB8}"/>
          </ac:spMkLst>
        </pc:spChg>
        <pc:spChg chg="del mod">
          <ac:chgData name="Richard Decker" userId="b8f6e2a6a2a75148" providerId="LiveId" clId="{7F5D09C9-8455-4422-9BAA-371A3DBF616B}" dt="2023-11-04T16:40:37.500" v="666" actId="478"/>
          <ac:spMkLst>
            <pc:docMk/>
            <pc:sldMk cId="2036380928" sldId="350"/>
            <ac:spMk id="3" creationId="{0017FEDA-CF2C-CB33-FBEA-27DFA959DDE7}"/>
          </ac:spMkLst>
        </pc:spChg>
        <pc:spChg chg="mod">
          <ac:chgData name="Richard Decker" userId="b8f6e2a6a2a75148" providerId="LiveId" clId="{7F5D09C9-8455-4422-9BAA-371A3DBF616B}" dt="2023-11-04T16:53:52.029" v="1091" actId="207"/>
          <ac:spMkLst>
            <pc:docMk/>
            <pc:sldMk cId="2036380928" sldId="350"/>
            <ac:spMk id="4" creationId="{78F39146-FF83-C08B-8FD8-67E8038C5E38}"/>
          </ac:spMkLst>
        </pc:spChg>
        <pc:spChg chg="del">
          <ac:chgData name="Richard Decker" userId="b8f6e2a6a2a75148" providerId="LiveId" clId="{7F5D09C9-8455-4422-9BAA-371A3DBF616B}" dt="2023-11-04T16:44:14.966" v="694" actId="478"/>
          <ac:spMkLst>
            <pc:docMk/>
            <pc:sldMk cId="2036380928" sldId="350"/>
            <ac:spMk id="5" creationId="{71592AA6-366C-684C-9A3C-E379889F2BB9}"/>
          </ac:spMkLst>
        </pc:spChg>
        <pc:spChg chg="mod">
          <ac:chgData name="Richard Decker" userId="b8f6e2a6a2a75148" providerId="LiveId" clId="{7F5D09C9-8455-4422-9BAA-371A3DBF616B}" dt="2023-11-04T16:41:25.082" v="675" actId="1076"/>
          <ac:spMkLst>
            <pc:docMk/>
            <pc:sldMk cId="2036380928" sldId="350"/>
            <ac:spMk id="6" creationId="{15586F1E-C986-EE7E-AF38-6E752D66B8D9}"/>
          </ac:spMkLst>
        </pc:spChg>
        <pc:spChg chg="mod">
          <ac:chgData name="Richard Decker" userId="b8f6e2a6a2a75148" providerId="LiveId" clId="{7F5D09C9-8455-4422-9BAA-371A3DBF616B}" dt="2023-11-04T16:53:57.014" v="1093" actId="207"/>
          <ac:spMkLst>
            <pc:docMk/>
            <pc:sldMk cId="2036380928" sldId="350"/>
            <ac:spMk id="7" creationId="{302B8AD1-BD59-8D31-ACE1-58BB6269BAF1}"/>
          </ac:spMkLst>
        </pc:spChg>
        <pc:spChg chg="del mod">
          <ac:chgData name="Richard Decker" userId="b8f6e2a6a2a75148" providerId="LiveId" clId="{7F5D09C9-8455-4422-9BAA-371A3DBF616B}" dt="2023-11-04T16:44:22.030" v="696" actId="478"/>
          <ac:spMkLst>
            <pc:docMk/>
            <pc:sldMk cId="2036380928" sldId="350"/>
            <ac:spMk id="8" creationId="{69E37DFB-8695-E125-BF5B-32B75C3AE510}"/>
          </ac:spMkLst>
        </pc:spChg>
        <pc:spChg chg="mod">
          <ac:chgData name="Richard Decker" userId="b8f6e2a6a2a75148" providerId="LiveId" clId="{7F5D09C9-8455-4422-9BAA-371A3DBF616B}" dt="2023-11-04T16:53:59.274" v="1094" actId="207"/>
          <ac:spMkLst>
            <pc:docMk/>
            <pc:sldMk cId="2036380928" sldId="350"/>
            <ac:spMk id="9" creationId="{48B3250E-E7CE-80CA-EB43-6471B2261594}"/>
          </ac:spMkLst>
        </pc:spChg>
        <pc:spChg chg="mod">
          <ac:chgData name="Richard Decker" userId="b8f6e2a6a2a75148" providerId="LiveId" clId="{7F5D09C9-8455-4422-9BAA-371A3DBF616B}" dt="2023-11-04T16:54:03.892" v="1096" actId="207"/>
          <ac:spMkLst>
            <pc:docMk/>
            <pc:sldMk cId="2036380928" sldId="350"/>
            <ac:spMk id="10" creationId="{67D62152-20DA-B4DF-A57A-E7725C8EA7BC}"/>
          </ac:spMkLst>
        </pc:spChg>
        <pc:spChg chg="mod">
          <ac:chgData name="Richard Decker" userId="b8f6e2a6a2a75148" providerId="LiveId" clId="{7F5D09C9-8455-4422-9BAA-371A3DBF616B}" dt="2023-11-04T16:54:08.545" v="1098" actId="207"/>
          <ac:spMkLst>
            <pc:docMk/>
            <pc:sldMk cId="2036380928" sldId="350"/>
            <ac:spMk id="11" creationId="{F82E4601-D88B-A343-C5C3-95AA896E6776}"/>
          </ac:spMkLst>
        </pc:spChg>
        <pc:spChg chg="mod">
          <ac:chgData name="Richard Decker" userId="b8f6e2a6a2a75148" providerId="LiveId" clId="{7F5D09C9-8455-4422-9BAA-371A3DBF616B}" dt="2023-11-04T16:54:14.064" v="1100" actId="207"/>
          <ac:spMkLst>
            <pc:docMk/>
            <pc:sldMk cId="2036380928" sldId="350"/>
            <ac:spMk id="12" creationId="{0AF233FE-22DA-6AC4-1B34-3F316E7FA688}"/>
          </ac:spMkLst>
        </pc:spChg>
        <pc:spChg chg="add mod">
          <ac:chgData name="Richard Decker" userId="b8f6e2a6a2a75148" providerId="LiveId" clId="{7F5D09C9-8455-4422-9BAA-371A3DBF616B}" dt="2023-11-04T16:54:23.381" v="1103" actId="207"/>
          <ac:spMkLst>
            <pc:docMk/>
            <pc:sldMk cId="2036380928" sldId="350"/>
            <ac:spMk id="13" creationId="{8A61E7DA-91CD-9141-0AB7-93BEA9B042D0}"/>
          </ac:spMkLst>
        </pc:spChg>
      </pc:sldChg>
      <pc:sldChg chg="addSp delSp modSp mod setBg modAnim">
        <pc:chgData name="Richard Decker" userId="b8f6e2a6a2a75148" providerId="LiveId" clId="{7F5D09C9-8455-4422-9BAA-371A3DBF616B}" dt="2023-11-04T17:29:20.280" v="1865"/>
        <pc:sldMkLst>
          <pc:docMk/>
          <pc:sldMk cId="301407602" sldId="351"/>
        </pc:sldMkLst>
        <pc:spChg chg="del mod">
          <ac:chgData name="Richard Decker" userId="b8f6e2a6a2a75148" providerId="LiveId" clId="{7F5D09C9-8455-4422-9BAA-371A3DBF616B}" dt="2023-11-04T17:28:25.415" v="1858" actId="21"/>
          <ac:spMkLst>
            <pc:docMk/>
            <pc:sldMk cId="301407602" sldId="351"/>
            <ac:spMk id="2" creationId="{FB361F60-4632-BB9E-92C8-D4622D2BEBB8}"/>
          </ac:spMkLst>
        </pc:spChg>
        <pc:spChg chg="del mod">
          <ac:chgData name="Richard Decker" userId="b8f6e2a6a2a75148" providerId="LiveId" clId="{7F5D09C9-8455-4422-9BAA-371A3DBF616B}" dt="2023-11-04T17:08:02.955" v="1271" actId="478"/>
          <ac:spMkLst>
            <pc:docMk/>
            <pc:sldMk cId="301407602" sldId="351"/>
            <ac:spMk id="3" creationId="{0017FEDA-CF2C-CB33-FBEA-27DFA959DDE7}"/>
          </ac:spMkLst>
        </pc:spChg>
        <pc:spChg chg="mod">
          <ac:chgData name="Richard Decker" userId="b8f6e2a6a2a75148" providerId="LiveId" clId="{7F5D09C9-8455-4422-9BAA-371A3DBF616B}" dt="2023-11-04T17:11:37.828" v="1375" actId="1076"/>
          <ac:spMkLst>
            <pc:docMk/>
            <pc:sldMk cId="301407602" sldId="351"/>
            <ac:spMk id="4" creationId="{78F39146-FF83-C08B-8FD8-67E8038C5E38}"/>
          </ac:spMkLst>
        </pc:spChg>
        <pc:spChg chg="mod">
          <ac:chgData name="Richard Decker" userId="b8f6e2a6a2a75148" providerId="LiveId" clId="{7F5D09C9-8455-4422-9BAA-371A3DBF616B}" dt="2023-11-04T17:15:21.782" v="1467" actId="1076"/>
          <ac:spMkLst>
            <pc:docMk/>
            <pc:sldMk cId="301407602" sldId="351"/>
            <ac:spMk id="5" creationId="{71592AA6-366C-684C-9A3C-E379889F2BB9}"/>
          </ac:spMkLst>
        </pc:spChg>
        <pc:spChg chg="mod">
          <ac:chgData name="Richard Decker" userId="b8f6e2a6a2a75148" providerId="LiveId" clId="{7F5D09C9-8455-4422-9BAA-371A3DBF616B}" dt="2023-11-04T17:08:28.178" v="1276" actId="122"/>
          <ac:spMkLst>
            <pc:docMk/>
            <pc:sldMk cId="301407602" sldId="351"/>
            <ac:spMk id="6" creationId="{15586F1E-C986-EE7E-AF38-6E752D66B8D9}"/>
          </ac:spMkLst>
        </pc:spChg>
        <pc:spChg chg="add mod">
          <ac:chgData name="Richard Decker" userId="b8f6e2a6a2a75148" providerId="LiveId" clId="{7F5D09C9-8455-4422-9BAA-371A3DBF616B}" dt="2023-11-04T17:28:36.946" v="1862"/>
          <ac:spMkLst>
            <pc:docMk/>
            <pc:sldMk cId="301407602" sldId="351"/>
            <ac:spMk id="7" creationId="{3B213ABF-0259-701E-C215-E3EDE1196D01}"/>
          </ac:spMkLst>
        </pc:spChg>
        <pc:spChg chg="del mod">
          <ac:chgData name="Richard Decker" userId="b8f6e2a6a2a75148" providerId="LiveId" clId="{7F5D09C9-8455-4422-9BAA-371A3DBF616B}" dt="2023-11-04T17:10:45.169" v="1369" actId="478"/>
          <ac:spMkLst>
            <pc:docMk/>
            <pc:sldMk cId="301407602" sldId="351"/>
            <ac:spMk id="8" creationId="{69E37DFB-8695-E125-BF5B-32B75C3AE510}"/>
          </ac:spMkLst>
        </pc:spChg>
        <pc:spChg chg="del mod">
          <ac:chgData name="Richard Decker" userId="b8f6e2a6a2a75148" providerId="LiveId" clId="{7F5D09C9-8455-4422-9BAA-371A3DBF616B}" dt="2023-11-04T17:09:55.602" v="1280" actId="478"/>
          <ac:spMkLst>
            <pc:docMk/>
            <pc:sldMk cId="301407602" sldId="351"/>
            <ac:spMk id="12" creationId="{0AF233FE-22DA-6AC4-1B34-3F316E7FA688}"/>
          </ac:spMkLst>
        </pc:spChg>
      </pc:sldChg>
      <pc:sldChg chg="addSp delSp modSp mod setBg">
        <pc:chgData name="Richard Decker" userId="b8f6e2a6a2a75148" providerId="LiveId" clId="{7F5D09C9-8455-4422-9BAA-371A3DBF616B}" dt="2023-11-04T17:54:48.882" v="2440" actId="1076"/>
        <pc:sldMkLst>
          <pc:docMk/>
          <pc:sldMk cId="3807949657" sldId="352"/>
        </pc:sldMkLst>
        <pc:spChg chg="mod">
          <ac:chgData name="Richard Decker" userId="b8f6e2a6a2a75148" providerId="LiveId" clId="{7F5D09C9-8455-4422-9BAA-371A3DBF616B}" dt="2023-11-04T17:54:48.882" v="2440" actId="1076"/>
          <ac:spMkLst>
            <pc:docMk/>
            <pc:sldMk cId="3807949657" sldId="352"/>
            <ac:spMk id="2" creationId="{FB361F60-4632-BB9E-92C8-D4622D2BEBB8}"/>
          </ac:spMkLst>
        </pc:spChg>
        <pc:spChg chg="add mod">
          <ac:chgData name="Richard Decker" userId="b8f6e2a6a2a75148" providerId="LiveId" clId="{7F5D09C9-8455-4422-9BAA-371A3DBF616B}" dt="2023-11-04T17:53:30.537" v="2433" actId="20577"/>
          <ac:spMkLst>
            <pc:docMk/>
            <pc:sldMk cId="3807949657" sldId="352"/>
            <ac:spMk id="4" creationId="{274D59BD-8568-0BE5-3E1E-743375C77CBA}"/>
          </ac:spMkLst>
        </pc:spChg>
        <pc:spChg chg="del">
          <ac:chgData name="Richard Decker" userId="b8f6e2a6a2a75148" providerId="LiveId" clId="{7F5D09C9-8455-4422-9BAA-371A3DBF616B}" dt="2023-11-04T17:46:23.439" v="2201" actId="478"/>
          <ac:spMkLst>
            <pc:docMk/>
            <pc:sldMk cId="3807949657" sldId="352"/>
            <ac:spMk id="5" creationId="{71592AA6-366C-684C-9A3C-E379889F2BB9}"/>
          </ac:spMkLst>
        </pc:spChg>
        <pc:spChg chg="del mod">
          <ac:chgData name="Richard Decker" userId="b8f6e2a6a2a75148" providerId="LiveId" clId="{7F5D09C9-8455-4422-9BAA-371A3DBF616B}" dt="2023-11-04T17:44:29.114" v="2119" actId="478"/>
          <ac:spMkLst>
            <pc:docMk/>
            <pc:sldMk cId="3807949657" sldId="352"/>
            <ac:spMk id="6" creationId="{15586F1E-C986-EE7E-AF38-6E752D66B8D9}"/>
          </ac:spMkLst>
        </pc:spChg>
        <pc:spChg chg="del mod">
          <ac:chgData name="Richard Decker" userId="b8f6e2a6a2a75148" providerId="LiveId" clId="{7F5D09C9-8455-4422-9BAA-371A3DBF616B}" dt="2023-11-04T17:44:32.282" v="2120" actId="478"/>
          <ac:spMkLst>
            <pc:docMk/>
            <pc:sldMk cId="3807949657" sldId="352"/>
            <ac:spMk id="7" creationId="{02F439AC-E111-CFB0-5454-1EBAD6752DAF}"/>
          </ac:spMkLst>
        </pc:spChg>
        <pc:spChg chg="mod">
          <ac:chgData name="Richard Decker" userId="b8f6e2a6a2a75148" providerId="LiveId" clId="{7F5D09C9-8455-4422-9BAA-371A3DBF616B}" dt="2023-11-04T17:54:40.931" v="2439" actId="20577"/>
          <ac:spMkLst>
            <pc:docMk/>
            <pc:sldMk cId="3807949657" sldId="352"/>
            <ac:spMk id="9" creationId="{42AFC560-3286-AE7A-06C9-6E3C859B90CD}"/>
          </ac:spMkLst>
        </pc:spChg>
      </pc:sldChg>
      <pc:sldChg chg="addSp delSp modSp mod modAnim">
        <pc:chgData name="Richard Decker" userId="b8f6e2a6a2a75148" providerId="LiveId" clId="{7F5D09C9-8455-4422-9BAA-371A3DBF616B}" dt="2023-11-04T17:07:34.815" v="1263" actId="207"/>
        <pc:sldMkLst>
          <pc:docMk/>
          <pc:sldMk cId="1565064829" sldId="353"/>
        </pc:sldMkLst>
        <pc:spChg chg="mod">
          <ac:chgData name="Richard Decker" userId="b8f6e2a6a2a75148" providerId="LiveId" clId="{7F5D09C9-8455-4422-9BAA-371A3DBF616B}" dt="2023-11-04T17:07:04.501" v="1258" actId="1076"/>
          <ac:spMkLst>
            <pc:docMk/>
            <pc:sldMk cId="1565064829" sldId="353"/>
            <ac:spMk id="2" creationId="{FB361F60-4632-BB9E-92C8-D4622D2BEBB8}"/>
          </ac:spMkLst>
        </pc:spChg>
        <pc:spChg chg="del">
          <ac:chgData name="Richard Decker" userId="b8f6e2a6a2a75148" providerId="LiveId" clId="{7F5D09C9-8455-4422-9BAA-371A3DBF616B}" dt="2023-11-04T16:55:23.771" v="1112" actId="478"/>
          <ac:spMkLst>
            <pc:docMk/>
            <pc:sldMk cId="1565064829" sldId="353"/>
            <ac:spMk id="3" creationId="{0017FEDA-CF2C-CB33-FBEA-27DFA959DDE7}"/>
          </ac:spMkLst>
        </pc:spChg>
        <pc:spChg chg="del">
          <ac:chgData name="Richard Decker" userId="b8f6e2a6a2a75148" providerId="LiveId" clId="{7F5D09C9-8455-4422-9BAA-371A3DBF616B}" dt="2023-11-04T16:54:58.008" v="1105" actId="478"/>
          <ac:spMkLst>
            <pc:docMk/>
            <pc:sldMk cId="1565064829" sldId="353"/>
            <ac:spMk id="4" creationId="{78F39146-FF83-C08B-8FD8-67E8038C5E38}"/>
          </ac:spMkLst>
        </pc:spChg>
        <pc:spChg chg="mod">
          <ac:chgData name="Richard Decker" userId="b8f6e2a6a2a75148" providerId="LiveId" clId="{7F5D09C9-8455-4422-9BAA-371A3DBF616B}" dt="2023-11-04T17:06:58.260" v="1257" actId="1076"/>
          <ac:spMkLst>
            <pc:docMk/>
            <pc:sldMk cId="1565064829" sldId="353"/>
            <ac:spMk id="5" creationId="{71592AA6-366C-684C-9A3C-E379889F2BB9}"/>
          </ac:spMkLst>
        </pc:spChg>
        <pc:spChg chg="del">
          <ac:chgData name="Richard Decker" userId="b8f6e2a6a2a75148" providerId="LiveId" clId="{7F5D09C9-8455-4422-9BAA-371A3DBF616B}" dt="2023-11-04T16:54:56.702" v="1104" actId="478"/>
          <ac:spMkLst>
            <pc:docMk/>
            <pc:sldMk cId="1565064829" sldId="353"/>
            <ac:spMk id="6" creationId="{15586F1E-C986-EE7E-AF38-6E752D66B8D9}"/>
          </ac:spMkLst>
        </pc:spChg>
        <pc:spChg chg="del">
          <ac:chgData name="Richard Decker" userId="b8f6e2a6a2a75148" providerId="LiveId" clId="{7F5D09C9-8455-4422-9BAA-371A3DBF616B}" dt="2023-11-04T16:55:00.696" v="1106" actId="478"/>
          <ac:spMkLst>
            <pc:docMk/>
            <pc:sldMk cId="1565064829" sldId="353"/>
            <ac:spMk id="7" creationId="{302B8AD1-BD59-8D31-ACE1-58BB6269BAF1}"/>
          </ac:spMkLst>
        </pc:spChg>
        <pc:spChg chg="del">
          <ac:chgData name="Richard Decker" userId="b8f6e2a6a2a75148" providerId="LiveId" clId="{7F5D09C9-8455-4422-9BAA-371A3DBF616B}" dt="2023-11-04T16:55:07.056" v="1111" actId="478"/>
          <ac:spMkLst>
            <pc:docMk/>
            <pc:sldMk cId="1565064829" sldId="353"/>
            <ac:spMk id="8" creationId="{69E37DFB-8695-E125-BF5B-32B75C3AE510}"/>
          </ac:spMkLst>
        </pc:spChg>
        <pc:spChg chg="del">
          <ac:chgData name="Richard Decker" userId="b8f6e2a6a2a75148" providerId="LiveId" clId="{7F5D09C9-8455-4422-9BAA-371A3DBF616B}" dt="2023-11-04T16:55:02.032" v="1107" actId="478"/>
          <ac:spMkLst>
            <pc:docMk/>
            <pc:sldMk cId="1565064829" sldId="353"/>
            <ac:spMk id="9" creationId="{48B3250E-E7CE-80CA-EB43-6471B2261594}"/>
          </ac:spMkLst>
        </pc:spChg>
        <pc:spChg chg="del">
          <ac:chgData name="Richard Decker" userId="b8f6e2a6a2a75148" providerId="LiveId" clId="{7F5D09C9-8455-4422-9BAA-371A3DBF616B}" dt="2023-11-04T16:55:03.353" v="1108" actId="478"/>
          <ac:spMkLst>
            <pc:docMk/>
            <pc:sldMk cId="1565064829" sldId="353"/>
            <ac:spMk id="10" creationId="{67D62152-20DA-B4DF-A57A-E7725C8EA7BC}"/>
          </ac:spMkLst>
        </pc:spChg>
        <pc:spChg chg="del">
          <ac:chgData name="Richard Decker" userId="b8f6e2a6a2a75148" providerId="LiveId" clId="{7F5D09C9-8455-4422-9BAA-371A3DBF616B}" dt="2023-11-04T16:55:04.447" v="1109" actId="478"/>
          <ac:spMkLst>
            <pc:docMk/>
            <pc:sldMk cId="1565064829" sldId="353"/>
            <ac:spMk id="11" creationId="{F82E4601-D88B-A343-C5C3-95AA896E6776}"/>
          </ac:spMkLst>
        </pc:spChg>
        <pc:spChg chg="del">
          <ac:chgData name="Richard Decker" userId="b8f6e2a6a2a75148" providerId="LiveId" clId="{7F5D09C9-8455-4422-9BAA-371A3DBF616B}" dt="2023-11-04T16:55:05.719" v="1110" actId="478"/>
          <ac:spMkLst>
            <pc:docMk/>
            <pc:sldMk cId="1565064829" sldId="353"/>
            <ac:spMk id="12" creationId="{0AF233FE-22DA-6AC4-1B34-3F316E7FA688}"/>
          </ac:spMkLst>
        </pc:spChg>
        <pc:spChg chg="add mod">
          <ac:chgData name="Richard Decker" userId="b8f6e2a6a2a75148" providerId="LiveId" clId="{7F5D09C9-8455-4422-9BAA-371A3DBF616B}" dt="2023-11-04T17:06:49.830" v="1255" actId="1076"/>
          <ac:spMkLst>
            <pc:docMk/>
            <pc:sldMk cId="1565064829" sldId="353"/>
            <ac:spMk id="13" creationId="{C8597EE2-CC9A-B3A4-A7EC-F1B5DDE8CF01}"/>
          </ac:spMkLst>
        </pc:spChg>
        <pc:spChg chg="add mod">
          <ac:chgData name="Richard Decker" userId="b8f6e2a6a2a75148" providerId="LiveId" clId="{7F5D09C9-8455-4422-9BAA-371A3DBF616B}" dt="2023-11-04T17:07:34.815" v="1263" actId="207"/>
          <ac:spMkLst>
            <pc:docMk/>
            <pc:sldMk cId="1565064829" sldId="353"/>
            <ac:spMk id="14" creationId="{26D7F767-3A3B-05D9-0FF1-B26E76522530}"/>
          </ac:spMkLst>
        </pc:spChg>
        <pc:spChg chg="add mod">
          <ac:chgData name="Richard Decker" userId="b8f6e2a6a2a75148" providerId="LiveId" clId="{7F5D09C9-8455-4422-9BAA-371A3DBF616B}" dt="2023-11-04T17:04:00.543" v="1227"/>
          <ac:spMkLst>
            <pc:docMk/>
            <pc:sldMk cId="1565064829" sldId="353"/>
            <ac:spMk id="15" creationId="{5F8E2C27-5897-0C94-8B44-F38952116DCD}"/>
          </ac:spMkLst>
        </pc:spChg>
      </pc:sldChg>
      <pc:sldChg chg="del modAnim">
        <pc:chgData name="Richard Decker" userId="b8f6e2a6a2a75148" providerId="LiveId" clId="{7F5D09C9-8455-4422-9BAA-371A3DBF616B}" dt="2023-11-04T17:07:45.739" v="1264" actId="47"/>
        <pc:sldMkLst>
          <pc:docMk/>
          <pc:sldMk cId="805774126" sldId="354"/>
        </pc:sldMkLst>
      </pc:sldChg>
      <pc:sldChg chg="del modAnim">
        <pc:chgData name="Richard Decker" userId="b8f6e2a6a2a75148" providerId="LiveId" clId="{7F5D09C9-8455-4422-9BAA-371A3DBF616B}" dt="2023-11-04T17:07:46.246" v="1265" actId="47"/>
        <pc:sldMkLst>
          <pc:docMk/>
          <pc:sldMk cId="3239586677" sldId="355"/>
        </pc:sldMkLst>
      </pc:sldChg>
      <pc:sldChg chg="del modAnim">
        <pc:chgData name="Richard Decker" userId="b8f6e2a6a2a75148" providerId="LiveId" clId="{7F5D09C9-8455-4422-9BAA-371A3DBF616B}" dt="2023-11-04T17:07:46.778" v="1266" actId="47"/>
        <pc:sldMkLst>
          <pc:docMk/>
          <pc:sldMk cId="560587927" sldId="356"/>
        </pc:sldMkLst>
      </pc:sldChg>
      <pc:sldChg chg="del modAnim">
        <pc:chgData name="Richard Decker" userId="b8f6e2a6a2a75148" providerId="LiveId" clId="{7F5D09C9-8455-4422-9BAA-371A3DBF616B}" dt="2023-11-04T17:07:47.446" v="1267" actId="47"/>
        <pc:sldMkLst>
          <pc:docMk/>
          <pc:sldMk cId="2768527350" sldId="357"/>
        </pc:sldMkLst>
      </pc:sldChg>
      <pc:sldChg chg="del modAnim">
        <pc:chgData name="Richard Decker" userId="b8f6e2a6a2a75148" providerId="LiveId" clId="{7F5D09C9-8455-4422-9BAA-371A3DBF616B}" dt="2023-11-04T17:07:48.126" v="1268" actId="47"/>
        <pc:sldMkLst>
          <pc:docMk/>
          <pc:sldMk cId="1792157246" sldId="358"/>
        </pc:sldMkLst>
      </pc:sldChg>
      <pc:sldChg chg="del modAnim">
        <pc:chgData name="Richard Decker" userId="b8f6e2a6a2a75148" providerId="LiveId" clId="{7F5D09C9-8455-4422-9BAA-371A3DBF616B}" dt="2023-11-04T17:07:49.333" v="1269" actId="47"/>
        <pc:sldMkLst>
          <pc:docMk/>
          <pc:sldMk cId="411225053" sldId="359"/>
        </pc:sldMkLst>
      </pc:sldChg>
      <pc:sldChg chg="addSp delSp modSp mod setBg modAnim">
        <pc:chgData name="Richard Decker" userId="b8f6e2a6a2a75148" providerId="LiveId" clId="{7F5D09C9-8455-4422-9BAA-371A3DBF616B}" dt="2023-11-04T18:07:20.214" v="2557" actId="478"/>
        <pc:sldMkLst>
          <pc:docMk/>
          <pc:sldMk cId="4162610426" sldId="360"/>
        </pc:sldMkLst>
        <pc:spChg chg="del">
          <ac:chgData name="Richard Decker" userId="b8f6e2a6a2a75148" providerId="LiveId" clId="{7F5D09C9-8455-4422-9BAA-371A3DBF616B}" dt="2023-11-04T16:12:22.093" v="495" actId="478"/>
          <ac:spMkLst>
            <pc:docMk/>
            <pc:sldMk cId="4162610426" sldId="360"/>
            <ac:spMk id="2" creationId="{FB361F60-4632-BB9E-92C8-D4622D2BEBB8}"/>
          </ac:spMkLst>
        </pc:spChg>
        <pc:spChg chg="add del mod ord">
          <ac:chgData name="Richard Decker" userId="b8f6e2a6a2a75148" providerId="LiveId" clId="{7F5D09C9-8455-4422-9BAA-371A3DBF616B}" dt="2023-11-04T16:13:41.022" v="503" actId="26606"/>
          <ac:spMkLst>
            <pc:docMk/>
            <pc:sldMk cId="4162610426" sldId="360"/>
            <ac:spMk id="3" creationId="{0017FEDA-CF2C-CB33-FBEA-27DFA959DDE7}"/>
          </ac:spMkLst>
        </pc:spChg>
        <pc:spChg chg="del">
          <ac:chgData name="Richard Decker" userId="b8f6e2a6a2a75148" providerId="LiveId" clId="{7F5D09C9-8455-4422-9BAA-371A3DBF616B}" dt="2023-11-04T16:12:04.112" v="488" actId="478"/>
          <ac:spMkLst>
            <pc:docMk/>
            <pc:sldMk cId="4162610426" sldId="360"/>
            <ac:spMk id="4" creationId="{78F39146-FF83-C08B-8FD8-67E8038C5E38}"/>
          </ac:spMkLst>
        </pc:spChg>
        <pc:spChg chg="del">
          <ac:chgData name="Richard Decker" userId="b8f6e2a6a2a75148" providerId="LiveId" clId="{7F5D09C9-8455-4422-9BAA-371A3DBF616B}" dt="2023-11-04T16:12:23.699" v="496" actId="478"/>
          <ac:spMkLst>
            <pc:docMk/>
            <pc:sldMk cId="4162610426" sldId="360"/>
            <ac:spMk id="5" creationId="{71592AA6-366C-684C-9A3C-E379889F2BB9}"/>
          </ac:spMkLst>
        </pc:spChg>
        <pc:spChg chg="del mod">
          <ac:chgData name="Richard Decker" userId="b8f6e2a6a2a75148" providerId="LiveId" clId="{7F5D09C9-8455-4422-9BAA-371A3DBF616B}" dt="2023-11-04T16:12:02.595" v="487" actId="478"/>
          <ac:spMkLst>
            <pc:docMk/>
            <pc:sldMk cId="4162610426" sldId="360"/>
            <ac:spMk id="6" creationId="{15586F1E-C986-EE7E-AF38-6E752D66B8D9}"/>
          </ac:spMkLst>
        </pc:spChg>
        <pc:spChg chg="del">
          <ac:chgData name="Richard Decker" userId="b8f6e2a6a2a75148" providerId="LiveId" clId="{7F5D09C9-8455-4422-9BAA-371A3DBF616B}" dt="2023-11-04T16:12:05.635" v="489" actId="478"/>
          <ac:spMkLst>
            <pc:docMk/>
            <pc:sldMk cId="4162610426" sldId="360"/>
            <ac:spMk id="7" creationId="{302B8AD1-BD59-8D31-ACE1-58BB6269BAF1}"/>
          </ac:spMkLst>
        </pc:spChg>
        <pc:spChg chg="del">
          <ac:chgData name="Richard Decker" userId="b8f6e2a6a2a75148" providerId="LiveId" clId="{7F5D09C9-8455-4422-9BAA-371A3DBF616B}" dt="2023-11-04T16:12:19.372" v="494" actId="478"/>
          <ac:spMkLst>
            <pc:docMk/>
            <pc:sldMk cId="4162610426" sldId="360"/>
            <ac:spMk id="8" creationId="{69E37DFB-8695-E125-BF5B-32B75C3AE510}"/>
          </ac:spMkLst>
        </pc:spChg>
        <pc:spChg chg="del">
          <ac:chgData name="Richard Decker" userId="b8f6e2a6a2a75148" providerId="LiveId" clId="{7F5D09C9-8455-4422-9BAA-371A3DBF616B}" dt="2023-11-04T16:12:08.724" v="490" actId="478"/>
          <ac:spMkLst>
            <pc:docMk/>
            <pc:sldMk cId="4162610426" sldId="360"/>
            <ac:spMk id="9" creationId="{48B3250E-E7CE-80CA-EB43-6471B2261594}"/>
          </ac:spMkLst>
        </pc:spChg>
        <pc:spChg chg="del">
          <ac:chgData name="Richard Decker" userId="b8f6e2a6a2a75148" providerId="LiveId" clId="{7F5D09C9-8455-4422-9BAA-371A3DBF616B}" dt="2023-11-04T16:12:10.128" v="491" actId="478"/>
          <ac:spMkLst>
            <pc:docMk/>
            <pc:sldMk cId="4162610426" sldId="360"/>
            <ac:spMk id="10" creationId="{67D62152-20DA-B4DF-A57A-E7725C8EA7BC}"/>
          </ac:spMkLst>
        </pc:spChg>
        <pc:spChg chg="del">
          <ac:chgData name="Richard Decker" userId="b8f6e2a6a2a75148" providerId="LiveId" clId="{7F5D09C9-8455-4422-9BAA-371A3DBF616B}" dt="2023-11-04T16:12:11.630" v="492" actId="478"/>
          <ac:spMkLst>
            <pc:docMk/>
            <pc:sldMk cId="4162610426" sldId="360"/>
            <ac:spMk id="11" creationId="{F82E4601-D88B-A343-C5C3-95AA896E6776}"/>
          </ac:spMkLst>
        </pc:spChg>
        <pc:spChg chg="del">
          <ac:chgData name="Richard Decker" userId="b8f6e2a6a2a75148" providerId="LiveId" clId="{7F5D09C9-8455-4422-9BAA-371A3DBF616B}" dt="2023-11-04T16:12:13.091" v="493" actId="478"/>
          <ac:spMkLst>
            <pc:docMk/>
            <pc:sldMk cId="4162610426" sldId="360"/>
            <ac:spMk id="12" creationId="{0AF233FE-22DA-6AC4-1B34-3F316E7FA688}"/>
          </ac:spMkLst>
        </pc:spChg>
        <pc:spChg chg="add del">
          <ac:chgData name="Richard Decker" userId="b8f6e2a6a2a75148" providerId="LiveId" clId="{7F5D09C9-8455-4422-9BAA-371A3DBF616B}" dt="2023-11-04T16:13:41.022" v="503" actId="26606"/>
          <ac:spMkLst>
            <pc:docMk/>
            <pc:sldMk cId="4162610426" sldId="360"/>
            <ac:spMk id="18" creationId="{37C89E4B-3C9F-44B9-8B86-D9E3D112D8EC}"/>
          </ac:spMkLst>
        </pc:spChg>
        <pc:spChg chg="add mod">
          <ac:chgData name="Richard Decker" userId="b8f6e2a6a2a75148" providerId="LiveId" clId="{7F5D09C9-8455-4422-9BAA-371A3DBF616B}" dt="2023-11-04T16:21:12.558" v="528" actId="1582"/>
          <ac:spMkLst>
            <pc:docMk/>
            <pc:sldMk cId="4162610426" sldId="360"/>
            <ac:spMk id="21" creationId="{D664FE39-2DE8-533F-8E66-F3C4FD59BD77}"/>
          </ac:spMkLst>
        </pc:spChg>
        <pc:spChg chg="add mod">
          <ac:chgData name="Richard Decker" userId="b8f6e2a6a2a75148" providerId="LiveId" clId="{7F5D09C9-8455-4422-9BAA-371A3DBF616B}" dt="2023-11-04T16:23:50.266" v="539" actId="208"/>
          <ac:spMkLst>
            <pc:docMk/>
            <pc:sldMk cId="4162610426" sldId="360"/>
            <ac:spMk id="23" creationId="{677BA6E5-19C4-4333-E98F-CF60B0016B6C}"/>
          </ac:spMkLst>
        </pc:spChg>
        <pc:picChg chg="add del mod">
          <ac:chgData name="Richard Decker" userId="b8f6e2a6a2a75148" providerId="LiveId" clId="{7F5D09C9-8455-4422-9BAA-371A3DBF616B}" dt="2023-11-04T18:07:20.214" v="2557" actId="478"/>
          <ac:picMkLst>
            <pc:docMk/>
            <pc:sldMk cId="4162610426" sldId="360"/>
            <ac:picMk id="13" creationId="{49F16E2D-757A-C64A-3511-A41D0985E87D}"/>
          </ac:picMkLst>
        </pc:picChg>
        <pc:picChg chg="add del mod">
          <ac:chgData name="Richard Decker" userId="b8f6e2a6a2a75148" providerId="LiveId" clId="{7F5D09C9-8455-4422-9BAA-371A3DBF616B}" dt="2023-11-04T18:07:19.761" v="2556"/>
          <ac:picMkLst>
            <pc:docMk/>
            <pc:sldMk cId="4162610426" sldId="360"/>
            <ac:picMk id="25" creationId="{8932F6E1-9308-A9D5-E741-FF654CFD4C50}"/>
          </ac:picMkLst>
        </pc:picChg>
        <pc:inkChg chg="add">
          <ac:chgData name="Richard Decker" userId="b8f6e2a6a2a75148" providerId="LiveId" clId="{7F5D09C9-8455-4422-9BAA-371A3DBF616B}" dt="2023-11-04T16:16:09.281" v="511" actId="9405"/>
          <ac:inkMkLst>
            <pc:docMk/>
            <pc:sldMk cId="4162610426" sldId="360"/>
            <ac:inkMk id="14" creationId="{0F945365-0B95-D2E1-61F1-CEADF2022BC5}"/>
          </ac:inkMkLst>
        </pc:inkChg>
        <pc:inkChg chg="add del">
          <ac:chgData name="Richard Decker" userId="b8f6e2a6a2a75148" providerId="LiveId" clId="{7F5D09C9-8455-4422-9BAA-371A3DBF616B}" dt="2023-11-04T16:16:51.171" v="513" actId="9405"/>
          <ac:inkMkLst>
            <pc:docMk/>
            <pc:sldMk cId="4162610426" sldId="360"/>
            <ac:inkMk id="15" creationId="{2F4B59F1-3571-85B0-9D71-3F7052350FBF}"/>
          </ac:inkMkLst>
        </pc:inkChg>
        <pc:inkChg chg="add del">
          <ac:chgData name="Richard Decker" userId="b8f6e2a6a2a75148" providerId="LiveId" clId="{7F5D09C9-8455-4422-9BAA-371A3DBF616B}" dt="2023-11-04T16:17:03.861" v="515" actId="9405"/>
          <ac:inkMkLst>
            <pc:docMk/>
            <pc:sldMk cId="4162610426" sldId="360"/>
            <ac:inkMk id="16" creationId="{8CA0C4B1-4F9B-4867-4A0B-996D98845AEA}"/>
          </ac:inkMkLst>
        </pc:inkChg>
        <pc:inkChg chg="add del">
          <ac:chgData name="Richard Decker" userId="b8f6e2a6a2a75148" providerId="LiveId" clId="{7F5D09C9-8455-4422-9BAA-371A3DBF616B}" dt="2023-11-04T16:17:33.844" v="517" actId="9405"/>
          <ac:inkMkLst>
            <pc:docMk/>
            <pc:sldMk cId="4162610426" sldId="360"/>
            <ac:inkMk id="17" creationId="{A00FB890-40E8-C1E0-77F8-0DC9FEE8B51F}"/>
          </ac:inkMkLst>
        </pc:inkChg>
        <pc:inkChg chg="add mod">
          <ac:chgData name="Richard Decker" userId="b8f6e2a6a2a75148" providerId="LiveId" clId="{7F5D09C9-8455-4422-9BAA-371A3DBF616B}" dt="2023-11-04T16:21:39.915" v="529" actId="208"/>
          <ac:inkMkLst>
            <pc:docMk/>
            <pc:sldMk cId="4162610426" sldId="360"/>
            <ac:inkMk id="19" creationId="{3FBA5BC9-89FB-45A5-BD88-4F48AA5F0951}"/>
          </ac:inkMkLst>
        </pc:inkChg>
        <pc:cxnChg chg="add del">
          <ac:chgData name="Richard Decker" userId="b8f6e2a6a2a75148" providerId="LiveId" clId="{7F5D09C9-8455-4422-9BAA-371A3DBF616B}" dt="2023-11-04T16:13:41.022" v="503" actId="26606"/>
          <ac:cxnSpMkLst>
            <pc:docMk/>
            <pc:sldMk cId="4162610426" sldId="360"/>
            <ac:cxnSpMk id="20" creationId="{AA2EAA10-076F-46BD-8F0F-B9A2FB77A85C}"/>
          </ac:cxnSpMkLst>
        </pc:cxnChg>
        <pc:cxnChg chg="add del">
          <ac:chgData name="Richard Decker" userId="b8f6e2a6a2a75148" providerId="LiveId" clId="{7F5D09C9-8455-4422-9BAA-371A3DBF616B}" dt="2023-11-04T16:13:41.022" v="503" actId="26606"/>
          <ac:cxnSpMkLst>
            <pc:docMk/>
            <pc:sldMk cId="4162610426" sldId="360"/>
            <ac:cxnSpMk id="22" creationId="{D891E407-403B-4764-86C9-33A56D3BCAA3}"/>
          </ac:cxnSpMkLst>
        </pc:cxnChg>
      </pc:sldChg>
      <pc:sldChg chg="addSp delSp modSp mod delAnim modAnim">
        <pc:chgData name="Richard Decker" userId="b8f6e2a6a2a75148" providerId="LiveId" clId="{7F5D09C9-8455-4422-9BAA-371A3DBF616B}" dt="2023-11-04T17:36:32.834" v="2073"/>
        <pc:sldMkLst>
          <pc:docMk/>
          <pc:sldMk cId="3977521080" sldId="361"/>
        </pc:sldMkLst>
        <pc:spChg chg="add del mod">
          <ac:chgData name="Richard Decker" userId="b8f6e2a6a2a75148" providerId="LiveId" clId="{7F5D09C9-8455-4422-9BAA-371A3DBF616B}" dt="2023-11-04T16:28:39.108" v="564" actId="478"/>
          <ac:spMkLst>
            <pc:docMk/>
            <pc:sldMk cId="3977521080" sldId="361"/>
            <ac:spMk id="7" creationId="{3E45CD2C-A967-733F-F7CE-DD8D79748289}"/>
          </ac:spMkLst>
        </pc:spChg>
        <pc:spChg chg="add del mod">
          <ac:chgData name="Richard Decker" userId="b8f6e2a6a2a75148" providerId="LiveId" clId="{7F5D09C9-8455-4422-9BAA-371A3DBF616B}" dt="2023-11-04T16:29:09.821" v="570" actId="478"/>
          <ac:spMkLst>
            <pc:docMk/>
            <pc:sldMk cId="3977521080" sldId="361"/>
            <ac:spMk id="9" creationId="{4E19EEC5-AA26-D619-53A1-A38BE2AAC9FD}"/>
          </ac:spMkLst>
        </pc:spChg>
        <pc:spChg chg="del">
          <ac:chgData name="Richard Decker" userId="b8f6e2a6a2a75148" providerId="LiveId" clId="{7F5D09C9-8455-4422-9BAA-371A3DBF616B}" dt="2023-11-04T16:24:13.388" v="542" actId="478"/>
          <ac:spMkLst>
            <pc:docMk/>
            <pc:sldMk cId="3977521080" sldId="361"/>
            <ac:spMk id="21" creationId="{D664FE39-2DE8-533F-8E66-F3C4FD59BD77}"/>
          </ac:spMkLst>
        </pc:spChg>
        <pc:spChg chg="del">
          <ac:chgData name="Richard Decker" userId="b8f6e2a6a2a75148" providerId="LiveId" clId="{7F5D09C9-8455-4422-9BAA-371A3DBF616B}" dt="2023-11-04T16:24:14.927" v="543" actId="478"/>
          <ac:spMkLst>
            <pc:docMk/>
            <pc:sldMk cId="3977521080" sldId="361"/>
            <ac:spMk id="23" creationId="{677BA6E5-19C4-4333-E98F-CF60B0016B6C}"/>
          </ac:spMkLst>
        </pc:spChg>
        <pc:spChg chg="add mod">
          <ac:chgData name="Richard Decker" userId="b8f6e2a6a2a75148" providerId="LiveId" clId="{7F5D09C9-8455-4422-9BAA-371A3DBF616B}" dt="2023-11-04T17:34:36.904" v="2063" actId="1076"/>
          <ac:spMkLst>
            <pc:docMk/>
            <pc:sldMk cId="3977521080" sldId="361"/>
            <ac:spMk id="34" creationId="{07AF2037-7A48-CCD7-AF4A-6E1A541DEBFD}"/>
          </ac:spMkLst>
        </pc:spChg>
        <pc:spChg chg="add mod">
          <ac:chgData name="Richard Decker" userId="b8f6e2a6a2a75148" providerId="LiveId" clId="{7F5D09C9-8455-4422-9BAA-371A3DBF616B}" dt="2023-11-04T17:35:58.280" v="2071" actId="1076"/>
          <ac:spMkLst>
            <pc:docMk/>
            <pc:sldMk cId="3977521080" sldId="361"/>
            <ac:spMk id="37" creationId="{016C7F67-FB5A-1FC7-3B56-F9F4282C3B6A}"/>
          </ac:spMkLst>
        </pc:spChg>
        <pc:picChg chg="add del mod">
          <ac:chgData name="Richard Decker" userId="b8f6e2a6a2a75148" providerId="LiveId" clId="{7F5D09C9-8455-4422-9BAA-371A3DBF616B}" dt="2023-11-04T16:24:51.981" v="547" actId="478"/>
          <ac:picMkLst>
            <pc:docMk/>
            <pc:sldMk cId="3977521080" sldId="361"/>
            <ac:picMk id="4" creationId="{7D28A253-50C5-6E3F-0B20-ABAC2B88630C}"/>
          </ac:picMkLst>
        </pc:picChg>
        <pc:picChg chg="add del mod">
          <ac:chgData name="Richard Decker" userId="b8f6e2a6a2a75148" providerId="LiveId" clId="{7F5D09C9-8455-4422-9BAA-371A3DBF616B}" dt="2023-11-04T17:32:58.123" v="2041" actId="478"/>
          <ac:picMkLst>
            <pc:docMk/>
            <pc:sldMk cId="3977521080" sldId="361"/>
            <ac:picMk id="6" creationId="{32BF66F9-9CC2-8D12-7B59-4363B8A1DDC2}"/>
          </ac:picMkLst>
        </pc:picChg>
        <pc:picChg chg="add del mod">
          <ac:chgData name="Richard Decker" userId="b8f6e2a6a2a75148" providerId="LiveId" clId="{7F5D09C9-8455-4422-9BAA-371A3DBF616B}" dt="2023-11-04T16:27:32.251" v="556"/>
          <ac:picMkLst>
            <pc:docMk/>
            <pc:sldMk cId="3977521080" sldId="361"/>
            <ac:picMk id="8" creationId="{E3035529-DAEE-ED0A-D797-6D840B63331C}"/>
          </ac:picMkLst>
        </pc:picChg>
        <pc:picChg chg="del">
          <ac:chgData name="Richard Decker" userId="b8f6e2a6a2a75148" providerId="LiveId" clId="{7F5D09C9-8455-4422-9BAA-371A3DBF616B}" dt="2023-11-04T16:24:07.915" v="540" actId="478"/>
          <ac:picMkLst>
            <pc:docMk/>
            <pc:sldMk cId="3977521080" sldId="361"/>
            <ac:picMk id="13" creationId="{49F16E2D-757A-C64A-3511-A41D0985E87D}"/>
          </ac:picMkLst>
        </pc:picChg>
        <pc:picChg chg="add mod ord">
          <ac:chgData name="Richard Decker" userId="b8f6e2a6a2a75148" providerId="LiveId" clId="{7F5D09C9-8455-4422-9BAA-371A3DBF616B}" dt="2023-11-04T17:35:53.679" v="2070" actId="1076"/>
          <ac:picMkLst>
            <pc:docMk/>
            <pc:sldMk cId="3977521080" sldId="361"/>
            <ac:picMk id="36" creationId="{93BB9622-3B65-59B2-4DDD-CA6A567B0041}"/>
          </ac:picMkLst>
        </pc:picChg>
        <pc:inkChg chg="del">
          <ac:chgData name="Richard Decker" userId="b8f6e2a6a2a75148" providerId="LiveId" clId="{7F5D09C9-8455-4422-9BAA-371A3DBF616B}" dt="2023-11-04T16:24:11.566" v="541" actId="478"/>
          <ac:inkMkLst>
            <pc:docMk/>
            <pc:sldMk cId="3977521080" sldId="361"/>
            <ac:inkMk id="19" creationId="{3FBA5BC9-89FB-45A5-BD88-4F48AA5F0951}"/>
          </ac:inkMkLst>
        </pc:inkChg>
        <pc:cxnChg chg="add del">
          <ac:chgData name="Richard Decker" userId="b8f6e2a6a2a75148" providerId="LiveId" clId="{7F5D09C9-8455-4422-9BAA-371A3DBF616B}" dt="2023-11-04T16:29:33.095" v="572" actId="11529"/>
          <ac:cxnSpMkLst>
            <pc:docMk/>
            <pc:sldMk cId="3977521080" sldId="361"/>
            <ac:cxnSpMk id="11" creationId="{9DE75C71-FEF5-9A62-B742-7FFF38A283B1}"/>
          </ac:cxnSpMkLst>
        </pc:cxnChg>
        <pc:cxnChg chg="add del mod">
          <ac:chgData name="Richard Decker" userId="b8f6e2a6a2a75148" providerId="LiveId" clId="{7F5D09C9-8455-4422-9BAA-371A3DBF616B}" dt="2023-11-04T17:33:01.287" v="2042" actId="478"/>
          <ac:cxnSpMkLst>
            <pc:docMk/>
            <pc:sldMk cId="3977521080" sldId="361"/>
            <ac:cxnSpMk id="15" creationId="{95899CCA-35EC-A877-6383-CD9F871A26CF}"/>
          </ac:cxnSpMkLst>
        </pc:cxnChg>
        <pc:cxnChg chg="add del mod">
          <ac:chgData name="Richard Decker" userId="b8f6e2a6a2a75148" providerId="LiveId" clId="{7F5D09C9-8455-4422-9BAA-371A3DBF616B}" dt="2023-11-04T17:33:04.275" v="2046" actId="478"/>
          <ac:cxnSpMkLst>
            <pc:docMk/>
            <pc:sldMk cId="3977521080" sldId="361"/>
            <ac:cxnSpMk id="16" creationId="{754B6FEB-E1EC-F542-3C8E-4E6E44B03B62}"/>
          </ac:cxnSpMkLst>
        </pc:cxnChg>
        <pc:cxnChg chg="add del mod">
          <ac:chgData name="Richard Decker" userId="b8f6e2a6a2a75148" providerId="LiveId" clId="{7F5D09C9-8455-4422-9BAA-371A3DBF616B}" dt="2023-11-04T17:33:02.263" v="2043" actId="478"/>
          <ac:cxnSpMkLst>
            <pc:docMk/>
            <pc:sldMk cId="3977521080" sldId="361"/>
            <ac:cxnSpMk id="18" creationId="{D98652FA-3C17-298F-DEE8-7366E27F2C16}"/>
          </ac:cxnSpMkLst>
        </pc:cxnChg>
        <pc:cxnChg chg="add del mod">
          <ac:chgData name="Richard Decker" userId="b8f6e2a6a2a75148" providerId="LiveId" clId="{7F5D09C9-8455-4422-9BAA-371A3DBF616B}" dt="2023-11-04T17:33:03.616" v="2045" actId="478"/>
          <ac:cxnSpMkLst>
            <pc:docMk/>
            <pc:sldMk cId="3977521080" sldId="361"/>
            <ac:cxnSpMk id="24" creationId="{503193F1-F22C-62C6-9CF7-854F47ADAA24}"/>
          </ac:cxnSpMkLst>
        </pc:cxnChg>
        <pc:cxnChg chg="add del mod">
          <ac:chgData name="Richard Decker" userId="b8f6e2a6a2a75148" providerId="LiveId" clId="{7F5D09C9-8455-4422-9BAA-371A3DBF616B}" dt="2023-11-04T16:31:06.219" v="586" actId="478"/>
          <ac:cxnSpMkLst>
            <pc:docMk/>
            <pc:sldMk cId="3977521080" sldId="361"/>
            <ac:cxnSpMk id="26" creationId="{A55278D3-7CBC-C472-98FD-36E02B17734C}"/>
          </ac:cxnSpMkLst>
        </pc:cxnChg>
        <pc:cxnChg chg="add del mod">
          <ac:chgData name="Richard Decker" userId="b8f6e2a6a2a75148" providerId="LiveId" clId="{7F5D09C9-8455-4422-9BAA-371A3DBF616B}" dt="2023-11-04T17:33:05.590" v="2047" actId="478"/>
          <ac:cxnSpMkLst>
            <pc:docMk/>
            <pc:sldMk cId="3977521080" sldId="361"/>
            <ac:cxnSpMk id="27" creationId="{06FE8991-FB2D-A497-737A-AD4AEE1EF800}"/>
          </ac:cxnSpMkLst>
        </pc:cxnChg>
        <pc:cxnChg chg="add del mod">
          <ac:chgData name="Richard Decker" userId="b8f6e2a6a2a75148" providerId="LiveId" clId="{7F5D09C9-8455-4422-9BAA-371A3DBF616B}" dt="2023-11-04T17:33:02.996" v="2044" actId="478"/>
          <ac:cxnSpMkLst>
            <pc:docMk/>
            <pc:sldMk cId="3977521080" sldId="361"/>
            <ac:cxnSpMk id="30" creationId="{D06F4C60-51B3-77BB-C8A9-C369AF14825D}"/>
          </ac:cxnSpMkLst>
        </pc:cxnChg>
      </pc:sldChg>
      <pc:sldChg chg="delSp del mod">
        <pc:chgData name="Richard Decker" userId="b8f6e2a6a2a75148" providerId="LiveId" clId="{7F5D09C9-8455-4422-9BAA-371A3DBF616B}" dt="2023-11-04T17:43:27.335" v="2118" actId="47"/>
        <pc:sldMkLst>
          <pc:docMk/>
          <pc:sldMk cId="3496941796" sldId="362"/>
        </pc:sldMkLst>
        <pc:spChg chg="del">
          <ac:chgData name="Richard Decker" userId="b8f6e2a6a2a75148" providerId="LiveId" clId="{7F5D09C9-8455-4422-9BAA-371A3DBF616B}" dt="2023-11-04T17:15:45.661" v="1468" actId="21"/>
          <ac:spMkLst>
            <pc:docMk/>
            <pc:sldMk cId="3496941796" sldId="362"/>
            <ac:spMk id="8" creationId="{69E37DFB-8695-E125-BF5B-32B75C3AE510}"/>
          </ac:spMkLst>
        </pc:spChg>
      </pc:sldChg>
      <pc:sldChg chg="addSp delSp modSp mod modAnim">
        <pc:chgData name="Richard Decker" userId="b8f6e2a6a2a75148" providerId="LiveId" clId="{7F5D09C9-8455-4422-9BAA-371A3DBF616B}" dt="2023-11-04T17:29:52.251" v="1869"/>
        <pc:sldMkLst>
          <pc:docMk/>
          <pc:sldMk cId="3373036833" sldId="363"/>
        </pc:sldMkLst>
        <pc:spChg chg="del">
          <ac:chgData name="Richard Decker" userId="b8f6e2a6a2a75148" providerId="LiveId" clId="{7F5D09C9-8455-4422-9BAA-371A3DBF616B}" dt="2023-11-04T17:28:34.534" v="1861" actId="21"/>
          <ac:spMkLst>
            <pc:docMk/>
            <pc:sldMk cId="3373036833" sldId="363"/>
            <ac:spMk id="2" creationId="{FB361F60-4632-BB9E-92C8-D4622D2BEBB8}"/>
          </ac:spMkLst>
        </pc:spChg>
        <pc:spChg chg="add mod">
          <ac:chgData name="Richard Decker" userId="b8f6e2a6a2a75148" providerId="LiveId" clId="{7F5D09C9-8455-4422-9BAA-371A3DBF616B}" dt="2023-11-04T17:16:29.309" v="1478" actId="14100"/>
          <ac:spMkLst>
            <pc:docMk/>
            <pc:sldMk cId="3373036833" sldId="363"/>
            <ac:spMk id="3" creationId="{8FE1DA52-BF8D-2328-C951-1339C127C7D4}"/>
          </ac:spMkLst>
        </pc:spChg>
        <pc:spChg chg="del">
          <ac:chgData name="Richard Decker" userId="b8f6e2a6a2a75148" providerId="LiveId" clId="{7F5D09C9-8455-4422-9BAA-371A3DBF616B}" dt="2023-11-04T17:15:53.785" v="1470" actId="478"/>
          <ac:spMkLst>
            <pc:docMk/>
            <pc:sldMk cId="3373036833" sldId="363"/>
            <ac:spMk id="4" creationId="{78F39146-FF83-C08B-8FD8-67E8038C5E38}"/>
          </ac:spMkLst>
        </pc:spChg>
        <pc:spChg chg="del">
          <ac:chgData name="Richard Decker" userId="b8f6e2a6a2a75148" providerId="LiveId" clId="{7F5D09C9-8455-4422-9BAA-371A3DBF616B}" dt="2023-11-04T17:29:29.307" v="1867" actId="478"/>
          <ac:spMkLst>
            <pc:docMk/>
            <pc:sldMk cId="3373036833" sldId="363"/>
            <ac:spMk id="5" creationId="{71592AA6-366C-684C-9A3C-E379889F2BB9}"/>
          </ac:spMkLst>
        </pc:spChg>
        <pc:spChg chg="add mod">
          <ac:chgData name="Richard Decker" userId="b8f6e2a6a2a75148" providerId="LiveId" clId="{7F5D09C9-8455-4422-9BAA-371A3DBF616B}" dt="2023-11-04T17:29:26.831" v="1866" actId="1076"/>
          <ac:spMkLst>
            <pc:docMk/>
            <pc:sldMk cId="3373036833" sldId="363"/>
            <ac:spMk id="7" creationId="{84021E98-6DFC-204F-E3CC-946CEC45A6E7}"/>
          </ac:spMkLst>
        </pc:spChg>
      </pc:sldChg>
      <pc:sldChg chg="modSp mod modAnim">
        <pc:chgData name="Richard Decker" userId="b8f6e2a6a2a75148" providerId="LiveId" clId="{7F5D09C9-8455-4422-9BAA-371A3DBF616B}" dt="2023-11-04T17:31:26.873" v="2029" actId="208"/>
        <pc:sldMkLst>
          <pc:docMk/>
          <pc:sldMk cId="4241842225" sldId="364"/>
        </pc:sldMkLst>
        <pc:spChg chg="mod">
          <ac:chgData name="Richard Decker" userId="b8f6e2a6a2a75148" providerId="LiveId" clId="{7F5D09C9-8455-4422-9BAA-371A3DBF616B}" dt="2023-11-04T17:31:26.873" v="2029" actId="208"/>
          <ac:spMkLst>
            <pc:docMk/>
            <pc:sldMk cId="4241842225" sldId="364"/>
            <ac:spMk id="7" creationId="{84021E98-6DFC-204F-E3CC-946CEC45A6E7}"/>
          </ac:spMkLst>
        </pc:spChg>
      </pc:sldChg>
      <pc:sldChg chg="addSp delSp modSp mod setBg delAnim modAnim">
        <pc:chgData name="Richard Decker" userId="b8f6e2a6a2a75148" providerId="LiveId" clId="{7F5D09C9-8455-4422-9BAA-371A3DBF616B}" dt="2023-11-04T17:42:29.134" v="2117"/>
        <pc:sldMkLst>
          <pc:docMk/>
          <pc:sldMk cId="1707645466" sldId="365"/>
        </pc:sldMkLst>
        <pc:spChg chg="del">
          <ac:chgData name="Richard Decker" userId="b8f6e2a6a2a75148" providerId="LiveId" clId="{7F5D09C9-8455-4422-9BAA-371A3DBF616B}" dt="2023-11-04T17:37:15.146" v="2080" actId="478"/>
          <ac:spMkLst>
            <pc:docMk/>
            <pc:sldMk cId="1707645466" sldId="365"/>
            <ac:spMk id="3" creationId="{8FE1DA52-BF8D-2328-C951-1339C127C7D4}"/>
          </ac:spMkLst>
        </pc:spChg>
        <pc:spChg chg="del">
          <ac:chgData name="Richard Decker" userId="b8f6e2a6a2a75148" providerId="LiveId" clId="{7F5D09C9-8455-4422-9BAA-371A3DBF616B}" dt="2023-11-04T17:37:16.812" v="2081" actId="478"/>
          <ac:spMkLst>
            <pc:docMk/>
            <pc:sldMk cId="1707645466" sldId="365"/>
            <ac:spMk id="6" creationId="{15586F1E-C986-EE7E-AF38-6E752D66B8D9}"/>
          </ac:spMkLst>
        </pc:spChg>
        <pc:spChg chg="del">
          <ac:chgData name="Richard Decker" userId="b8f6e2a6a2a75148" providerId="LiveId" clId="{7F5D09C9-8455-4422-9BAA-371A3DBF616B}" dt="2023-11-04T17:32:04.246" v="2030" actId="478"/>
          <ac:spMkLst>
            <pc:docMk/>
            <pc:sldMk cId="1707645466" sldId="365"/>
            <ac:spMk id="7" creationId="{84021E98-6DFC-204F-E3CC-946CEC45A6E7}"/>
          </ac:spMkLst>
        </pc:spChg>
        <pc:spChg chg="add mod">
          <ac:chgData name="Richard Decker" userId="b8f6e2a6a2a75148" providerId="LiveId" clId="{7F5D09C9-8455-4422-9BAA-371A3DBF616B}" dt="2023-11-04T17:40:03.636" v="2103" actId="14100"/>
          <ac:spMkLst>
            <pc:docMk/>
            <pc:sldMk cId="1707645466" sldId="365"/>
            <ac:spMk id="15" creationId="{3F5B7E41-BF18-063F-DCEE-67D43CC25AF1}"/>
          </ac:spMkLst>
        </pc:spChg>
        <pc:spChg chg="add mod">
          <ac:chgData name="Richard Decker" userId="b8f6e2a6a2a75148" providerId="LiveId" clId="{7F5D09C9-8455-4422-9BAA-371A3DBF616B}" dt="2023-11-04T17:40:28.206" v="2107" actId="14100"/>
          <ac:spMkLst>
            <pc:docMk/>
            <pc:sldMk cId="1707645466" sldId="365"/>
            <ac:spMk id="16" creationId="{3CFEACC7-5256-FE71-1C48-CCE704CCC966}"/>
          </ac:spMkLst>
        </pc:spChg>
        <pc:spChg chg="add del">
          <ac:chgData name="Richard Decker" userId="b8f6e2a6a2a75148" providerId="LiveId" clId="{7F5D09C9-8455-4422-9BAA-371A3DBF616B}" dt="2023-11-04T17:37:38.282" v="2088" actId="26606"/>
          <ac:spMkLst>
            <pc:docMk/>
            <pc:sldMk cId="1707645466" sldId="365"/>
            <ac:spMk id="17" creationId="{42A4FC2C-047E-45A5-965D-8E1E3BF09BC6}"/>
          </ac:spMkLst>
        </pc:spChg>
        <pc:spChg chg="add del">
          <ac:chgData name="Richard Decker" userId="b8f6e2a6a2a75148" providerId="LiveId" clId="{7F5D09C9-8455-4422-9BAA-371A3DBF616B}" dt="2023-11-04T17:37:44.402" v="2090" actId="26606"/>
          <ac:spMkLst>
            <pc:docMk/>
            <pc:sldMk cId="1707645466" sldId="365"/>
            <ac:spMk id="19" creationId="{67062260-CFF7-27D7-299D-5D1780278847}"/>
          </ac:spMkLst>
        </pc:spChg>
        <pc:spChg chg="add del">
          <ac:chgData name="Richard Decker" userId="b8f6e2a6a2a75148" providerId="LiveId" clId="{7F5D09C9-8455-4422-9BAA-371A3DBF616B}" dt="2023-11-04T17:37:44.402" v="2090" actId="26606"/>
          <ac:spMkLst>
            <pc:docMk/>
            <pc:sldMk cId="1707645466" sldId="365"/>
            <ac:spMk id="20" creationId="{818C04AA-A1CC-F0D7-8052-F301F1B64A67}"/>
          </ac:spMkLst>
        </pc:spChg>
        <pc:spChg chg="add del">
          <ac:chgData name="Richard Decker" userId="b8f6e2a6a2a75148" providerId="LiveId" clId="{7F5D09C9-8455-4422-9BAA-371A3DBF616B}" dt="2023-11-04T17:37:44.402" v="2090" actId="26606"/>
          <ac:spMkLst>
            <pc:docMk/>
            <pc:sldMk cId="1707645466" sldId="365"/>
            <ac:spMk id="21" creationId="{F0715E74-E09B-FEE8-2361-93B1D6897E2D}"/>
          </ac:spMkLst>
        </pc:spChg>
        <pc:spChg chg="add del">
          <ac:chgData name="Richard Decker" userId="b8f6e2a6a2a75148" providerId="LiveId" clId="{7F5D09C9-8455-4422-9BAA-371A3DBF616B}" dt="2023-11-04T17:37:44.402" v="2090" actId="26606"/>
          <ac:spMkLst>
            <pc:docMk/>
            <pc:sldMk cId="1707645466" sldId="365"/>
            <ac:spMk id="23" creationId="{ADD86487-95D6-F07B-D710-E6CA159D2DEF}"/>
          </ac:spMkLst>
        </pc:spChg>
        <pc:spChg chg="add del">
          <ac:chgData name="Richard Decker" userId="b8f6e2a6a2a75148" providerId="LiveId" clId="{7F5D09C9-8455-4422-9BAA-371A3DBF616B}" dt="2023-11-04T17:37:44.402" v="2090" actId="26606"/>
          <ac:spMkLst>
            <pc:docMk/>
            <pc:sldMk cId="1707645466" sldId="365"/>
            <ac:spMk id="37" creationId="{74A8B050-1341-E322-EE63-86B954CBCD0F}"/>
          </ac:spMkLst>
        </pc:spChg>
        <pc:spChg chg="add del">
          <ac:chgData name="Richard Decker" userId="b8f6e2a6a2a75148" providerId="LiveId" clId="{7F5D09C9-8455-4422-9BAA-371A3DBF616B}" dt="2023-11-04T17:37:44.402" v="2090" actId="26606"/>
          <ac:spMkLst>
            <pc:docMk/>
            <pc:sldMk cId="1707645466" sldId="365"/>
            <ac:spMk id="39" creationId="{8397E5D6-4D7F-0F66-888F-1883E7505C1D}"/>
          </ac:spMkLst>
        </pc:spChg>
        <pc:spChg chg="add del">
          <ac:chgData name="Richard Decker" userId="b8f6e2a6a2a75148" providerId="LiveId" clId="{7F5D09C9-8455-4422-9BAA-371A3DBF616B}" dt="2023-11-04T17:37:44.402" v="2090" actId="26606"/>
          <ac:spMkLst>
            <pc:docMk/>
            <pc:sldMk cId="1707645466" sldId="365"/>
            <ac:spMk id="41" creationId="{CA434C8A-1FE7-78C7-2287-A4551C31C714}"/>
          </ac:spMkLst>
        </pc:spChg>
        <pc:spChg chg="add">
          <ac:chgData name="Richard Decker" userId="b8f6e2a6a2a75148" providerId="LiveId" clId="{7F5D09C9-8455-4422-9BAA-371A3DBF616B}" dt="2023-11-04T17:37:44.404" v="2091" actId="26606"/>
          <ac:spMkLst>
            <pc:docMk/>
            <pc:sldMk cId="1707645466" sldId="365"/>
            <ac:spMk id="43" creationId="{E722B2DD-E14D-4972-9D98-5D6E61B1B2D2}"/>
          </ac:spMkLst>
        </pc:spChg>
        <pc:spChg chg="add">
          <ac:chgData name="Richard Decker" userId="b8f6e2a6a2a75148" providerId="LiveId" clId="{7F5D09C9-8455-4422-9BAA-371A3DBF616B}" dt="2023-11-04T17:37:44.404" v="2091" actId="26606"/>
          <ac:spMkLst>
            <pc:docMk/>
            <pc:sldMk cId="1707645466" sldId="365"/>
            <ac:spMk id="44" creationId="{CEFDB412-E777-0078-F60F-DCE1A485551B}"/>
          </ac:spMkLst>
        </pc:spChg>
        <pc:grpChg chg="add del">
          <ac:chgData name="Richard Decker" userId="b8f6e2a6a2a75148" providerId="LiveId" clId="{7F5D09C9-8455-4422-9BAA-371A3DBF616B}" dt="2023-11-04T17:37:44.402" v="2090" actId="26606"/>
          <ac:grpSpMkLst>
            <pc:docMk/>
            <pc:sldMk cId="1707645466" sldId="365"/>
            <ac:grpSpMk id="25" creationId="{B0D7D865-3261-4BBB-39E8-F17030D7A1DD}"/>
          </ac:grpSpMkLst>
        </pc:grpChg>
        <pc:grpChg chg="add del">
          <ac:chgData name="Richard Decker" userId="b8f6e2a6a2a75148" providerId="LiveId" clId="{7F5D09C9-8455-4422-9BAA-371A3DBF616B}" dt="2023-11-04T17:37:44.402" v="2090" actId="26606"/>
          <ac:grpSpMkLst>
            <pc:docMk/>
            <pc:sldMk cId="1707645466" sldId="365"/>
            <ac:grpSpMk id="29" creationId="{E3C756DA-9F2B-1C9A-3316-E5B8EE7EC4CA}"/>
          </ac:grpSpMkLst>
        </pc:grpChg>
        <pc:grpChg chg="add del">
          <ac:chgData name="Richard Decker" userId="b8f6e2a6a2a75148" providerId="LiveId" clId="{7F5D09C9-8455-4422-9BAA-371A3DBF616B}" dt="2023-11-04T17:37:44.402" v="2090" actId="26606"/>
          <ac:grpSpMkLst>
            <pc:docMk/>
            <pc:sldMk cId="1707645466" sldId="365"/>
            <ac:grpSpMk id="33" creationId="{B6554DE5-4EB6-37B0-5592-8BC98C2F4E5A}"/>
          </ac:grpSpMkLst>
        </pc:grpChg>
        <pc:picChg chg="add del mod">
          <ac:chgData name="Richard Decker" userId="b8f6e2a6a2a75148" providerId="LiveId" clId="{7F5D09C9-8455-4422-9BAA-371A3DBF616B}" dt="2023-11-04T17:32:27.368" v="2035"/>
          <ac:picMkLst>
            <pc:docMk/>
            <pc:sldMk cId="1707645466" sldId="365"/>
            <ac:picMk id="4" creationId="{E5110775-EB39-7158-284B-FF2615F273B1}"/>
          </ac:picMkLst>
        </pc:picChg>
        <pc:picChg chg="add del mod">
          <ac:chgData name="Richard Decker" userId="b8f6e2a6a2a75148" providerId="LiveId" clId="{7F5D09C9-8455-4422-9BAA-371A3DBF616B}" dt="2023-11-04T17:32:48.796" v="2040"/>
          <ac:picMkLst>
            <pc:docMk/>
            <pc:sldMk cId="1707645466" sldId="365"/>
            <ac:picMk id="8" creationId="{D1736001-E421-5B2B-A640-38D31848C07E}"/>
          </ac:picMkLst>
        </pc:picChg>
        <pc:picChg chg="add del mod">
          <ac:chgData name="Richard Decker" userId="b8f6e2a6a2a75148" providerId="LiveId" clId="{7F5D09C9-8455-4422-9BAA-371A3DBF616B}" dt="2023-11-04T17:37:12.196" v="2079" actId="478"/>
          <ac:picMkLst>
            <pc:docMk/>
            <pc:sldMk cId="1707645466" sldId="365"/>
            <ac:picMk id="10" creationId="{E9854FBA-72B8-3DB7-2B86-A90CC3A3AFCA}"/>
          </ac:picMkLst>
        </pc:picChg>
        <pc:picChg chg="add del mod">
          <ac:chgData name="Richard Decker" userId="b8f6e2a6a2a75148" providerId="LiveId" clId="{7F5D09C9-8455-4422-9BAA-371A3DBF616B}" dt="2023-11-04T17:37:55.143" v="2092" actId="478"/>
          <ac:picMkLst>
            <pc:docMk/>
            <pc:sldMk cId="1707645466" sldId="365"/>
            <ac:picMk id="12" creationId="{81D3FEFC-62F3-4AB5-292D-79B91666378F}"/>
          </ac:picMkLst>
        </pc:picChg>
        <pc:picChg chg="add mod">
          <ac:chgData name="Richard Decker" userId="b8f6e2a6a2a75148" providerId="LiveId" clId="{7F5D09C9-8455-4422-9BAA-371A3DBF616B}" dt="2023-11-04T17:42:11.545" v="2115" actId="1076"/>
          <ac:picMkLst>
            <pc:docMk/>
            <pc:sldMk cId="1707645466" sldId="365"/>
            <ac:picMk id="14" creationId="{F2D09147-82B1-B177-22B7-070613BB88BB}"/>
          </ac:picMkLst>
        </pc:picChg>
      </pc:sldChg>
      <pc:sldChg chg="addSp delSp modSp mod modAnim">
        <pc:chgData name="Richard Decker" userId="b8f6e2a6a2a75148" providerId="LiveId" clId="{7F5D09C9-8455-4422-9BAA-371A3DBF616B}" dt="2023-11-04T17:58:47.018" v="2550"/>
        <pc:sldMkLst>
          <pc:docMk/>
          <pc:sldMk cId="756331208" sldId="366"/>
        </pc:sldMkLst>
        <pc:spChg chg="del">
          <ac:chgData name="Richard Decker" userId="b8f6e2a6a2a75148" providerId="LiveId" clId="{7F5D09C9-8455-4422-9BAA-371A3DBF616B}" dt="2023-11-04T17:55:21.627" v="2489" actId="478"/>
          <ac:spMkLst>
            <pc:docMk/>
            <pc:sldMk cId="756331208" sldId="366"/>
            <ac:spMk id="2" creationId="{FB361F60-4632-BB9E-92C8-D4622D2BEBB8}"/>
          </ac:spMkLst>
        </pc:spChg>
        <pc:spChg chg="del">
          <ac:chgData name="Richard Decker" userId="b8f6e2a6a2a75148" providerId="LiveId" clId="{7F5D09C9-8455-4422-9BAA-371A3DBF616B}" dt="2023-11-04T17:54:58.635" v="2441" actId="478"/>
          <ac:spMkLst>
            <pc:docMk/>
            <pc:sldMk cId="756331208" sldId="366"/>
            <ac:spMk id="4" creationId="{274D59BD-8568-0BE5-3E1E-743375C77CBA}"/>
          </ac:spMkLst>
        </pc:spChg>
        <pc:spChg chg="add mod">
          <ac:chgData name="Richard Decker" userId="b8f6e2a6a2a75148" providerId="LiveId" clId="{7F5D09C9-8455-4422-9BAA-371A3DBF616B}" dt="2023-11-04T17:58:03.815" v="2544" actId="1076"/>
          <ac:spMkLst>
            <pc:docMk/>
            <pc:sldMk cId="756331208" sldId="366"/>
            <ac:spMk id="5" creationId="{ECB971F7-DDDB-6AF2-BA69-ED5FDAED20FD}"/>
          </ac:spMkLst>
        </pc:spChg>
        <pc:spChg chg="add mod">
          <ac:chgData name="Richard Decker" userId="b8f6e2a6a2a75148" providerId="LiveId" clId="{7F5D09C9-8455-4422-9BAA-371A3DBF616B}" dt="2023-11-04T17:57:58.504" v="2543" actId="1076"/>
          <ac:spMkLst>
            <pc:docMk/>
            <pc:sldMk cId="756331208" sldId="366"/>
            <ac:spMk id="6" creationId="{BF89F221-9477-A329-F64C-8E90E6A28E00}"/>
          </ac:spMkLst>
        </pc:spChg>
        <pc:spChg chg="mod">
          <ac:chgData name="Richard Decker" userId="b8f6e2a6a2a75148" providerId="LiveId" clId="{7F5D09C9-8455-4422-9BAA-371A3DBF616B}" dt="2023-11-04T17:55:17.638" v="2488" actId="20577"/>
          <ac:spMkLst>
            <pc:docMk/>
            <pc:sldMk cId="756331208" sldId="366"/>
            <ac:spMk id="9" creationId="{42AFC560-3286-AE7A-06C9-6E3C859B90CD}"/>
          </ac:spMkLst>
        </pc:spChg>
      </pc:sldChg>
      <pc:sldChg chg="delSp modSp mod setBg delAnim">
        <pc:chgData name="Richard Decker" userId="b8f6e2a6a2a75148" providerId="LiveId" clId="{7F5D09C9-8455-4422-9BAA-371A3DBF616B}" dt="2023-11-05T01:21:48.654" v="2590"/>
        <pc:sldMkLst>
          <pc:docMk/>
          <pc:sldMk cId="2301571925" sldId="367"/>
        </pc:sldMkLst>
        <pc:spChg chg="mod">
          <ac:chgData name="Richard Decker" userId="b8f6e2a6a2a75148" providerId="LiveId" clId="{7F5D09C9-8455-4422-9BAA-371A3DBF616B}" dt="2023-11-05T01:21:20.829" v="2587" actId="207"/>
          <ac:spMkLst>
            <pc:docMk/>
            <pc:sldMk cId="2301571925" sldId="367"/>
            <ac:spMk id="3" creationId="{0017FEDA-CF2C-CB33-FBEA-27DFA959DDE7}"/>
          </ac:spMkLst>
        </pc:spChg>
        <pc:spChg chg="del">
          <ac:chgData name="Richard Decker" userId="b8f6e2a6a2a75148" providerId="LiveId" clId="{7F5D09C9-8455-4422-9BAA-371A3DBF616B}" dt="2023-11-05T01:21:05.516" v="2575" actId="478"/>
          <ac:spMkLst>
            <pc:docMk/>
            <pc:sldMk cId="2301571925" sldId="367"/>
            <ac:spMk id="5" creationId="{ECB971F7-DDDB-6AF2-BA69-ED5FDAED20FD}"/>
          </ac:spMkLst>
        </pc:spChg>
        <pc:spChg chg="del">
          <ac:chgData name="Richard Decker" userId="b8f6e2a6a2a75148" providerId="LiveId" clId="{7F5D09C9-8455-4422-9BAA-371A3DBF616B}" dt="2023-11-05T01:21:06.661" v="2576" actId="478"/>
          <ac:spMkLst>
            <pc:docMk/>
            <pc:sldMk cId="2301571925" sldId="367"/>
            <ac:spMk id="6" creationId="{BF89F221-9477-A329-F64C-8E90E6A28E00}"/>
          </ac:spMkLst>
        </pc:spChg>
        <pc:spChg chg="del">
          <ac:chgData name="Richard Decker" userId="b8f6e2a6a2a75148" providerId="LiveId" clId="{7F5D09C9-8455-4422-9BAA-371A3DBF616B}" dt="2023-11-05T01:21:04.468" v="2574" actId="478"/>
          <ac:spMkLst>
            <pc:docMk/>
            <pc:sldMk cId="2301571925" sldId="367"/>
            <ac:spMk id="9" creationId="{42AFC560-3286-AE7A-06C9-6E3C859B90C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4T16:16:09.27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4T16:18:01.168"/>
    </inkml:context>
    <inkml:brush xml:id="br0">
      <inkml:brushProperty name="width" value="0.1" units="cm"/>
      <inkml:brushProperty name="height" value="0.1" units="cm"/>
      <inkml:brushProperty name="color" value="#00B0F0"/>
    </inkml:brush>
  </inkml:definitions>
  <inkml:trace contextRef="#ctx0" brushRef="#br0">1275 7764 24575,'0'21'0,"-1"0"0,-2 1 0,0-1 0,-1 0 0,-1-1 0,-1 1 0,-1-1 0,-16 33 0,16-35 0,0 1 0,1-1 0,1 1 0,-4 30 0,1-6 0,4-31 0,1 0 0,-2 0 0,0 0 0,0-1 0,-1 0 0,0 0 0,-1 0 0,-1-1 0,1 1 0,-14 11 0,0-1 0,-1 0 0,-1-2 0,-35 22 0,52-37 0,0 1 0,1-1 0,-1 2 0,1-1 0,0 0 0,0 1 0,1 0 0,0 0 0,0 1 0,0-1 0,1 1 0,-1 0 0,2-1 0,-1 2 0,1-1 0,-3 14 0,2 7 0,0 1 0,2-1 0,3 35 0,-1-36 0,-1-1 0,-5 52 0,-2-53 0,-1 0 0,0 0 0,-2-1 0,-18 32 0,0 3 0,5-16 0,17-33 0,0 1 0,1-1 0,0 1 0,1 0 0,0 1 0,-3 18 0,1 57 0,5-61 0,-1-1 0,-7 39 0,7-53 0,-2 2 0,1 1 0,1-1 0,0 1 0,1 19 0,1-30 0,0 0 0,0 0 0,0 0 0,1 0 0,0 0 0,-1 0 0,1 0 0,0 0 0,1 0 0,-1 0 0,0 0 0,1 0 0,0-1 0,-1 1 0,1-1 0,0 1 0,1-1 0,-1 0 0,0 0 0,0 0 0,1 0 0,0 0 0,-1 0 0,6 2 0,2 0 0,-1-1 0,1 0 0,0-1 0,0 0 0,0-1 0,16 1 0,64-4 0,-47-1 0,-28 3 0,7-1 0,36-5 0,-52 5 0,-1 0 0,1 0 0,0-1 0,-1 0 0,1 0 0,-1-1 0,0 1 0,0-1 0,0 0 0,0 0 0,6-6 0,-1-2 0,-1 0 0,0-1 0,-1 0 0,-1-1 0,11-20 0,17-29 0,-21 40 0,-1 0 0,-1-1 0,-1-1 0,0 0 0,7-29 0,-14 41 0,0 1 0,1 0 0,1 0 0,0 1 0,0 0 0,1 0 0,0 0 0,10-9 0,10-8 0,37-30 0,-35 33 0,29-31 0,-52 49 0,1 1 0,-1 0 0,1 0 0,0 0 0,1 1 0,-1 0 0,1 1 0,0 0 0,0 0 0,0 0 0,0 1 0,11-2 0,7-2 0,237-56 0,-256 60 0,0 1 0,1 0 0,-1 0 0,1 0 0,14 2 0,-20 0 0,0-1 0,0 0 0,0 1 0,0 0 0,0-1 0,0 1 0,0 0 0,0 0 0,0 0 0,0 0 0,-1 0 0,1 1 0,0-1 0,-1 1 0,1-1 0,-1 1 0,1-1 0,-1 1 0,0 0 0,0 0 0,0-1 0,0 1 0,0 0 0,0 0 0,1 3 0,12 44 0,-2 1 0,-2 0 0,-3 1 0,-1-1 0,-3 72 0,-3-118 0,3 85 0,-1-79 0,-1-1 0,1 1 0,1 0 0,0-1 0,0 1 0,9 16 0,4 2 0,13 36 0,-27-59 0,0-1 0,0 0 0,0 0 0,1 0 0,-1 0 0,1 0 0,0-1 0,0 1 0,0-1 0,1 0 0,-1 0 0,1 0 0,5 3 0,-2-2 0,-1-1 0,1 1 0,1-2 0,-1 1 0,0-1 0,1 0 0,10 1 0,4-1 0,1-1 0,-1-2 0,0 0 0,38-7 0,-32 3 0,1-1 0,41-15 0,-55 15 0,0-1 0,0 0 0,0-1 0,-1-1 0,25-20 0,-19 11 0,54-41 0,-64 53 0,0-1 0,1 1 0,0 1 0,0 0 0,21-6 0,-15 6 0,1 0 0,-1-1 0,0-1 0,0 0 0,20-13 0,-2 0 0,-26 16 0,-1 0 0,-1-1 0,1 0 0,-1 0 0,0-1 0,0 1 0,12-15 0,-15 16 0,18-23 0,21-35 0,-37 52 0,0 0 0,-1 0 0,-1-1 0,1 1 0,-2-1 0,0 0 0,4-21 0,-7 29 0,1-10 0,0 0 0,1 0 0,0 1 0,1-1 0,1 1 0,0-1 0,1 1 0,0 0 0,9-16 0,31-34 0,-29 43 0,-1-1 0,-2-1 0,0 0 0,13-30 0,-5-2 0,28-63 0,-42 103 0,1 0 0,0 1 0,0 0 0,1 1 0,1 0 0,18-17 0,19-8 0,-28 23 0,25-24 0,-39 32 0,0 0 0,0 0 0,-1-1 0,0 0 0,0 0 0,0 0 0,-1-1 0,6-12 0,10-35 0,-6 18 0,-1 0 0,10-57 0,-19 75 0,1-1 0,0 1 0,8-20 0,-9 31 0,1-1 0,0 1 0,0-1 0,0 1 0,1 0 0,-1 1 0,2-1 0,-1 1 0,9-8 0,3 0 0,0-1 0,2 2 0,-1 0 0,2 2 0,0 0 0,0 1 0,0 1 0,1 0 0,1 2 0,33-7 0,102-9 0,-139 19 0,-1-1 0,0-1 0,0-1 0,17-8 0,-11 4 0,28-9 0,-32 14 0,0 0 0,0-2 0,28-16 0,-15 6 0,-17 10 0,-1 0 0,0-1 0,25-20 0,17-21 0,-25 24 0,-1-2 0,36-42 0,-46 48 0,0 2 0,2-1 0,0 2 0,1 1 0,1 1 0,34-18 0,-9 2 0,-1-2 0,84-81 0,-115 99 0,2 1 0,-1 1 0,41-25 0,-41 29 0,-1-1 0,0-1 0,-1 0 0,17-18 0,53-67 0,-51 57 0,61-54 0,-42 44 0,-9 10 0,89-62 0,-119 89 0,0 1 0,-1-2 0,-1 0 0,0-1 0,-1 0 0,11-20 0,15-17 0,-31 42 0,0 1 0,1 1 0,0 0 0,1 0 0,0 0 0,0 1 0,0 1 0,1 0 0,0 0 0,15-7 0,-14 9 0,44-18 0,61-35 0,-100 48 0,0 0 0,0-1 0,-2-1 0,1-1 0,-1 0 0,-1 0 0,22-30 0,-22 24 0,-1-1 0,0 0 0,-1-1 0,-2-1 0,12-34 0,-5 9 0,24-47 0,9-22 0,-42 87 0,0 0 0,-2-1 0,-1 1 0,-2-1 0,-2-42 0,4-36 0,3 31 0,31-503 0,-38 553 0,-1 11 0,2 1 0,-1-1 0,2 1 0,0 0 0,1 0 0,0-1 0,8-19 0,-3 15 0,-2-1 0,0-1 0,-1 1 0,-1-1 0,2-34 0,-7-114 0,-1 80 0,2-362 0,1 426 0,2 0 0,10-45 0,-6 40 0,3-44 0,-7-276 0,-6 180 0,5 88 0,0 30 0,-7-76 0,4 123 0,0-1 0,0 0 0,-1 1 0,0-1 0,-1 1 0,1 0 0,-1-1 0,0 1 0,-1 0 0,1 1 0,-1-1 0,0 1 0,-1-1 0,1 1 0,-1 0 0,0 1 0,0-1 0,-11-5 0,6 3 0,-1 2 0,-1-1 0,1 1 0,-1 1 0,0 0 0,0 1 0,0 0 0,-1 1 0,-16-1 0,-41 2 0,48 2 0,1-2 0,-1 0 0,-32-7 0,51 7 0,0 0 0,0 0 0,0 0 0,0-1 0,0 1 0,1-1 0,-1 0 0,0 0 0,1 0 0,-1 0 0,1-1 0,0 1 0,0 0 0,0-1 0,0 0 0,0 1 0,1-1 0,-1 0 0,1 0 0,-1 0 0,1 0 0,0 0 0,1 0 0,-1-1 0,0 1 0,0-6 0,0-5 0,0 0 0,1 0 0,1-1 0,4-22 0,0 10 0,15-41 0,-11 38 0,-7 25 0,0 0 0,0-1 0,1 1 0,0 0 0,0 0 0,0 0 0,0 1 0,1-1 0,0 1 0,7-8 0,3 1 0,1 0 0,18-10 0,-22 15 0,0-1 0,0 0 0,0-1 0,-1 0 0,17-19 0,-16 11 0,0 0 0,-1-1 0,-1 0 0,-1-1 0,0 0 0,-1 0 0,-1 0 0,-1-1 0,4-28 0,-3 5 0,-2 0 0,-2 0 0,-4-56 0,1 88 0,1 0 0,-2 0 0,0-1 0,0 1 0,-1 0 0,0 1 0,-1-1 0,0 0 0,0 1 0,-1 0 0,0 0 0,-13-16 0,9 14 0,0-1 0,0-1 0,1 1 0,1-2 0,0 1 0,1-1 0,-7-21 0,8 20 0,-1 0 0,0 1 0,-1 0 0,-1 0 0,0 0 0,-1 1 0,0 0 0,-1 1 0,-1 0 0,0 1 0,0 0 0,-1 1 0,0 0 0,-21-12 0,-17-8 0,-2 2 0,-85-33 0,86 40 0,-41-23 0,81 38 0,1-1 0,0 0 0,1 0 0,-1-1 0,1 0 0,-10-13 0,14 14 0,0-1 0,0 1 0,1-2 0,-6-14 0,-11-21 0,20 43 0,-8-15 0,-1 1 0,0 1 0,-1 0 0,-1 0 0,0 1 0,-21-17 0,0 6 0,4 3 0,0-2 0,-37-37 0,48 40 0,-7-7 0,-34-29 0,49 48 0,0 0 0,0 1 0,-1 0 0,0 1 0,0 1 0,0 0 0,-19-6 0,-183-60 0,193 65 0,-1 1 0,0 0 0,0 2 0,-1 0 0,1 2 0,-36 1 0,-41-3 0,76-1 0,-1-1 0,-31-10 0,3 0 0,14 6 0,-1 1 0,0 2 0,-72-2 0,82 8 0,0 1 0,-30 5 0,49-5 0,0 1 0,0 1 0,0-1 0,1 1 0,-1 1 0,1 0 0,0 0 0,0 0 0,0 1 0,-10 9 0,4-2 0,1 0 0,0 1 0,1 0 0,1 1 0,0 0 0,1 1 0,0 0 0,1 0 0,1 1 0,1 1 0,-7 19 0,12-28 0,0 1 0,-1-1 0,0 1 0,0-1 0,-1 0 0,0 0 0,-1-1 0,0 1 0,0-1 0,0 0 0,-1 0 0,0 0 0,0-1 0,-1 0 0,0-1 0,0 1 0,0-1 0,-1 0 0,1-1 0,-1 0 0,0 0 0,0-1 0,-12 3 0,-210 54 0,101-31 0,23-6 0,91-19 0,1 2 0,-1 0 0,2 1 0,-21 13 0,19-11 0,0-1 0,-1 0 0,-18 6 0,-20 2 0,31-10 0,0 1 0,-28 12 0,-17 15 0,3 4 0,-64 46 0,123-79 0,0 0 0,0 0 0,1 0 0,0 1 0,0 0 0,0 0 0,0 0 0,1 1 0,0-1 0,1 1 0,-1 0 0,1 0 0,1 0 0,-3 8 0,1-3 0,-1 5 0,-1 0 0,-1 0 0,0-1 0,-11 17 0,12-27 0,1 0 0,-1 0 0,0-1 0,0 0 0,-1-1 0,1 1 0,-1-1 0,0-1 0,0 1 0,-1-1 0,-11 3 0,-21 12 0,-110 64 0,139-76 0,-1 0 0,-1-1 0,1-1 0,-1 0 0,1 0 0,-1-1 0,-20 2 0,-8-3 0,-45-1 0,55-3 0,0 2 0,0 2 0,-43 7 0,-29 19 0,63-15 0,-57 9 0,44-16 0,-61-2 0,61-3 0,-60 8 0,101-6 0,-1 1 0,1 0 0,0 0 0,0 2 0,0-1 0,1 1 0,-14 10 0,11-6 0,-1-2 0,0 0 0,0-1 0,-19 6 0,3-5 0,-42 4 0,16-3 0,-337 54 0,370-59 0,-10 0 0,15-2 0,-1 1 0,1 1 0,0 1 0,-33 12 0,26-8 0,-1 0 0,0-2 0,0-1 0,-45 4 0,29-4 0,28-3 0,1 1 0,-1 0 0,1 1 0,0 0 0,1 2 0,-18 9 0,-76 55 0,93-61 0,-100 63 0,107-69 0,0 0 0,1 1 0,-1-1 0,1 1 0,0 0 0,1 1 0,-1 0 0,1 0 0,0 0 0,0 0 0,1 1 0,-4 7 0,3-4 0,2 0 0,-1 0 0,1 0 0,1 1 0,-1-1 0,2 1 0,0-1 0,0 15 0,4 161 0,-1-169 0,0 1 0,1-1 0,1 0 0,1 0 0,0-1 0,1 0 0,1 0 0,0 0 0,1 0 0,10 14 0,17 22 0,56 64 0,-26-39 0,148 135 0,-179-183 0,1-2 0,2-2 0,0-1 0,1-2 0,1-1 0,1-2 0,46 14 0,-75-30 0,1 0 0,-1 0 0,1-2 0,0 1 0,-1-2 0,1 1 0,15-3 0,3-2 0,44-11 0,-33 5 0,-14 6 0,0 1 0,0 1 0,37 2 0,-42 1 0,0-1 0,-1-1 0,1 0 0,0-2 0,40-10 0,-52 9 0,-1 0 0,0 0 0,0-1 0,0 0 0,-1 0 0,0-1 0,14-13 0,-2-1 0,25-33 0,-39 45 0,2-1 0,2 0 0,-1 0 0,2 1 0,-1 0 0,1 1 0,13-7 0,22-15 0,-23 12 0,4-4 0,30-16 0,-46 31 0,0 1 0,0 0 0,1 0 0,0 1 0,0 1 0,16-3 0,27 1 0,0 2 0,83 6 0,-29 1 0,29-3 0,238-3 0,-326-4 0,-42 4 0,0 0 0,1 1 0,-1 0 0,1 0 0,0 1 0,-1 0 0,1 1 0,-1 0 0,10 2 0,-15-2 0,-1 0 0,0 0 0,1 0 0,-1 0 0,0 0 0,0 1 0,0-1 0,0 1 0,0 0 0,0 0 0,-1-1 0,1 1 0,-1 0 0,1 0 0,-1 1 0,1-1 0,-1 0 0,0 0 0,0 1 0,0-1 0,-1 0 0,1 1 0,0-1 0,-1 1 0,0-1 0,1 1 0,-1-1 0,0 1 0,0-1 0,-1 1 0,0 2 0,0 3 0,0 0 0,-1 0 0,0 0 0,-1 0 0,0-1 0,0 1 0,-1-1 0,-6 10 0,-1-1 0,-2-1 0,0-1 0,0-1 0,-21 17 0,4-3 0,-25 15 0,45-36 0,1 0 0,0 1 0,0 0 0,1 1 0,0-1 0,0 2 0,0-1 0,1 1 0,1 0 0,-7 12 0,4-2 0,2 1 0,0 0 0,2 1 0,0-1 0,1 1 0,-2 31 0,7 130 0,1-85 0,-3 32 0,3 121 0,0-227 0,1-1 0,1 0 0,0 0 0,9 22 0,-9-32 0,0 0 0,2-1 0,-1 0 0,1 0 0,1 0 0,0-1 0,1 1 0,14 14 0,-8-10 0,0 1 0,-1 0 0,-1 0 0,-1 1 0,0 1 0,-2 0 0,0 0 0,-1 1 0,0 0 0,-2 1 0,0 0 0,-1 0 0,-1 0 0,2 38 0,-5-39 0,-1 0 0,1 0 0,2 0 0,5 26 0,-7-39 0,1 0 0,1 0 0,-1 0 0,1 0 0,0-1 0,1 1 0,-1-1 0,1 1 0,0-1 0,0 0 0,1-1 0,-1 1 0,11 7 0,-6-6 0,-1 1 0,0 0 0,0 0 0,0 1 0,12 15 0,-16-16 0,-1 0 0,1-1 0,-1 1 0,0 0 0,0 0 0,-1 1 0,0-1 0,0 1 0,0 7 0,2 37 0,-3-1 0,-5 55 0,1-4 0,4 79 0,-3 113 0,1-281 0,0-1 0,-1 0 0,-1 0 0,0 0 0,-1-1 0,0 1 0,0-1 0,-10 17 0,-5 3 0,-36 45 0,45-62 0,2-2 0,1 0 0,0 1 0,0 1 0,2-1 0,0 1 0,0 0 0,1 0 0,1 0 0,-2 16 0,-13 49 0,15-72 0,0 1 0,-1-1 0,0 1 0,0-1 0,0 0 0,-1 0 0,0-1 0,-1 1 0,1-1 0,-1 0 0,-11 8 0,-8 4 0,-51 28 0,18-12 0,40-22 0,1 0 0,0 1 0,1 1 0,1 0 0,0 2 0,1-1 0,0 2 0,2 0 0,0 0 0,0 1 0,-11 26 0,11-22 0,0-1 0,-2-1 0,-27 32 0,22-28 0,6-6 0,2 1 0,0 0 0,1 1 0,0 0 0,-7 25 0,10-24 0,-1 0 0,-1-1 0,-1-1 0,0 0 0,-14 19 0,-47 68 0,5-6 0,57-88 0,-1 0 0,-1-1 0,0 0 0,-1-1 0,-24 17 0,23-19 0,0 0 0,0 1 0,0 1 0,2 0 0,-1 1 0,1 0 0,1 1 0,0 0 0,-13 20 0,14-16 0,0 0 0,-2-1 0,1 0 0,-2-1 0,0 0 0,-1-1 0,0 0 0,-1-1 0,-18 13 0,14-15 0,1 1 0,0 1 0,1 1 0,0 0 0,1 1 0,-14 17 0,-49 75 0,72-98 0,-1-1 0,0 1 0,0-1 0,-1-1 0,1 0 0,-1 0 0,-16 9 0,13-9 0,0 1 0,1 1 0,-19 16 0,18-12-341,1 1 0,0 0-1,-10 16 1,8-7-6485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4T16:16:09.27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11/5/2023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11/5/2023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11/5/2023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11/5/2023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11/5/2023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11/5/2023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11/5/2023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11/5/2023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11/5/2023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11/5/2023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11/5/2023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11/5/2023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019600" y="1685925"/>
            <a:ext cx="5172400"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“Promises Made, Promises Kept”</a:t>
            </a:r>
          </a:p>
          <a:p>
            <a:pPr algn="ctr">
              <a:lnSpc>
                <a:spcPct val="110000"/>
              </a:lnSpc>
              <a:spcBef>
                <a:spcPct val="0"/>
              </a:spcBef>
              <a:spcAft>
                <a:spcPts val="600"/>
              </a:spcAft>
            </a:pPr>
            <a:r>
              <a:rPr lang="en-US" sz="1400" b="1" i="1" spc="150" dirty="0">
                <a:latin typeface="+mj-lt"/>
                <a:ea typeface="+mj-ea"/>
                <a:cs typeface="+mj-cs"/>
              </a:rPr>
              <a:t>Part II: Acts 18:18-23</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844769" cy="5565327"/>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6350" y="0"/>
            <a:ext cx="122047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 Paul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kept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his promise to the Lord:</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E1DA52-BF8D-2328-C951-1339C127C7D4}"/>
              </a:ext>
            </a:extLst>
          </p:cNvPr>
          <p:cNvSpPr txBox="1"/>
          <p:nvPr/>
        </p:nvSpPr>
        <p:spPr>
          <a:xfrm>
            <a:off x="1" y="523220"/>
            <a:ext cx="122110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God’s will was for Paul to keep his promise and that meant an offering in </a:t>
            </a:r>
            <a:r>
              <a:rPr kumimoji="0" lang="en-US" sz="2400" b="0" i="1" u="sng" strike="noStrike" kern="1200" cap="none" spc="0" normalizeH="0" baseline="0" noProof="0" dirty="0">
                <a:ln>
                  <a:noFill/>
                </a:ln>
                <a:solidFill>
                  <a:srgbClr val="ED7D31"/>
                </a:solidFill>
                <a:effectLst/>
                <a:uLnTx/>
                <a:uFillTx/>
                <a:latin typeface="Calibri" panose="020F0502020204030204"/>
                <a:ea typeface="+mn-ea"/>
                <a:cs typeface="+mn-cs"/>
              </a:rPr>
              <a:t>Jerusalem</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021E98-6DFC-204F-E3CC-946CEC45A6E7}"/>
              </a:ext>
            </a:extLst>
          </p:cNvPr>
          <p:cNvSpPr txBox="1"/>
          <p:nvPr/>
        </p:nvSpPr>
        <p:spPr>
          <a:xfrm>
            <a:off x="3691318" y="1875702"/>
            <a:ext cx="4809363" cy="129266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Acts 18:21a</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noProof="0" dirty="0">
                <a:ln>
                  <a:noFill/>
                </a:ln>
                <a:solidFill>
                  <a:prstClr val="black"/>
                </a:solidFill>
                <a:effectLst/>
                <a:uLnTx/>
                <a:uFillTx/>
                <a:latin typeface="Calibri" panose="020F0502020204030204"/>
                <a:ea typeface="+mn-ea"/>
                <a:cs typeface="+mn-cs"/>
              </a:rPr>
              <a:t>(NKJV)</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Paul bade them</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farewell, saying,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“I must by all means keep this coming feast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Calibri" panose="020F0502020204030204"/>
              </a:rPr>
              <a:t>in </a:t>
            </a:r>
            <a:r>
              <a:rPr lang="en-US" sz="2400" noProof="0" dirty="0" err="1">
                <a:solidFill>
                  <a:prstClr val="black"/>
                </a:solidFill>
                <a:latin typeface="Calibri" panose="020F0502020204030204"/>
              </a:rPr>
              <a:t>Jersusalem</a:t>
            </a:r>
            <a:r>
              <a:rPr lang="en-US" sz="2400" noProof="0" dirty="0">
                <a:solidFill>
                  <a:prstClr val="black"/>
                </a:solidFill>
                <a:latin typeface="Calibri" panose="020F0502020204030204"/>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4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CEFDB412-E777-0078-F60F-DCE1A4855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82194" y="3050852"/>
            <a:ext cx="6858001" cy="756295"/>
          </a:xfrm>
          <a:prstGeom prst="rect">
            <a:avLst/>
          </a:prstGeom>
          <a:ln>
            <a:noFill/>
          </a:ln>
          <a:effectLst>
            <a:outerShdw blurRad="203200" dist="101600" dir="93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map of the world">
            <a:extLst>
              <a:ext uri="{FF2B5EF4-FFF2-40B4-BE49-F238E27FC236}">
                <a16:creationId xmlns:a16="http://schemas.microsoft.com/office/drawing/2014/main" id="{F2D09147-82B1-B177-22B7-070613BB8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44" y="0"/>
            <a:ext cx="11542112" cy="6858000"/>
          </a:xfrm>
          <a:prstGeom prst="rect">
            <a:avLst/>
          </a:prstGeom>
        </p:spPr>
      </p:pic>
      <p:sp>
        <p:nvSpPr>
          <p:cNvPr id="15" name="Oval 14">
            <a:extLst>
              <a:ext uri="{FF2B5EF4-FFF2-40B4-BE49-F238E27FC236}">
                <a16:creationId xmlns:a16="http://schemas.microsoft.com/office/drawing/2014/main" id="{3F5B7E41-BF18-063F-DCEE-67D43CC25AF1}"/>
              </a:ext>
            </a:extLst>
          </p:cNvPr>
          <p:cNvSpPr/>
          <p:nvPr/>
        </p:nvSpPr>
        <p:spPr>
          <a:xfrm>
            <a:off x="8595360" y="5586984"/>
            <a:ext cx="1115568" cy="713232"/>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CFEACC7-5256-FE71-1C48-CCE704CCC966}"/>
              </a:ext>
            </a:extLst>
          </p:cNvPr>
          <p:cNvSpPr/>
          <p:nvPr/>
        </p:nvSpPr>
        <p:spPr>
          <a:xfrm>
            <a:off x="9086088" y="2313432"/>
            <a:ext cx="1530096" cy="806196"/>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6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Application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B361F60-4632-BB9E-92C8-D4622D2BEBB8}"/>
              </a:ext>
            </a:extLst>
          </p:cNvPr>
          <p:cNvSpPr txBox="1"/>
          <p:nvPr/>
        </p:nvSpPr>
        <p:spPr>
          <a:xfrm>
            <a:off x="1590802" y="1948325"/>
            <a:ext cx="9010396" cy="34163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Matthew 5:33-37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defRPr/>
            </a:pPr>
            <a:r>
              <a:rPr lang="en-US" b="1" baseline="30000" dirty="0">
                <a:solidFill>
                  <a:srgbClr val="00B050"/>
                </a:solidFill>
              </a:rPr>
              <a:t>33</a:t>
            </a:r>
            <a:r>
              <a:rPr lang="en-US" dirty="0"/>
              <a:t> “Again you have heard that it was said to those of old, ‘You shall not swear falsely, </a:t>
            </a:r>
          </a:p>
          <a:p>
            <a:pPr algn="ctr">
              <a:defRPr/>
            </a:pPr>
            <a:r>
              <a:rPr lang="en-US" dirty="0"/>
              <a:t>but shall perform to the Lord what you have sworn.’ </a:t>
            </a:r>
          </a:p>
          <a:p>
            <a:pPr algn="ctr">
              <a:defRPr/>
            </a:pPr>
            <a:r>
              <a:rPr lang="en-US" sz="2400" b="1" baseline="30000" dirty="0">
                <a:solidFill>
                  <a:srgbClr val="00B050"/>
                </a:solidFill>
              </a:rPr>
              <a:t>34</a:t>
            </a:r>
            <a:r>
              <a:rPr lang="en-US" sz="2400" dirty="0"/>
              <a:t> But I say to you, Do not take an oath at all, </a:t>
            </a:r>
          </a:p>
          <a:p>
            <a:pPr algn="ctr">
              <a:defRPr/>
            </a:pPr>
            <a:r>
              <a:rPr lang="en-US" dirty="0"/>
              <a:t>either </a:t>
            </a:r>
            <a:r>
              <a:rPr lang="en-US" sz="2400" dirty="0"/>
              <a:t>by heaven</a:t>
            </a:r>
            <a:r>
              <a:rPr lang="en-US" dirty="0"/>
              <a:t>, for it is the throne of God, </a:t>
            </a:r>
          </a:p>
          <a:p>
            <a:pPr algn="ctr">
              <a:defRPr/>
            </a:pPr>
            <a:r>
              <a:rPr lang="en-US" b="1" baseline="30000" dirty="0">
                <a:solidFill>
                  <a:srgbClr val="00B050"/>
                </a:solidFill>
              </a:rPr>
              <a:t>35</a:t>
            </a:r>
            <a:r>
              <a:rPr lang="en-US" dirty="0"/>
              <a:t> or </a:t>
            </a:r>
            <a:r>
              <a:rPr lang="en-US" sz="2400" dirty="0"/>
              <a:t>by the earth</a:t>
            </a:r>
            <a:r>
              <a:rPr lang="en-US" sz="2000" dirty="0"/>
              <a:t>, </a:t>
            </a:r>
            <a:r>
              <a:rPr lang="en-US" dirty="0"/>
              <a:t>for it is his footstool, </a:t>
            </a:r>
          </a:p>
          <a:p>
            <a:pPr algn="ctr">
              <a:defRPr/>
            </a:pPr>
            <a:r>
              <a:rPr lang="en-US" dirty="0"/>
              <a:t>or </a:t>
            </a:r>
            <a:r>
              <a:rPr lang="en-US" sz="2400" dirty="0"/>
              <a:t>by Jerusalem</a:t>
            </a:r>
            <a:r>
              <a:rPr lang="en-US" dirty="0"/>
              <a:t>, for it is the city of the great King. </a:t>
            </a:r>
          </a:p>
          <a:p>
            <a:pPr algn="ctr">
              <a:defRPr/>
            </a:pPr>
            <a:r>
              <a:rPr lang="en-US" b="1" baseline="30000" dirty="0">
                <a:solidFill>
                  <a:srgbClr val="00B050"/>
                </a:solidFill>
              </a:rPr>
              <a:t>36</a:t>
            </a:r>
            <a:r>
              <a:rPr lang="en-US" dirty="0"/>
              <a:t> And do not take an oath </a:t>
            </a:r>
            <a:r>
              <a:rPr lang="en-US" sz="2400" dirty="0"/>
              <a:t>by your head</a:t>
            </a:r>
            <a:r>
              <a:rPr lang="en-US" dirty="0"/>
              <a:t>, for you cannot make one hair white or black. </a:t>
            </a:r>
          </a:p>
          <a:p>
            <a:pPr algn="ctr">
              <a:defRPr/>
            </a:pPr>
            <a:r>
              <a:rPr lang="en-US" sz="2400" b="1" baseline="30000" dirty="0">
                <a:solidFill>
                  <a:srgbClr val="00B050"/>
                </a:solidFill>
              </a:rPr>
              <a:t>37</a:t>
            </a:r>
            <a:r>
              <a:rPr lang="en-US" sz="2400" dirty="0"/>
              <a:t> Let what you say be simply ‘Yes’ or ‘No’; </a:t>
            </a:r>
          </a:p>
          <a:p>
            <a:pPr algn="ctr">
              <a:defRPr/>
            </a:pPr>
            <a:r>
              <a:rPr lang="en-US" dirty="0"/>
              <a:t>anything more than this comes from evil.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2AFC560-3286-AE7A-06C9-6E3C859B90CD}"/>
              </a:ext>
            </a:extLst>
          </p:cNvPr>
          <p:cNvSpPr txBox="1"/>
          <p:nvPr/>
        </p:nvSpPr>
        <p:spPr>
          <a:xfrm>
            <a:off x="-12700" y="523221"/>
            <a:ext cx="122047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Calibri" panose="020F0502020204030204"/>
              </a:rPr>
              <a:t>C</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Should Christian’s make vows today?</a:t>
            </a:r>
            <a:endParaRPr kumimoji="0" lang="en-US" sz="160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74D59BD-8568-0BE5-3E1E-743375C77CBA}"/>
              </a:ext>
            </a:extLst>
          </p:cNvPr>
          <p:cNvSpPr txBox="1"/>
          <p:nvPr/>
        </p:nvSpPr>
        <p:spPr>
          <a:xfrm>
            <a:off x="0" y="984886"/>
            <a:ext cx="12204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dirty="0">
                <a:ln>
                  <a:noFill/>
                </a:ln>
                <a:solidFill>
                  <a:prstClr val="black"/>
                </a:solidFill>
                <a:effectLst/>
                <a:uLnTx/>
                <a:uFillTx/>
                <a:latin typeface="Calibri" panose="020F0502020204030204"/>
                <a:ea typeface="+mn-ea"/>
                <a:cs typeface="+mn-cs"/>
              </a:rPr>
              <a:t>Short Answer: </a:t>
            </a:r>
            <a:r>
              <a:rPr kumimoji="0" lang="en-US" sz="2000" i="1" u="none" strike="noStrike" kern="1200" cap="none" spc="0" normalizeH="0" baseline="0" dirty="0">
                <a:ln>
                  <a:noFill/>
                </a:ln>
                <a:solidFill>
                  <a:prstClr val="black"/>
                </a:solidFill>
                <a:effectLst/>
                <a:uLnTx/>
                <a:uFillTx/>
                <a:latin typeface="Calibri" panose="020F0502020204030204"/>
                <a:ea typeface="+mn-ea"/>
                <a:cs typeface="+mn-cs"/>
              </a:rPr>
              <a:t>Carefully, be sure it hono</a:t>
            </a:r>
            <a:r>
              <a:rPr lang="en-US" sz="2000" i="1" dirty="0">
                <a:solidFill>
                  <a:prstClr val="black"/>
                </a:solidFill>
                <a:latin typeface="Calibri" panose="020F0502020204030204"/>
              </a:rPr>
              <a:t>rs God, and k</a:t>
            </a:r>
            <a:r>
              <a:rPr kumimoji="0" lang="en-US" sz="2000" i="1" u="none" strike="noStrike" kern="1200" cap="none" spc="0" normalizeH="0" baseline="0" dirty="0">
                <a:ln>
                  <a:noFill/>
                </a:ln>
                <a:solidFill>
                  <a:prstClr val="black"/>
                </a:solidFill>
                <a:effectLst/>
                <a:uLnTx/>
                <a:uFillTx/>
                <a:latin typeface="Calibri" panose="020F0502020204030204"/>
                <a:ea typeface="+mn-ea"/>
                <a:cs typeface="+mn-cs"/>
              </a:rPr>
              <a:t>eep it!</a:t>
            </a:r>
            <a:endParaRPr kumimoji="0" lang="en-US" sz="140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9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 Application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2AFC560-3286-AE7A-06C9-6E3C859B90CD}"/>
              </a:ext>
            </a:extLst>
          </p:cNvPr>
          <p:cNvSpPr txBox="1"/>
          <p:nvPr/>
        </p:nvSpPr>
        <p:spPr>
          <a:xfrm>
            <a:off x="-12700" y="523221"/>
            <a:ext cx="122047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Will you follow God’s will no matter what?</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B971F7-DDDB-6AF2-BA69-ED5FDAED20FD}"/>
              </a:ext>
            </a:extLst>
          </p:cNvPr>
          <p:cNvSpPr txBox="1"/>
          <p:nvPr/>
        </p:nvSpPr>
        <p:spPr>
          <a:xfrm>
            <a:off x="1161288" y="2176272"/>
            <a:ext cx="5175504" cy="923330"/>
          </a:xfrm>
          <a:prstGeom prst="rect">
            <a:avLst/>
          </a:prstGeom>
          <a:noFill/>
          <a:ln>
            <a:solidFill>
              <a:schemeClr val="tx1"/>
            </a:solidFill>
          </a:ln>
        </p:spPr>
        <p:txBody>
          <a:bodyPr wrap="square" rtlCol="0">
            <a:spAutoFit/>
          </a:bodyPr>
          <a:lstStyle/>
          <a:p>
            <a:pPr algn="ctr"/>
            <a:r>
              <a:rPr lang="en-US" b="1" dirty="0"/>
              <a:t>John 14:15 </a:t>
            </a:r>
            <a:r>
              <a:rPr lang="en-US" sz="1200" i="1" dirty="0"/>
              <a:t>(ESV)</a:t>
            </a:r>
          </a:p>
          <a:p>
            <a:pPr algn="ctr"/>
            <a:r>
              <a:rPr lang="en-US" dirty="0"/>
              <a:t>“If you love me, you will keep my commandments.”</a:t>
            </a:r>
          </a:p>
          <a:p>
            <a:endParaRPr lang="en-US" dirty="0"/>
          </a:p>
        </p:txBody>
      </p:sp>
      <p:sp>
        <p:nvSpPr>
          <p:cNvPr id="6" name="TextBox 5">
            <a:extLst>
              <a:ext uri="{FF2B5EF4-FFF2-40B4-BE49-F238E27FC236}">
                <a16:creationId xmlns:a16="http://schemas.microsoft.com/office/drawing/2014/main" id="{BF89F221-9477-A329-F64C-8E90E6A28E00}"/>
              </a:ext>
            </a:extLst>
          </p:cNvPr>
          <p:cNvSpPr txBox="1"/>
          <p:nvPr/>
        </p:nvSpPr>
        <p:spPr>
          <a:xfrm>
            <a:off x="5081016" y="3650671"/>
            <a:ext cx="5891784" cy="1477328"/>
          </a:xfrm>
          <a:prstGeom prst="rect">
            <a:avLst/>
          </a:prstGeom>
          <a:noFill/>
          <a:ln>
            <a:solidFill>
              <a:schemeClr val="tx1"/>
            </a:solidFill>
          </a:ln>
        </p:spPr>
        <p:txBody>
          <a:bodyPr wrap="square" rtlCol="0">
            <a:spAutoFit/>
          </a:bodyPr>
          <a:lstStyle/>
          <a:p>
            <a:pPr algn="ctr"/>
            <a:r>
              <a:rPr lang="en-US" b="1" dirty="0"/>
              <a:t>John 14:21 </a:t>
            </a:r>
            <a:r>
              <a:rPr lang="en-US" sz="1200" i="1" dirty="0"/>
              <a:t>(ESV)</a:t>
            </a:r>
          </a:p>
          <a:p>
            <a:pPr algn="ctr"/>
            <a:r>
              <a:rPr lang="en-US" dirty="0"/>
              <a:t>Whoever has my commandments and keeps them, he it is who loves me. And he who loves me will be loved by my Father, and I will love him and manifest myself to him.”</a:t>
            </a:r>
          </a:p>
          <a:p>
            <a:endParaRPr lang="en-US" dirty="0"/>
          </a:p>
        </p:txBody>
      </p:sp>
    </p:spTree>
    <p:extLst>
      <p:ext uri="{BB962C8B-B14F-4D97-AF65-F5344CB8AC3E}">
        <p14:creationId xmlns:p14="http://schemas.microsoft.com/office/powerpoint/2010/main" val="7563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39699" y="2905780"/>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Communion</a:t>
            </a:r>
            <a:endPar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7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2. Paul made and kept a promises to the Lord.</a:t>
            </a: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picture containing map, text, atlas&#10;&#10;Description automatically generated">
            <a:extLst>
              <a:ext uri="{FF2B5EF4-FFF2-40B4-BE49-F238E27FC236}">
                <a16:creationId xmlns:a16="http://schemas.microsoft.com/office/drawing/2014/main" id="{49F16E2D-757A-C64A-3511-A41D0985E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761" y="523221"/>
            <a:ext cx="9858477" cy="6334778"/>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F945365-0B95-D2E1-61F1-CEADF2022BC5}"/>
                  </a:ext>
                </a:extLst>
              </p14:cNvPr>
              <p14:cNvContentPartPr/>
              <p14:nvPr/>
            </p14:nvContentPartPr>
            <p14:xfrm>
              <a:off x="7797780" y="3727190"/>
              <a:ext cx="360" cy="360"/>
            </p14:xfrm>
          </p:contentPart>
        </mc:Choice>
        <mc:Fallback xmlns="">
          <p:pic>
            <p:nvPicPr>
              <p:cNvPr id="14" name="Ink 13">
                <a:extLst>
                  <a:ext uri="{FF2B5EF4-FFF2-40B4-BE49-F238E27FC236}">
                    <a16:creationId xmlns:a16="http://schemas.microsoft.com/office/drawing/2014/main" id="{0F945365-0B95-D2E1-61F1-CEADF2022BC5}"/>
                  </a:ext>
                </a:extLst>
              </p:cNvPr>
              <p:cNvPicPr/>
              <p:nvPr/>
            </p:nvPicPr>
            <p:blipFill>
              <a:blip r:embed="rId4"/>
              <a:stretch>
                <a:fillRect/>
              </a:stretch>
            </p:blipFill>
            <p:spPr>
              <a:xfrm>
                <a:off x="7788780" y="37185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3FBA5BC9-89FB-45A5-BD88-4F48AA5F0951}"/>
                  </a:ext>
                </a:extLst>
              </p14:cNvPr>
              <p14:cNvContentPartPr/>
              <p14:nvPr/>
            </p14:nvContentPartPr>
            <p14:xfrm>
              <a:off x="8583220" y="3339110"/>
              <a:ext cx="2448000" cy="3426840"/>
            </p14:xfrm>
          </p:contentPart>
        </mc:Choice>
        <mc:Fallback xmlns="">
          <p:pic>
            <p:nvPicPr>
              <p:cNvPr id="19" name="Ink 18">
                <a:extLst>
                  <a:ext uri="{FF2B5EF4-FFF2-40B4-BE49-F238E27FC236}">
                    <a16:creationId xmlns:a16="http://schemas.microsoft.com/office/drawing/2014/main" id="{3FBA5BC9-89FB-45A5-BD88-4F48AA5F0951}"/>
                  </a:ext>
                </a:extLst>
              </p:cNvPr>
              <p:cNvPicPr/>
              <p:nvPr/>
            </p:nvPicPr>
            <p:blipFill>
              <a:blip r:embed="rId6"/>
              <a:stretch>
                <a:fillRect/>
              </a:stretch>
            </p:blipFill>
            <p:spPr>
              <a:xfrm>
                <a:off x="8565580" y="3321470"/>
                <a:ext cx="2483640" cy="3462480"/>
              </a:xfrm>
              <a:prstGeom prst="rect">
                <a:avLst/>
              </a:prstGeom>
            </p:spPr>
          </p:pic>
        </mc:Fallback>
      </mc:AlternateContent>
      <p:sp>
        <p:nvSpPr>
          <p:cNvPr id="21" name="Rectangle: Rounded Corners 20">
            <a:extLst>
              <a:ext uri="{FF2B5EF4-FFF2-40B4-BE49-F238E27FC236}">
                <a16:creationId xmlns:a16="http://schemas.microsoft.com/office/drawing/2014/main" id="{D664FE39-2DE8-533F-8E66-F3C4FD59BD77}"/>
              </a:ext>
            </a:extLst>
          </p:cNvPr>
          <p:cNvSpPr/>
          <p:nvPr/>
        </p:nvSpPr>
        <p:spPr>
          <a:xfrm>
            <a:off x="9165265" y="3863163"/>
            <a:ext cx="758456" cy="241004"/>
          </a:xfrm>
          <a:prstGeom prst="round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77BA6E5-19C4-4333-E98F-CF60B0016B6C}"/>
              </a:ext>
            </a:extLst>
          </p:cNvPr>
          <p:cNvSpPr/>
          <p:nvPr/>
        </p:nvSpPr>
        <p:spPr>
          <a:xfrm>
            <a:off x="1160779" y="2778642"/>
            <a:ext cx="1025983" cy="560468"/>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6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0" fill="hold"/>
                                        <p:tgtEl>
                                          <p:spTgt spid="19"/>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6" name="Picture 35" descr="A map of the coast of the ocean">
            <a:extLst>
              <a:ext uri="{FF2B5EF4-FFF2-40B4-BE49-F238E27FC236}">
                <a16:creationId xmlns:a16="http://schemas.microsoft.com/office/drawing/2014/main" id="{93BB9622-3B65-59B2-4DDD-CA6A567B0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 y="448457"/>
            <a:ext cx="11679936" cy="6318103"/>
          </a:xfrm>
          <a:prstGeom prst="rect">
            <a:avLst/>
          </a:prstGeom>
        </p:spPr>
      </p:pic>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2. Paul made and kept a promises to the Lord.</a:t>
            </a: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F945365-0B95-D2E1-61F1-CEADF2022BC5}"/>
                  </a:ext>
                </a:extLst>
              </p14:cNvPr>
              <p14:cNvContentPartPr/>
              <p14:nvPr/>
            </p14:nvContentPartPr>
            <p14:xfrm>
              <a:off x="7797780" y="3727190"/>
              <a:ext cx="360" cy="360"/>
            </p14:xfrm>
          </p:contentPart>
        </mc:Choice>
        <mc:Fallback xmlns="">
          <p:pic>
            <p:nvPicPr>
              <p:cNvPr id="14" name="Ink 13">
                <a:extLst>
                  <a:ext uri="{FF2B5EF4-FFF2-40B4-BE49-F238E27FC236}">
                    <a16:creationId xmlns:a16="http://schemas.microsoft.com/office/drawing/2014/main" id="{0F945365-0B95-D2E1-61F1-CEADF2022BC5}"/>
                  </a:ext>
                </a:extLst>
              </p:cNvPr>
              <p:cNvPicPr/>
              <p:nvPr/>
            </p:nvPicPr>
            <p:blipFill>
              <a:blip r:embed="rId4"/>
              <a:stretch>
                <a:fillRect/>
              </a:stretch>
            </p:blipFill>
            <p:spPr>
              <a:xfrm>
                <a:off x="7788780" y="3718550"/>
                <a:ext cx="18000" cy="18000"/>
              </a:xfrm>
              <a:prstGeom prst="rect">
                <a:avLst/>
              </a:prstGeom>
            </p:spPr>
          </p:pic>
        </mc:Fallback>
      </mc:AlternateContent>
      <p:sp>
        <p:nvSpPr>
          <p:cNvPr id="34" name="TextBox 33">
            <a:extLst>
              <a:ext uri="{FF2B5EF4-FFF2-40B4-BE49-F238E27FC236}">
                <a16:creationId xmlns:a16="http://schemas.microsoft.com/office/drawing/2014/main" id="{07AF2037-7A48-CCD7-AF4A-6E1A541DEBFD}"/>
              </a:ext>
            </a:extLst>
          </p:cNvPr>
          <p:cNvSpPr txBox="1"/>
          <p:nvPr/>
        </p:nvSpPr>
        <p:spPr>
          <a:xfrm>
            <a:off x="6190848" y="2629228"/>
            <a:ext cx="5483559" cy="2031325"/>
          </a:xfrm>
          <a:prstGeom prst="rect">
            <a:avLst/>
          </a:prstGeom>
          <a:solidFill>
            <a:schemeClr val="bg1"/>
          </a:solidFill>
          <a:ln>
            <a:solidFill>
              <a:schemeClr val="tx1"/>
            </a:solidFill>
          </a:ln>
        </p:spPr>
        <p:txBody>
          <a:bodyPr wrap="square" rtlCol="0">
            <a:spAutoFit/>
          </a:bodyPr>
          <a:lstStyle/>
          <a:p>
            <a:pPr algn="ctr"/>
            <a:r>
              <a:rPr lang="en-US" b="1" dirty="0"/>
              <a:t>Romans 16:1-2 </a:t>
            </a:r>
            <a:r>
              <a:rPr lang="en-US" sz="1200" dirty="0"/>
              <a:t>(ESV)</a:t>
            </a:r>
          </a:p>
          <a:p>
            <a:pPr algn="ctr"/>
            <a:r>
              <a:rPr lang="en-US" b="1" baseline="30000" dirty="0">
                <a:solidFill>
                  <a:srgbClr val="00B050"/>
                </a:solidFill>
              </a:rPr>
              <a:t>1 </a:t>
            </a:r>
            <a:r>
              <a:rPr lang="en-US" dirty="0"/>
              <a:t>I commend to you our sister </a:t>
            </a:r>
            <a:r>
              <a:rPr lang="en-US" b="1" dirty="0"/>
              <a:t>Phoebe</a:t>
            </a:r>
            <a:r>
              <a:rPr lang="en-US" dirty="0"/>
              <a:t>, </a:t>
            </a:r>
          </a:p>
          <a:p>
            <a:pPr algn="ctr"/>
            <a:r>
              <a:rPr lang="en-US" b="1" dirty="0"/>
              <a:t>a servant </a:t>
            </a:r>
            <a:r>
              <a:rPr lang="en-US" dirty="0"/>
              <a:t>of </a:t>
            </a:r>
            <a:r>
              <a:rPr lang="en-US" dirty="0">
                <a:highlight>
                  <a:srgbClr val="FFFF00"/>
                </a:highlight>
              </a:rPr>
              <a:t>the church at Cenchreae</a:t>
            </a:r>
            <a:r>
              <a:rPr lang="en-US" dirty="0"/>
              <a:t>,</a:t>
            </a:r>
            <a:r>
              <a:rPr lang="en-US" b="1" baseline="30000" dirty="0">
                <a:solidFill>
                  <a:srgbClr val="7030A0"/>
                </a:solidFill>
              </a:rPr>
              <a:t> </a:t>
            </a:r>
          </a:p>
          <a:p>
            <a:pPr algn="ctr"/>
            <a:r>
              <a:rPr lang="en-US" b="1" baseline="30000" dirty="0">
                <a:solidFill>
                  <a:srgbClr val="00B050"/>
                </a:solidFill>
              </a:rPr>
              <a:t>2 </a:t>
            </a:r>
            <a:r>
              <a:rPr lang="en-US" dirty="0"/>
              <a:t>that you may </a:t>
            </a:r>
            <a:r>
              <a:rPr lang="en-US" b="1" dirty="0"/>
              <a:t>welcome her </a:t>
            </a:r>
            <a:r>
              <a:rPr lang="en-US" dirty="0"/>
              <a:t>in the Lord</a:t>
            </a:r>
          </a:p>
          <a:p>
            <a:pPr algn="ctr"/>
            <a:r>
              <a:rPr lang="en-US" dirty="0"/>
              <a:t> in a way worthy of the saints, </a:t>
            </a:r>
          </a:p>
          <a:p>
            <a:pPr algn="ctr"/>
            <a:r>
              <a:rPr lang="en-US" dirty="0"/>
              <a:t>and </a:t>
            </a:r>
            <a:r>
              <a:rPr lang="en-US" b="1" dirty="0"/>
              <a:t>help her </a:t>
            </a:r>
            <a:r>
              <a:rPr lang="en-US" dirty="0"/>
              <a:t>in whatever she may need from you, </a:t>
            </a:r>
          </a:p>
          <a:p>
            <a:pPr algn="ctr"/>
            <a:r>
              <a:rPr lang="en-US" dirty="0"/>
              <a:t>for she has been a </a:t>
            </a:r>
            <a:r>
              <a:rPr lang="en-US" dirty="0">
                <a:highlight>
                  <a:srgbClr val="FFFF00"/>
                </a:highlight>
              </a:rPr>
              <a:t>patron</a:t>
            </a:r>
            <a:r>
              <a:rPr lang="en-US" dirty="0"/>
              <a:t> of many and of myself as well.</a:t>
            </a:r>
          </a:p>
        </p:txBody>
      </p:sp>
      <p:sp>
        <p:nvSpPr>
          <p:cNvPr id="37" name="Oval 36">
            <a:extLst>
              <a:ext uri="{FF2B5EF4-FFF2-40B4-BE49-F238E27FC236}">
                <a16:creationId xmlns:a16="http://schemas.microsoft.com/office/drawing/2014/main" id="{016C7F67-FB5A-1FC7-3B56-F9F4282C3B6A}"/>
              </a:ext>
            </a:extLst>
          </p:cNvPr>
          <p:cNvSpPr/>
          <p:nvPr/>
        </p:nvSpPr>
        <p:spPr>
          <a:xfrm>
            <a:off x="9463937" y="4855464"/>
            <a:ext cx="1472287" cy="768096"/>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5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39146-FF83-C08B-8FD8-67E8038C5E38}"/>
              </a:ext>
            </a:extLst>
          </p:cNvPr>
          <p:cNvSpPr txBox="1"/>
          <p:nvPr/>
        </p:nvSpPr>
        <p:spPr>
          <a:xfrm>
            <a:off x="12700" y="520357"/>
            <a:ext cx="121792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i="1" u="none" strike="noStrike" kern="1200" cap="none" spc="0" normalizeH="0" baseline="0" noProof="0" dirty="0">
                <a:ln>
                  <a:noFill/>
                </a:ln>
                <a:solidFill>
                  <a:prstClr val="black"/>
                </a:solidFill>
                <a:effectLst/>
                <a:uLnTx/>
                <a:uFillTx/>
                <a:latin typeface="Calibri" panose="020F0502020204030204"/>
                <a:ea typeface="+mn-ea"/>
                <a:cs typeface="+mn-cs"/>
              </a:rPr>
              <a:t>This is a </a:t>
            </a:r>
            <a:r>
              <a:rPr kumimoji="0" lang="en-US" sz="2400" i="1" u="sng" strike="noStrike" kern="1200" cap="none" spc="0" normalizeH="0" baseline="0" noProof="0" dirty="0">
                <a:ln>
                  <a:noFill/>
                </a:ln>
                <a:solidFill>
                  <a:schemeClr val="accent2"/>
                </a:solidFill>
                <a:effectLst/>
                <a:uLnTx/>
                <a:uFillTx/>
                <a:latin typeface="Calibri" panose="020F0502020204030204"/>
                <a:ea typeface="+mn-ea"/>
                <a:cs typeface="+mn-cs"/>
              </a:rPr>
              <a:t>Nazarite</a:t>
            </a:r>
            <a:r>
              <a:rPr kumimoji="0" lang="en-US" sz="2400" i="1" u="none" strike="noStrike" kern="1200" cap="none" spc="0" normalizeH="0" baseline="0" noProof="0" dirty="0">
                <a:ln>
                  <a:noFill/>
                </a:ln>
                <a:solidFill>
                  <a:prstClr val="black"/>
                </a:solidFill>
                <a:effectLst/>
                <a:uLnTx/>
                <a:uFillTx/>
                <a:latin typeface="Calibri" panose="020F0502020204030204"/>
                <a:ea typeface="+mn-ea"/>
                <a:cs typeface="+mn-cs"/>
              </a:rPr>
              <a:t> vow. </a:t>
            </a:r>
            <a:endParaRPr kumimoji="0" lang="en-US" sz="160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586F1E-C986-EE7E-AF38-6E752D66B8D9}"/>
              </a:ext>
            </a:extLst>
          </p:cNvPr>
          <p:cNvSpPr txBox="1"/>
          <p:nvPr/>
        </p:nvSpPr>
        <p:spPr>
          <a:xfrm>
            <a:off x="12700" y="-6438"/>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Paul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made</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 promise to the Lord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2B8AD1-BD59-8D31-ACE1-58BB6269BAF1}"/>
              </a:ext>
            </a:extLst>
          </p:cNvPr>
          <p:cNvSpPr txBox="1"/>
          <p:nvPr/>
        </p:nvSpPr>
        <p:spPr>
          <a:xfrm>
            <a:off x="1988057" y="1160233"/>
            <a:ext cx="65161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This vow was </a:t>
            </a:r>
            <a:r>
              <a:rPr kumimoji="0" lang="en-US" u="sng" strike="noStrike" kern="1200" cap="none" spc="0" normalizeH="0" baseline="0" noProof="0" dirty="0">
                <a:ln>
                  <a:noFill/>
                </a:ln>
                <a:solidFill>
                  <a:schemeClr val="accent2"/>
                </a:solidFill>
                <a:effectLst/>
                <a:uLnTx/>
                <a:uFillTx/>
                <a:latin typeface="Calibri" panose="020F0502020204030204"/>
                <a:ea typeface="+mn-ea"/>
                <a:cs typeface="+mn-cs"/>
              </a:rPr>
              <a:t>optional</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 even in the </a:t>
            </a:r>
            <a:r>
              <a:rPr kumimoji="0" lang="en-US" u="sng" strike="noStrike" kern="1200" cap="none" spc="0" normalizeH="0" baseline="0" noProof="0" dirty="0">
                <a:ln>
                  <a:noFill/>
                </a:ln>
                <a:solidFill>
                  <a:schemeClr val="accent2"/>
                </a:solidFill>
                <a:effectLst/>
                <a:uLnTx/>
                <a:uFillTx/>
                <a:latin typeface="Calibri" panose="020F0502020204030204"/>
                <a:ea typeface="+mn-ea"/>
                <a:cs typeface="+mn-cs"/>
              </a:rPr>
              <a:t>Old</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 Testament. </a:t>
            </a:r>
            <a:endPar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B3250E-E7CE-80CA-EB43-6471B2261594}"/>
              </a:ext>
            </a:extLst>
          </p:cNvPr>
          <p:cNvSpPr txBox="1"/>
          <p:nvPr/>
        </p:nvSpPr>
        <p:spPr>
          <a:xfrm>
            <a:off x="1988057" y="1606861"/>
            <a:ext cx="79151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b</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This vow was made to </a:t>
            </a:r>
            <a:r>
              <a:rPr kumimoji="0" lang="en-US" u="sng" strike="noStrike" kern="1200" cap="none" spc="0" normalizeH="0" baseline="0" noProof="0" dirty="0">
                <a:ln>
                  <a:noFill/>
                </a:ln>
                <a:solidFill>
                  <a:schemeClr val="accent2"/>
                </a:solidFill>
                <a:effectLst/>
                <a:uLnTx/>
                <a:uFillTx/>
                <a:latin typeface="Calibri" panose="020F0502020204030204"/>
                <a:ea typeface="+mn-ea"/>
                <a:cs typeface="+mn-cs"/>
              </a:rPr>
              <a:t>separate</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i="1" u="none" strike="noStrike" kern="1200" cap="none" spc="0" normalizeH="0" baseline="0" noProof="0" dirty="0">
                <a:ln>
                  <a:noFill/>
                </a:ln>
                <a:solidFill>
                  <a:prstClr val="black"/>
                </a:solidFill>
                <a:effectLst/>
                <a:uLnTx/>
                <a:uFillTx/>
                <a:latin typeface="Calibri" panose="020F0502020204030204"/>
                <a:ea typeface="+mn-ea"/>
                <a:cs typeface="+mn-cs"/>
              </a:rPr>
              <a:t>(consecrate) </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oneself to the Lord. </a:t>
            </a:r>
          </a:p>
        </p:txBody>
      </p:sp>
      <p:sp>
        <p:nvSpPr>
          <p:cNvPr id="10" name="TextBox 9">
            <a:extLst>
              <a:ext uri="{FF2B5EF4-FFF2-40B4-BE49-F238E27FC236}">
                <a16:creationId xmlns:a16="http://schemas.microsoft.com/office/drawing/2014/main" id="{67D62152-20DA-B4DF-A57A-E7725C8EA7BC}"/>
              </a:ext>
            </a:extLst>
          </p:cNvPr>
          <p:cNvSpPr txBox="1"/>
          <p:nvPr/>
        </p:nvSpPr>
        <p:spPr>
          <a:xfrm>
            <a:off x="1988057" y="2058374"/>
            <a:ext cx="94386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c</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This vow involved </a:t>
            </a:r>
            <a:r>
              <a:rPr kumimoji="0" lang="en-US" u="sng" strike="noStrike" kern="1200" cap="none" spc="0" normalizeH="0" baseline="0" noProof="0" dirty="0">
                <a:ln>
                  <a:noFill/>
                </a:ln>
                <a:solidFill>
                  <a:schemeClr val="accent2"/>
                </a:solidFill>
                <a:effectLst/>
                <a:uLnTx/>
                <a:uFillTx/>
                <a:latin typeface="Calibri" panose="020F0502020204030204"/>
                <a:ea typeface="+mn-ea"/>
                <a:cs typeface="+mn-cs"/>
              </a:rPr>
              <a:t>growing</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 one’s hair out as a </a:t>
            </a:r>
            <a:r>
              <a:rPr kumimoji="0" lang="en-US" u="sng" strike="noStrike" kern="1200" cap="none" spc="0" normalizeH="0" noProof="0" dirty="0">
                <a:ln>
                  <a:noFill/>
                </a:ln>
                <a:solidFill>
                  <a:schemeClr val="accent2"/>
                </a:solidFill>
                <a:effectLst/>
                <a:uLnTx/>
                <a:uFillTx/>
                <a:latin typeface="Calibri" panose="020F0502020204030204"/>
                <a:ea typeface="+mn-ea"/>
                <a:cs typeface="+mn-cs"/>
              </a:rPr>
              <a:t>public</a:t>
            </a:r>
            <a:r>
              <a:rPr kumimoji="0" lang="en-US" u="none" strike="noStrike" kern="1200" cap="none" spc="0" normalizeH="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sign for the people.</a:t>
            </a:r>
            <a:endPar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82E4601-D88B-A343-C5C3-95AA896E6776}"/>
              </a:ext>
            </a:extLst>
          </p:cNvPr>
          <p:cNvSpPr txBox="1"/>
          <p:nvPr/>
        </p:nvSpPr>
        <p:spPr>
          <a:xfrm>
            <a:off x="1988057" y="2505002"/>
            <a:ext cx="78293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d</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This vow was made as a </a:t>
            </a:r>
            <a:r>
              <a:rPr kumimoji="0" lang="en-US" u="sng" strike="noStrike" kern="1200" cap="none" spc="0" normalizeH="0" baseline="0" noProof="0" dirty="0">
                <a:ln>
                  <a:noFill/>
                </a:ln>
                <a:solidFill>
                  <a:schemeClr val="accent2"/>
                </a:solidFill>
                <a:effectLst/>
                <a:uLnTx/>
                <a:uFillTx/>
                <a:latin typeface="Calibri" panose="020F0502020204030204"/>
                <a:ea typeface="+mn-ea"/>
                <a:cs typeface="+mn-cs"/>
              </a:rPr>
              <a:t>petition</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 for sin and as </a:t>
            </a:r>
            <a:r>
              <a:rPr kumimoji="0" lang="en-US" u="sng" strike="noStrike" kern="1200" cap="none" spc="0" normalizeH="0" baseline="0" noProof="0" dirty="0">
                <a:ln>
                  <a:noFill/>
                </a:ln>
                <a:solidFill>
                  <a:schemeClr val="accent2"/>
                </a:solidFill>
                <a:effectLst/>
                <a:uLnTx/>
                <a:uFillTx/>
                <a:latin typeface="Calibri" panose="020F0502020204030204"/>
                <a:ea typeface="+mn-ea"/>
                <a:cs typeface="+mn-cs"/>
              </a:rPr>
              <a:t>thanksgiving</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 for God’s blessings.</a:t>
            </a:r>
            <a:endPar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38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9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90"/>
                                          </p:val>
                                        </p:tav>
                                        <p:tav tm="100000">
                                          <p:val>
                                            <p:fltVal val="0"/>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90"/>
                                          </p:val>
                                        </p:tav>
                                        <p:tav tm="100000">
                                          <p:val>
                                            <p:fltVal val="0"/>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90"/>
                                          </p:val>
                                        </p:tav>
                                        <p:tav tm="100000">
                                          <p:val>
                                            <p:fltVal val="0"/>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39146-FF83-C08B-8FD8-67E8038C5E38}"/>
              </a:ext>
            </a:extLst>
          </p:cNvPr>
          <p:cNvSpPr txBox="1"/>
          <p:nvPr/>
        </p:nvSpPr>
        <p:spPr>
          <a:xfrm>
            <a:off x="12700" y="520357"/>
            <a:ext cx="121792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This is a </a:t>
            </a:r>
            <a:r>
              <a:rPr kumimoji="0" lang="en-US" sz="2400" b="0" i="1" u="sng" strike="noStrike" kern="1200" cap="none" spc="0" normalizeH="0" baseline="0" noProof="0" dirty="0">
                <a:ln>
                  <a:noFill/>
                </a:ln>
                <a:solidFill>
                  <a:srgbClr val="ED7D31"/>
                </a:solidFill>
                <a:effectLst/>
                <a:uLnTx/>
                <a:uFillTx/>
                <a:latin typeface="Calibri" panose="020F0502020204030204"/>
                <a:ea typeface="+mn-ea"/>
                <a:cs typeface="+mn-cs"/>
              </a:rPr>
              <a:t>Nazarite</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vow. </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586F1E-C986-EE7E-AF38-6E752D66B8D9}"/>
              </a:ext>
            </a:extLst>
          </p:cNvPr>
          <p:cNvSpPr txBox="1"/>
          <p:nvPr/>
        </p:nvSpPr>
        <p:spPr>
          <a:xfrm>
            <a:off x="12700" y="-6438"/>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Paul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made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 promise to the Lord:</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2B8AD1-BD59-8D31-ACE1-58BB6269BAF1}"/>
              </a:ext>
            </a:extLst>
          </p:cNvPr>
          <p:cNvSpPr txBox="1"/>
          <p:nvPr/>
        </p:nvSpPr>
        <p:spPr>
          <a:xfrm>
            <a:off x="2087059" y="1270480"/>
            <a:ext cx="8017881" cy="473975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Leviticus</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7:11-16 </a:t>
            </a:r>
            <a:r>
              <a:rPr kumimoji="0" lang="en-US" sz="1200" b="1" i="1" u="none" strike="noStrike" kern="1200" cap="none" spc="0" normalizeH="0" noProof="0" dirty="0">
                <a:ln>
                  <a:noFill/>
                </a:ln>
                <a:solidFill>
                  <a:prstClr val="black"/>
                </a:solidFill>
                <a:effectLst/>
                <a:uLnTx/>
                <a:uFillTx/>
                <a:latin typeface="Calibri" panose="020F0502020204030204"/>
                <a:ea typeface="+mn-ea"/>
                <a:cs typeface="+mn-cs"/>
              </a:rPr>
              <a:t>(ESV)</a:t>
            </a:r>
          </a:p>
          <a:p>
            <a:r>
              <a:rPr lang="en-US" sz="1600" b="1" baseline="30000" dirty="0">
                <a:solidFill>
                  <a:srgbClr val="00B050"/>
                </a:solidFill>
              </a:rPr>
              <a:t>11</a:t>
            </a:r>
            <a:r>
              <a:rPr lang="en-US" sz="1600" dirty="0"/>
              <a:t> “And </a:t>
            </a:r>
            <a:r>
              <a:rPr lang="en-US" sz="1600" dirty="0">
                <a:highlight>
                  <a:srgbClr val="FFFF00"/>
                </a:highlight>
              </a:rPr>
              <a:t>this is the law of the sacrifice of peace offerings </a:t>
            </a:r>
            <a:r>
              <a:rPr lang="en-US" sz="1600" dirty="0"/>
              <a:t>that one may offer to the Lord. </a:t>
            </a:r>
          </a:p>
          <a:p>
            <a:endParaRPr lang="en-US" sz="1600" dirty="0"/>
          </a:p>
          <a:p>
            <a:r>
              <a:rPr lang="en-US" sz="1600" b="1" baseline="30000" dirty="0">
                <a:solidFill>
                  <a:srgbClr val="00B050"/>
                </a:solidFill>
              </a:rPr>
              <a:t>12</a:t>
            </a:r>
            <a:r>
              <a:rPr lang="en-US" sz="1600" dirty="0"/>
              <a:t> </a:t>
            </a:r>
            <a:r>
              <a:rPr lang="en-US" sz="1600" dirty="0">
                <a:highlight>
                  <a:srgbClr val="FFFF00"/>
                </a:highlight>
              </a:rPr>
              <a:t>If he offers it for a thanksgiving</a:t>
            </a:r>
            <a:r>
              <a:rPr lang="en-US" sz="1600" dirty="0"/>
              <a:t>, then he shall offer with the thanksgiving sacrifice unleavened loaves mixed with oil, unleavened wafers smeared with oil, and loaves of fine flour well mixed with oil. </a:t>
            </a:r>
          </a:p>
          <a:p>
            <a:endParaRPr lang="en-US" sz="1600" dirty="0"/>
          </a:p>
          <a:p>
            <a:r>
              <a:rPr lang="en-US" sz="1600" b="1" baseline="30000" dirty="0">
                <a:solidFill>
                  <a:srgbClr val="00B050"/>
                </a:solidFill>
              </a:rPr>
              <a:t>13</a:t>
            </a:r>
            <a:r>
              <a:rPr lang="en-US" sz="1600" dirty="0"/>
              <a:t> With the sacrifice of his peace offerings for thanksgiving he shall bring his offering with loaves of leavened bread. </a:t>
            </a:r>
          </a:p>
          <a:p>
            <a:endParaRPr lang="en-US" sz="1600" dirty="0"/>
          </a:p>
          <a:p>
            <a:r>
              <a:rPr lang="en-US" sz="1600" b="1" baseline="30000" dirty="0">
                <a:solidFill>
                  <a:srgbClr val="00B050"/>
                </a:solidFill>
              </a:rPr>
              <a:t>14</a:t>
            </a:r>
            <a:r>
              <a:rPr lang="en-US" sz="1600" dirty="0"/>
              <a:t> And from it he shall offer one loaf from each offering, as a gift to the Lord. It shall belong to the priest who throws the blood of the peace offerings. </a:t>
            </a:r>
          </a:p>
          <a:p>
            <a:endParaRPr lang="en-US" sz="1600" dirty="0"/>
          </a:p>
          <a:p>
            <a:r>
              <a:rPr lang="en-US" sz="1600" b="1" baseline="30000" dirty="0">
                <a:solidFill>
                  <a:srgbClr val="00B050"/>
                </a:solidFill>
              </a:rPr>
              <a:t>15</a:t>
            </a:r>
            <a:r>
              <a:rPr lang="en-US" sz="1600" dirty="0"/>
              <a:t> And the flesh of the sacrifice of his peace offerings for thanksgiving shall be eaten on the day of his offering. He shall not leave any of it until the morning. </a:t>
            </a:r>
          </a:p>
          <a:p>
            <a:endParaRPr lang="en-US" sz="1600" dirty="0"/>
          </a:p>
          <a:p>
            <a:r>
              <a:rPr lang="en-US" sz="1600" b="1" baseline="30000" dirty="0">
                <a:solidFill>
                  <a:srgbClr val="00B050"/>
                </a:solidFill>
              </a:rPr>
              <a:t>16</a:t>
            </a:r>
            <a:r>
              <a:rPr lang="en-US" sz="1600" dirty="0"/>
              <a:t> </a:t>
            </a:r>
            <a:r>
              <a:rPr lang="en-US" sz="1600" b="1" dirty="0">
                <a:highlight>
                  <a:srgbClr val="FFFF00"/>
                </a:highlight>
              </a:rPr>
              <a:t>But if the sacrifice of his offering is a vow offering or a freewill offering</a:t>
            </a:r>
            <a:r>
              <a:rPr lang="en-US" sz="1600" dirty="0"/>
              <a:t>, it shall be eaten on the day that he offers his sacrifice, and on the next day what remains of it shall be eaten.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0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39146-FF83-C08B-8FD8-67E8038C5E38}"/>
              </a:ext>
            </a:extLst>
          </p:cNvPr>
          <p:cNvSpPr txBox="1"/>
          <p:nvPr/>
        </p:nvSpPr>
        <p:spPr>
          <a:xfrm>
            <a:off x="12700" y="520357"/>
            <a:ext cx="121792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This is a </a:t>
            </a:r>
            <a:r>
              <a:rPr kumimoji="0" lang="en-US" sz="2400" b="0" i="1" u="sng" strike="noStrike" kern="1200" cap="none" spc="0" normalizeH="0" baseline="0" noProof="0" dirty="0">
                <a:ln>
                  <a:noFill/>
                </a:ln>
                <a:solidFill>
                  <a:srgbClr val="ED7D31"/>
                </a:solidFill>
                <a:effectLst/>
                <a:uLnTx/>
                <a:uFillTx/>
                <a:latin typeface="Calibri" panose="020F0502020204030204"/>
                <a:ea typeface="+mn-ea"/>
                <a:cs typeface="+mn-cs"/>
              </a:rPr>
              <a:t>Nazarite</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vow. </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586F1E-C986-EE7E-AF38-6E752D66B8D9}"/>
              </a:ext>
            </a:extLst>
          </p:cNvPr>
          <p:cNvSpPr txBox="1"/>
          <p:nvPr/>
        </p:nvSpPr>
        <p:spPr>
          <a:xfrm>
            <a:off x="12700" y="-6438"/>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Paul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made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 promise to the Lord:</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2B8AD1-BD59-8D31-ACE1-58BB6269BAF1}"/>
              </a:ext>
            </a:extLst>
          </p:cNvPr>
          <p:cNvSpPr txBox="1"/>
          <p:nvPr/>
        </p:nvSpPr>
        <p:spPr>
          <a:xfrm>
            <a:off x="1988057" y="1160233"/>
            <a:ext cx="65161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vow was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optional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even in the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Old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Testament.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B3250E-E7CE-80CA-EB43-6471B2261594}"/>
              </a:ext>
            </a:extLst>
          </p:cNvPr>
          <p:cNvSpPr txBox="1"/>
          <p:nvPr/>
        </p:nvSpPr>
        <p:spPr>
          <a:xfrm>
            <a:off x="1988057" y="1606861"/>
            <a:ext cx="79151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vow was made to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separate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(consecrate)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oneself to the Lord. </a:t>
            </a:r>
          </a:p>
        </p:txBody>
      </p:sp>
      <p:sp>
        <p:nvSpPr>
          <p:cNvPr id="10" name="TextBox 9">
            <a:extLst>
              <a:ext uri="{FF2B5EF4-FFF2-40B4-BE49-F238E27FC236}">
                <a16:creationId xmlns:a16="http://schemas.microsoft.com/office/drawing/2014/main" id="{67D62152-20DA-B4DF-A57A-E7725C8EA7BC}"/>
              </a:ext>
            </a:extLst>
          </p:cNvPr>
          <p:cNvSpPr txBox="1"/>
          <p:nvPr/>
        </p:nvSpPr>
        <p:spPr>
          <a:xfrm>
            <a:off x="1988057" y="2058374"/>
            <a:ext cx="94386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vow involved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growing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one’s hair out as a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public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sign for the people.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82E4601-D88B-A343-C5C3-95AA896E6776}"/>
              </a:ext>
            </a:extLst>
          </p:cNvPr>
          <p:cNvSpPr txBox="1"/>
          <p:nvPr/>
        </p:nvSpPr>
        <p:spPr>
          <a:xfrm>
            <a:off x="1988057" y="2505002"/>
            <a:ext cx="78293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vow was made as a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petition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sin and as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thanksgiving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God’s blessings.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AF233FE-22DA-6AC4-1B34-3F316E7FA688}"/>
              </a:ext>
            </a:extLst>
          </p:cNvPr>
          <p:cNvSpPr txBox="1"/>
          <p:nvPr/>
        </p:nvSpPr>
        <p:spPr>
          <a:xfrm>
            <a:off x="1988057" y="2951630"/>
            <a:ext cx="6388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vow involved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cutting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one’s hair at the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end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the vow.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A61E7DA-91CD-9141-0AB7-93BEA9B042D0}"/>
              </a:ext>
            </a:extLst>
          </p:cNvPr>
          <p:cNvSpPr txBox="1"/>
          <p:nvPr/>
        </p:nvSpPr>
        <p:spPr>
          <a:xfrm>
            <a:off x="1988057" y="3398258"/>
            <a:ext cx="8078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offering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hair was to be made at the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tent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meetings, and later, the </a:t>
            </a:r>
            <a:r>
              <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rPr>
              <a:t>temple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2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90"/>
                                          </p:val>
                                        </p:tav>
                                        <p:tav tm="100000">
                                          <p:val>
                                            <p:fltVal val="0"/>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361F60-4632-BB9E-92C8-D4622D2BEBB8}"/>
              </a:ext>
            </a:extLst>
          </p:cNvPr>
          <p:cNvSpPr txBox="1"/>
          <p:nvPr/>
        </p:nvSpPr>
        <p:spPr>
          <a:xfrm>
            <a:off x="1525905" y="1976208"/>
            <a:ext cx="3625215" cy="129266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6:15</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What then? Are we to sin because </a:t>
            </a:r>
            <a:r>
              <a:rPr lang="en-US" sz="2400" dirty="0">
                <a:solidFill>
                  <a:prstClr val="black"/>
                </a:solidFill>
              </a:rPr>
              <a:t>we are not under law </a:t>
            </a:r>
          </a:p>
          <a:p>
            <a:pPr lvl="0" algn="ctr">
              <a:defRPr/>
            </a:pPr>
            <a:r>
              <a:rPr lang="en-US" dirty="0">
                <a:solidFill>
                  <a:prstClr val="black"/>
                </a:solidFill>
              </a:rPr>
              <a:t>but under grace? By no means!</a:t>
            </a:r>
          </a:p>
        </p:txBody>
      </p:sp>
      <p:sp>
        <p:nvSpPr>
          <p:cNvPr id="5" name="TextBox 4">
            <a:extLst>
              <a:ext uri="{FF2B5EF4-FFF2-40B4-BE49-F238E27FC236}">
                <a16:creationId xmlns:a16="http://schemas.microsoft.com/office/drawing/2014/main" id="{71592AA6-366C-684C-9A3C-E379889F2BB9}"/>
              </a:ext>
            </a:extLst>
          </p:cNvPr>
          <p:cNvSpPr txBox="1"/>
          <p:nvPr/>
        </p:nvSpPr>
        <p:spPr>
          <a:xfrm>
            <a:off x="6108700" y="1837709"/>
            <a:ext cx="5469255" cy="156966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Corinthians 9:20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To the Jews I became as a Jew, in order to win Jews. </a:t>
            </a:r>
          </a:p>
          <a:p>
            <a:pPr lvl="0" algn="ctr">
              <a:defRPr/>
            </a:pPr>
            <a:r>
              <a:rPr lang="en-US" dirty="0">
                <a:solidFill>
                  <a:prstClr val="black"/>
                </a:solidFill>
              </a:rPr>
              <a:t>To those under the law I became as one under the law </a:t>
            </a:r>
          </a:p>
          <a:p>
            <a:pPr lvl="0" algn="ctr">
              <a:defRPr/>
            </a:pPr>
            <a:r>
              <a:rPr lang="en-US" sz="2400" dirty="0">
                <a:solidFill>
                  <a:prstClr val="black"/>
                </a:solidFill>
              </a:rPr>
              <a:t>(though not being myself under the law) </a:t>
            </a:r>
          </a:p>
          <a:p>
            <a:pPr lvl="0" algn="ctr">
              <a:defRPr/>
            </a:pPr>
            <a:r>
              <a:rPr lang="en-US" dirty="0">
                <a:solidFill>
                  <a:prstClr val="black"/>
                </a:solidFill>
              </a:rPr>
              <a:t>that I might win those under the law.</a:t>
            </a:r>
          </a:p>
        </p:txBody>
      </p:sp>
      <p:sp>
        <p:nvSpPr>
          <p:cNvPr id="13" name="TextBox 12">
            <a:extLst>
              <a:ext uri="{FF2B5EF4-FFF2-40B4-BE49-F238E27FC236}">
                <a16:creationId xmlns:a16="http://schemas.microsoft.com/office/drawing/2014/main" id="{C8597EE2-CC9A-B3A4-A7EC-F1B5DDE8CF01}"/>
              </a:ext>
            </a:extLst>
          </p:cNvPr>
          <p:cNvSpPr txBox="1"/>
          <p:nvPr/>
        </p:nvSpPr>
        <p:spPr>
          <a:xfrm>
            <a:off x="2534602" y="4146455"/>
            <a:ext cx="7122795" cy="156966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Colossians 2:16-17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Therefore let no one pass judgment on you in questions of food and drink, </a:t>
            </a:r>
          </a:p>
          <a:p>
            <a:pPr lvl="0" algn="ctr">
              <a:defRPr/>
            </a:pPr>
            <a:r>
              <a:rPr lang="en-US" dirty="0">
                <a:solidFill>
                  <a:prstClr val="black"/>
                </a:solidFill>
              </a:rPr>
              <a:t>or with regard to a festival or a new moon or a Sabbath. </a:t>
            </a:r>
          </a:p>
          <a:p>
            <a:pPr lvl="0" algn="ctr">
              <a:defRPr/>
            </a:pPr>
            <a:r>
              <a:rPr lang="en-US" dirty="0">
                <a:solidFill>
                  <a:prstClr val="black"/>
                </a:solidFill>
              </a:rPr>
              <a:t>These are a shadow of the things to come, </a:t>
            </a:r>
          </a:p>
          <a:p>
            <a:pPr lvl="0" algn="ctr">
              <a:defRPr/>
            </a:pPr>
            <a:r>
              <a:rPr lang="en-US" sz="2400" dirty="0">
                <a:solidFill>
                  <a:prstClr val="black"/>
                </a:solidFill>
              </a:rPr>
              <a:t>but the substance belongs to Christ</a:t>
            </a:r>
            <a:r>
              <a:rPr lang="en-US" dirty="0">
                <a:solidFill>
                  <a:prstClr val="black"/>
                </a:solidFill>
              </a:rPr>
              <a:t>.</a:t>
            </a:r>
          </a:p>
        </p:txBody>
      </p:sp>
      <p:sp>
        <p:nvSpPr>
          <p:cNvPr id="14" name="TextBox 13">
            <a:extLst>
              <a:ext uri="{FF2B5EF4-FFF2-40B4-BE49-F238E27FC236}">
                <a16:creationId xmlns:a16="http://schemas.microsoft.com/office/drawing/2014/main" id="{26D7F767-3A3B-05D9-0FF1-B26E76522530}"/>
              </a:ext>
            </a:extLst>
          </p:cNvPr>
          <p:cNvSpPr txBox="1"/>
          <p:nvPr/>
        </p:nvSpPr>
        <p:spPr>
          <a:xfrm>
            <a:off x="12700" y="516782"/>
            <a:ext cx="12192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This vow was made to </a:t>
            </a:r>
            <a:r>
              <a:rPr kumimoji="0" lang="en-US" sz="2200" b="0" i="1" u="sng" strike="noStrike" kern="1200" cap="none" spc="0" normalizeH="0" baseline="0" noProof="0" dirty="0">
                <a:ln>
                  <a:noFill/>
                </a:ln>
                <a:solidFill>
                  <a:schemeClr val="accent2"/>
                </a:solidFill>
                <a:effectLst/>
                <a:uLnTx/>
                <a:uFillTx/>
                <a:latin typeface="Calibri" panose="020F0502020204030204"/>
                <a:ea typeface="+mn-ea"/>
                <a:cs typeface="+mn-cs"/>
              </a:rPr>
              <a:t>honor</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the Lord in Paul’s </a:t>
            </a:r>
            <a:r>
              <a:rPr kumimoji="0" lang="en-US" sz="2200" b="0" i="1" u="sng" strike="noStrike" kern="1200" cap="none" spc="0" normalizeH="0" baseline="0" noProof="0" dirty="0">
                <a:ln>
                  <a:noFill/>
                </a:ln>
                <a:solidFill>
                  <a:schemeClr val="accent2"/>
                </a:solidFill>
                <a:effectLst/>
                <a:uLnTx/>
                <a:uFillTx/>
                <a:latin typeface="Calibri" panose="020F0502020204030204"/>
                <a:ea typeface="+mn-ea"/>
                <a:cs typeface="+mn-cs"/>
              </a:rPr>
              <a:t>cultural</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setting, </a:t>
            </a:r>
            <a:r>
              <a:rPr kumimoji="0" lang="en-US" sz="2200" b="0" i="1" u="sng" strike="noStrike" kern="1200" cap="none" spc="0" normalizeH="0" baseline="0" noProof="0" dirty="0">
                <a:ln>
                  <a:noFill/>
                </a:ln>
                <a:solidFill>
                  <a:schemeClr val="accent2"/>
                </a:solidFill>
                <a:effectLst/>
                <a:uLnTx/>
                <a:uFillTx/>
                <a:latin typeface="Calibri" panose="020F0502020204030204"/>
                <a:ea typeface="+mn-ea"/>
                <a:cs typeface="+mn-cs"/>
              </a:rPr>
              <a:t>NOT</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out of </a:t>
            </a:r>
            <a:r>
              <a:rPr kumimoji="0" lang="en-US" sz="2200" b="0" i="1" u="sng" strike="noStrike" kern="1200" cap="none" spc="0" normalizeH="0" baseline="0" noProof="0" dirty="0">
                <a:ln>
                  <a:noFill/>
                </a:ln>
                <a:solidFill>
                  <a:schemeClr val="accent2"/>
                </a:solidFill>
                <a:effectLst/>
                <a:uLnTx/>
                <a:uFillTx/>
                <a:latin typeface="Calibri" panose="020F0502020204030204"/>
                <a:ea typeface="+mn-ea"/>
                <a:cs typeface="+mn-cs"/>
              </a:rPr>
              <a:t>need</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nor for </a:t>
            </a:r>
            <a:r>
              <a:rPr kumimoji="0" lang="en-US" sz="2200" b="0" i="1" u="sng" strike="noStrike" kern="1200" cap="none" spc="0" normalizeH="0" baseline="0" noProof="0" dirty="0">
                <a:ln>
                  <a:noFill/>
                </a:ln>
                <a:solidFill>
                  <a:schemeClr val="accent2"/>
                </a:solidFill>
                <a:effectLst/>
                <a:uLnTx/>
                <a:uFillTx/>
                <a:latin typeface="Calibri" panose="020F0502020204030204"/>
                <a:ea typeface="+mn-ea"/>
                <a:cs typeface="+mn-cs"/>
              </a:rPr>
              <a:t>salvation</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5" name="TextBox 14">
            <a:extLst>
              <a:ext uri="{FF2B5EF4-FFF2-40B4-BE49-F238E27FC236}">
                <a16:creationId xmlns:a16="http://schemas.microsoft.com/office/drawing/2014/main" id="{5F8E2C27-5897-0C94-8B44-F38952116DCD}"/>
              </a:ext>
            </a:extLst>
          </p:cNvPr>
          <p:cNvSpPr txBox="1"/>
          <p:nvPr/>
        </p:nvSpPr>
        <p:spPr>
          <a:xfrm>
            <a:off x="12700" y="-6438"/>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Paul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made</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 promise to the Lord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39146-FF83-C08B-8FD8-67E8038C5E38}"/>
              </a:ext>
            </a:extLst>
          </p:cNvPr>
          <p:cNvSpPr txBox="1"/>
          <p:nvPr/>
        </p:nvSpPr>
        <p:spPr>
          <a:xfrm>
            <a:off x="0" y="523220"/>
            <a:ext cx="121792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i="1" u="none" strike="noStrike" kern="1200" cap="none" spc="0" normalizeH="0" baseline="0" noProof="0" dirty="0">
                <a:ln>
                  <a:noFill/>
                </a:ln>
                <a:solidFill>
                  <a:prstClr val="black"/>
                </a:solidFill>
                <a:effectLst/>
                <a:uLnTx/>
                <a:uFillTx/>
                <a:latin typeface="Calibri" panose="020F0502020204030204"/>
                <a:ea typeface="+mn-ea"/>
                <a:cs typeface="+mn-cs"/>
              </a:rPr>
              <a:t>Paul is devoted</a:t>
            </a:r>
            <a:r>
              <a:rPr kumimoji="0" lang="en-US" sz="2400" i="1" u="none" strike="noStrike" kern="1200" cap="none" spc="0" normalizeH="0" noProof="0" dirty="0">
                <a:ln>
                  <a:noFill/>
                </a:ln>
                <a:solidFill>
                  <a:prstClr val="black"/>
                </a:solidFill>
                <a:effectLst/>
                <a:uLnTx/>
                <a:uFillTx/>
                <a:latin typeface="Calibri" panose="020F0502020204030204"/>
                <a:ea typeface="+mn-ea"/>
                <a:cs typeface="+mn-cs"/>
              </a:rPr>
              <a:t> to God’s </a:t>
            </a:r>
            <a:r>
              <a:rPr kumimoji="0" lang="en-US" sz="2400" i="1" u="sng" strike="noStrike" kern="1200" cap="none" spc="0" normalizeH="0" baseline="0" noProof="0" dirty="0">
                <a:ln>
                  <a:noFill/>
                </a:ln>
                <a:solidFill>
                  <a:schemeClr val="accent2"/>
                </a:solidFill>
                <a:effectLst/>
                <a:uLnTx/>
                <a:uFillTx/>
                <a:latin typeface="Calibri" panose="020F0502020204030204"/>
                <a:ea typeface="+mn-ea"/>
                <a:cs typeface="+mn-cs"/>
              </a:rPr>
              <a:t>will</a:t>
            </a:r>
            <a:r>
              <a:rPr kumimoji="0" lang="en-US" sz="2400" i="1" u="none" strike="noStrike" kern="1200" cap="none" spc="0" normalizeH="0" baseline="0" noProof="0" dirty="0">
                <a:ln>
                  <a:noFill/>
                </a:ln>
                <a:solidFill>
                  <a:prstClr val="black"/>
                </a:solidFill>
                <a:effectLst/>
                <a:uLnTx/>
                <a:uFillTx/>
                <a:latin typeface="Calibri" panose="020F0502020204030204"/>
                <a:ea typeface="+mn-ea"/>
                <a:cs typeface="+mn-cs"/>
              </a:rPr>
              <a:t> in all things. </a:t>
            </a:r>
            <a:endParaRPr kumimoji="0" lang="en-US" sz="160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586F1E-C986-EE7E-AF38-6E752D66B8D9}"/>
              </a:ext>
            </a:extLst>
          </p:cNvPr>
          <p:cNvSpPr txBox="1"/>
          <p:nvPr/>
        </p:nvSpPr>
        <p:spPr>
          <a:xfrm>
            <a:off x="6350" y="0"/>
            <a:ext cx="122047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B</a:t>
            </a:r>
            <a:r>
              <a:rPr kumimoji="0" lang="en-US" sz="2800" b="1" i="0" u="none" strike="noStrike" kern="1200" cap="none" spc="0" normalizeH="0" baseline="0" noProof="0" dirty="0">
                <a:ln>
                  <a:noFill/>
                </a:ln>
                <a:solidFill>
                  <a:prstClr val="black"/>
                </a:solidFill>
                <a:effectLst/>
                <a:uLnTx/>
                <a:uFillTx/>
                <a:latin typeface="Calibri" panose="020F0502020204030204"/>
              </a:rPr>
              <a:t>. Paul </a:t>
            </a:r>
            <a:r>
              <a:rPr kumimoji="0" lang="en-US" sz="2800" b="1" i="0" u="sng" strike="noStrike" kern="1200" cap="none" spc="0" normalizeH="0" baseline="0" noProof="0" dirty="0">
                <a:ln>
                  <a:noFill/>
                </a:ln>
                <a:solidFill>
                  <a:prstClr val="black"/>
                </a:solidFill>
                <a:effectLst/>
                <a:uLnTx/>
                <a:uFillTx/>
                <a:latin typeface="Calibri" panose="020F0502020204030204"/>
              </a:rPr>
              <a:t>kept</a:t>
            </a:r>
            <a:r>
              <a:rPr kumimoji="0" lang="en-US" sz="2800" b="1" i="0" u="none" strike="noStrike" kern="1200" cap="none" spc="0" normalizeH="0" baseline="0" noProof="0" dirty="0">
                <a:ln>
                  <a:noFill/>
                </a:ln>
                <a:solidFill>
                  <a:prstClr val="black"/>
                </a:solidFill>
                <a:effectLst/>
                <a:uLnTx/>
                <a:uFillTx/>
                <a:latin typeface="Calibri" panose="020F0502020204030204"/>
              </a:rPr>
              <a:t> his promise to the Lord:</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1592AA6-366C-684C-9A3C-E379889F2BB9}"/>
              </a:ext>
            </a:extLst>
          </p:cNvPr>
          <p:cNvSpPr txBox="1"/>
          <p:nvPr/>
        </p:nvSpPr>
        <p:spPr>
          <a:xfrm>
            <a:off x="2430018" y="4121874"/>
            <a:ext cx="7260336"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Proverbs</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16:9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defRPr/>
            </a:pPr>
            <a:r>
              <a:rPr lang="en-US" dirty="0"/>
              <a:t>The heart of man plans his way, but the Lord establishes his steps.</a:t>
            </a:r>
          </a:p>
        </p:txBody>
      </p:sp>
      <p:sp>
        <p:nvSpPr>
          <p:cNvPr id="7" name="TextBox 6">
            <a:extLst>
              <a:ext uri="{FF2B5EF4-FFF2-40B4-BE49-F238E27FC236}">
                <a16:creationId xmlns:a16="http://schemas.microsoft.com/office/drawing/2014/main" id="{3B213ABF-0259-701E-C215-E3EDE1196D01}"/>
              </a:ext>
            </a:extLst>
          </p:cNvPr>
          <p:cNvSpPr txBox="1"/>
          <p:nvPr/>
        </p:nvSpPr>
        <p:spPr>
          <a:xfrm>
            <a:off x="2430018" y="1728645"/>
            <a:ext cx="7357364" cy="184665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James 4:13-15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Come now, you who say, “Today or tomorrow we will go into such and such a town and spend a year there and trade and make a profit”— yet you do not know what tomorrow will bring. What is your life? For you are a mist that appears for a little time and then vanishes. Instead, you ought to say,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the Lord wills, we will live and do this or that.”</a:t>
            </a:r>
          </a:p>
        </p:txBody>
      </p:sp>
    </p:spTree>
    <p:extLst>
      <p:ext uri="{BB962C8B-B14F-4D97-AF65-F5344CB8AC3E}">
        <p14:creationId xmlns:p14="http://schemas.microsoft.com/office/powerpoint/2010/main" val="30140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6350" y="0"/>
            <a:ext cx="122047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 Paul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kept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his promise to the Lord:</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E1DA52-BF8D-2328-C951-1339C127C7D4}"/>
              </a:ext>
            </a:extLst>
          </p:cNvPr>
          <p:cNvSpPr txBox="1"/>
          <p:nvPr/>
        </p:nvSpPr>
        <p:spPr>
          <a:xfrm>
            <a:off x="1" y="523220"/>
            <a:ext cx="122110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God’s will was for Paul to keep his promise and that meant an offering in </a:t>
            </a:r>
            <a:r>
              <a:rPr kumimoji="0" lang="en-US" sz="2400" b="0" i="1" u="sng" strike="noStrike" kern="1200" cap="none" spc="0" normalizeH="0" baseline="0" noProof="0" dirty="0">
                <a:ln>
                  <a:noFill/>
                </a:ln>
                <a:solidFill>
                  <a:srgbClr val="ED7D31"/>
                </a:solidFill>
                <a:effectLst/>
                <a:uLnTx/>
                <a:uFillTx/>
                <a:latin typeface="Calibri" panose="020F0502020204030204"/>
                <a:ea typeface="+mn-ea"/>
                <a:cs typeface="+mn-cs"/>
              </a:rPr>
              <a:t>Jerusalem</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021E98-6DFC-204F-E3CC-946CEC45A6E7}"/>
              </a:ext>
            </a:extLst>
          </p:cNvPr>
          <p:cNvSpPr txBox="1"/>
          <p:nvPr/>
        </p:nvSpPr>
        <p:spPr>
          <a:xfrm>
            <a:off x="1802131" y="1802550"/>
            <a:ext cx="8606790" cy="1846659"/>
          </a:xfrm>
          <a:prstGeom prst="rect">
            <a:avLst/>
          </a:prstGeom>
          <a:noFill/>
          <a:ln>
            <a:solidFill>
              <a:schemeClr val="tx1"/>
            </a:solidFill>
          </a:ln>
        </p:spPr>
        <p:txBody>
          <a:bodyPr wrap="square" rtlCol="0">
            <a:spAutoFit/>
          </a:bodyPr>
          <a:lstStyle/>
          <a:p>
            <a:pPr lvl="0" algn="ctr">
              <a:defRPr/>
            </a:pPr>
            <a:r>
              <a:rPr lang="en-US" dirty="0">
                <a:solidFill>
                  <a:prstClr val="black"/>
                </a:solidFill>
              </a:rPr>
              <a:t>“for </a:t>
            </a:r>
            <a:r>
              <a:rPr lang="en-US" sz="2400" dirty="0">
                <a:solidFill>
                  <a:prstClr val="black"/>
                </a:solidFill>
              </a:rPr>
              <a:t>it is usual </a:t>
            </a:r>
            <a:r>
              <a:rPr lang="en-US" dirty="0">
                <a:solidFill>
                  <a:prstClr val="black"/>
                </a:solidFill>
              </a:rPr>
              <a:t>with those that had been either afflicted with a distemper, or with any other distresses to make vows; and </a:t>
            </a:r>
            <a:r>
              <a:rPr lang="en-US" dirty="0">
                <a:solidFill>
                  <a:prstClr val="black"/>
                </a:solidFill>
                <a:highlight>
                  <a:srgbClr val="FFFF00"/>
                </a:highlight>
              </a:rPr>
              <a:t>for 30 days before </a:t>
            </a:r>
            <a:r>
              <a:rPr lang="en-US" dirty="0">
                <a:solidFill>
                  <a:prstClr val="black"/>
                </a:solidFill>
              </a:rPr>
              <a:t>they are to offer </a:t>
            </a:r>
            <a:r>
              <a:rPr lang="en-US" dirty="0">
                <a:solidFill>
                  <a:prstClr val="black"/>
                </a:solidFill>
                <a:highlight>
                  <a:srgbClr val="FFFF00"/>
                </a:highlight>
              </a:rPr>
              <a:t>their sacrifices</a:t>
            </a:r>
            <a:r>
              <a:rPr lang="en-US" dirty="0">
                <a:solidFill>
                  <a:prstClr val="black"/>
                </a:solidFill>
              </a:rPr>
              <a:t>, to</a:t>
            </a:r>
          </a:p>
          <a:p>
            <a:pPr lvl="0" algn="ctr">
              <a:defRPr/>
            </a:pPr>
            <a:r>
              <a:rPr lang="en-US" sz="2400" dirty="0">
                <a:solidFill>
                  <a:prstClr val="black"/>
                </a:solidFill>
              </a:rPr>
              <a:t>abstain from wine, and to shave the hair of their head</a:t>
            </a:r>
            <a:r>
              <a:rPr lang="en-US" dirty="0">
                <a:solidFill>
                  <a:prstClr val="black"/>
                </a:solidFill>
              </a:rPr>
              <a:t>.”</a:t>
            </a:r>
          </a:p>
          <a:p>
            <a:pPr lvl="0" algn="r">
              <a:defRPr/>
            </a:pPr>
            <a:r>
              <a:rPr lang="en-US" sz="1200" dirty="0">
                <a:solidFill>
                  <a:prstClr val="black"/>
                </a:solidFill>
              </a:rPr>
              <a:t>- Flavius Josephus, </a:t>
            </a:r>
            <a:r>
              <a:rPr lang="en-US" sz="1200" i="1" dirty="0">
                <a:solidFill>
                  <a:prstClr val="black"/>
                </a:solidFill>
              </a:rPr>
              <a:t>Wars</a:t>
            </a:r>
            <a:r>
              <a:rPr lang="en-US" sz="1200" dirty="0">
                <a:solidFill>
                  <a:prstClr val="black"/>
                </a:solidFill>
              </a:rPr>
              <a:t>, 2.15.1 </a:t>
            </a:r>
          </a:p>
          <a:p>
            <a:pPr algn="r">
              <a:defRPr/>
            </a:pPr>
            <a:r>
              <a:rPr lang="en-US" sz="1050" dirty="0">
                <a:solidFill>
                  <a:prstClr val="black"/>
                </a:solidFill>
              </a:rPr>
              <a:t>(translated by William Whiston </a:t>
            </a:r>
          </a:p>
          <a:p>
            <a:pPr algn="r">
              <a:defRPr/>
            </a:pPr>
            <a:r>
              <a:rPr lang="en-US" sz="1050" dirty="0">
                <a:solidFill>
                  <a:prstClr val="black"/>
                </a:solidFill>
              </a:rPr>
              <a:t>in </a:t>
            </a:r>
            <a:r>
              <a:rPr lang="en-US" sz="1050" i="1" dirty="0">
                <a:solidFill>
                  <a:prstClr val="black"/>
                </a:solidFill>
              </a:rPr>
              <a:t>The Works of Josephus</a:t>
            </a:r>
            <a:r>
              <a:rPr lang="en-US" sz="1050" dirty="0">
                <a:solidFill>
                  <a:prstClr val="black"/>
                </a:solidFill>
              </a:rPr>
              <a:t>: </a:t>
            </a:r>
          </a:p>
          <a:p>
            <a:pPr algn="r">
              <a:defRPr/>
            </a:pPr>
            <a:r>
              <a:rPr lang="en-US" sz="1050" dirty="0">
                <a:solidFill>
                  <a:prstClr val="black"/>
                </a:solidFill>
              </a:rPr>
              <a:t>Complete and Unabridged)</a:t>
            </a:r>
          </a:p>
        </p:txBody>
      </p:sp>
    </p:spTree>
    <p:extLst>
      <p:ext uri="{BB962C8B-B14F-4D97-AF65-F5344CB8AC3E}">
        <p14:creationId xmlns:p14="http://schemas.microsoft.com/office/powerpoint/2010/main" val="33730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16373</TotalTime>
  <Words>1232</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340</cp:revision>
  <dcterms:created xsi:type="dcterms:W3CDTF">2022-07-07T17:16:49Z</dcterms:created>
  <dcterms:modified xsi:type="dcterms:W3CDTF">2023-11-05T20:20:07Z</dcterms:modified>
</cp:coreProperties>
</file>