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84" r:id="rId3"/>
    <p:sldId id="285" r:id="rId4"/>
    <p:sldId id="287" r:id="rId5"/>
    <p:sldId id="288" r:id="rId6"/>
    <p:sldId id="289" r:id="rId7"/>
    <p:sldId id="290" r:id="rId8"/>
    <p:sldId id="286" r:id="rId9"/>
    <p:sldId id="291" r:id="rId10"/>
    <p:sldId id="292" r:id="rId11"/>
    <p:sldId id="293" r:id="rId12"/>
    <p:sldId id="294" r:id="rId13"/>
    <p:sldId id="295" r:id="rId14"/>
    <p:sldId id="296" r:id="rId15"/>
    <p:sldId id="297" r:id="rId16"/>
    <p:sldId id="298" r:id="rId17"/>
    <p:sldId id="299" r:id="rId18"/>
    <p:sldId id="300" r:id="rId19"/>
    <p:sldId id="30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58" autoAdjust="0"/>
    <p:restoredTop sz="94660"/>
  </p:normalViewPr>
  <p:slideViewPr>
    <p:cSldViewPr snapToGrid="0">
      <p:cViewPr varScale="1">
        <p:scale>
          <a:sx n="100" d="100"/>
          <a:sy n="100" d="100"/>
        </p:scale>
        <p:origin x="51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31:54.7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85,'16'-8,"0"1,1 1,-1 0,1 1,1 0,-1 2,23-3,-7 1,76-11,154-1,117 19,-135 2,-180-5,-32-1,0 1,0 2,0 2,-1 1,1 1,38 12,45 33,-88-35,1-2,0-1,0-2,33 7,9-7,0-4,0-2,84-7,81 2,-147 14,-62-8,46 3,591-7,-323-3,-295 0,91-18,-92 12,-6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5:58.6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 0,'3'264,"-6"274,-10-377,-2 77,15-151,-14 109,4-94,9-76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00.6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 0,'-16'589,"5"71,11-458,0-174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01.9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20 0,'-10'107,"0"-19,25 748,-9-428,-7-295,1-73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03.4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0,'5'157,"7"-1,7 0,65 256,-65-341,-3 1,-3 0,-3 2,0 95,-13 26,3-168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04.8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0,'0'122,"5"220,0-268,3 0,30 116,-29-149,-1 0,-3 1,1 42,-7 128,-2-83,3 55,0-142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06.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0,'2'18,"0"0,1-1,1 1,8 23,5 29,-1 80,-12-99,1 0,16 63,-7-54,-3 0,7 97,-14 123,-4-219,-1 662,1-690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07.6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0,'0'1721,"0"-1695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09.4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0,'13'181,"-1"-31,-8 652,-6-447,-2-268,-2-47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10.6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22 0,'-11'245,"0"53,13-259,1 0,3 0,0-1,3 0,22 63,-22-82,-1 1,-1 1,-1-1,0 1,-2 0,-1 0,2 38,-9 450,4-479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23.4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 0,'0'1134,"0"-1123,-2 0,1 0,-1 0,-1 0,0-1,-5 12,3-8,0 0,1 1,-2 18,-9 456,16-466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31:57.8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0 297,'1'-1,"-1"1,1-1,-1 0,1 0,0 0,-1 0,1 0,0 1,-1-1,1 0,0 1,0-1,0 0,0 1,0-1,0 1,0-1,0 1,0 0,0-1,0 1,0 0,0 0,0 0,1 0,34-5,-31 4,333-10,3 0,-224-3,104-9,-189 20,-1-2,0-1,52-17,11-2,-47 14,-2 0,0 2,70-5,-69 10,-1-3,0-1,78-26,54-10,-102 36,0 3,115 7,-50 2,-23-6,129 4,-50 26,-10-1,-50-5,2 1,24-20,-106-4,90 9,-117-2,-2 1,1 1,31 15,-37-15,5 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25.3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0,'1034'0,"-810"14,1 1,830-17,-1023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26.5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2,'292'-1,"318"3,-560 0,1 3,-1 1,0 3,87 27,-120-30,0-2,0 1,1-2,-1-1,1 0,0-1,-1-1,1 0,25-5,-20-1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27.5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0 156,'10'-3,"-1"0,1 0,0 0,0 1,0 1,16-1,5-2,286-54,-160 26,168-12,-257 43,0 3,129 21,-119-11,138 3,-37-17,-156 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28.5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0,'1200'0,"-1148"0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6:29.8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0 109,'1'-2,"-1"-1,1 0,-1 1,1-1,0 0,0 1,0-1,1 1,-1-1,0 1,1-1,0 1,-1 0,1 0,0 0,0 0,0 0,0 0,1 1,-1-1,0 1,1 0,-1-1,1 1,0 0,-1 0,1 1,4-2,11-2,0 0,0 1,22-1,-26 3,265-11,24-3,153 7,-271 10,134-2,-289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4.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30,'1'0,"-1"-1,1 0,-1 1,1-1,-1 1,1-1,-1 0,1 1,-1-1,1 1,0-1,-1 1,1 0,0-1,-1 1,1 0,0-1,0 1,-1 0,1 0,0 0,0-1,-1 1,1 0,0 0,1 0,2 0,87-11,0 4,132 6,-109 2,541 0,-641 0,1 0,-1 0,1 1,-1 1,0 1,0 0,0 0,13 8,-11-7,-1-1,1 0,1-1,-1-1,0 0,0-1,18-2,-15 1,0 0,0 2,0 0,26 6,-28-2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6.6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80,'354'-17,"-199"7,116-14,184-5,813 31,-700-3,-546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8.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58,'1'-1,"0"0,-1 0,1 0,-1 0,1 0,0-1,0 1,0 0,0 1,0-1,0 0,0 0,0 0,0 0,0 1,0-1,1 1,-1-1,0 1,0-1,2 1,32-11,-30 9,29-6,1 1,-1 2,49-2,111 9,-66 1,796-3,-902 2,0 0,-1 1,1 2,26 8,51 9,-12-16,90-4,-118-3,-32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10.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58,'111'0,"-1"-6,121-22,-140 16,0 5,1 3,110 9,26 19,169-21,-252-4,-122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4.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30,'1'0,"-1"-1,1 0,-1 1,1-1,-1 1,1-1,-1 0,1 1,-1-1,1 1,0-1,-1 1,1 0,0-1,-1 1,1 0,0-1,0 1,-1 0,1 0,0 0,0-1,-1 1,1 0,0 0,1 0,2 0,87-11,0 4,132 6,-109 2,541 0,-641 0,1 0,-1 0,1 1,-1 1,0 1,0 0,0 0,13 8,-11-7,-1-1,1 0,1-1,-1-1,0 0,0-1,18-2,-15 1,0 0,0 2,0 0,26 6,-28-2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32:03.5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30,'611'-13,"-96"0,923 12,-950 43,-143-5,12-34,-190-5,680-67,-694 57,226 10,-177 5,682-3,-864 2,0 0,-1 1,1 1,37 13,-36-10,0-1,1-1,36 4,21-9,-57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6.6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80,'354'-17,"-199"7,116-14,184-5,813 31,-700-3,-546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8.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58,'1'-1,"0"0,-1 0,1 0,-1 0,1 0,0-1,0 1,0 0,0 1,0-1,0 0,0 0,0 0,0 0,0 1,0-1,1 1,-1-1,0 1,0-1,2 1,32-11,-30 9,29-6,1 1,-1 2,49-2,111 9,-66 1,796-3,-902 2,0 0,-1 1,1 2,26 8,51 9,-12-16,90-4,-118-3,-32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10.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58,'111'0,"-1"-6,121-22,-140 16,0 5,1 3,110 9,26 19,169-21,-252-4,-122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0.1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0,'802'0,"-766"3,1 0,-1 3,0 1,41 13,-66-17,12 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2.0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27,'161'-12,"-32"1,406 7,-305 5,-164 4,-42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5.5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0,'930'0,"-908"0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7.3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27,'178'-14,"-128"7,1 3,71 2,-47 16,-58-10,0 0,31 2,318-5,-177-3,-166 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8.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56,'27'-1,"-1"-2,46-11,-7 1,102-4,324 10,-270 10,-187-4,0 0,-1 1,1 1,-1 2,1 1,-1 2,52 16,-65-14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4.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30,'1'0,"-1"-1,1 0,-1 1,1-1,-1 1,1-1,-1 0,1 1,-1-1,1 1,0-1,-1 1,1 0,0-1,-1 1,1 0,0-1,0 1,-1 0,1 0,0 0,0-1,-1 1,1 0,0 0,1 0,2 0,87-11,0 4,132 6,-109 2,541 0,-641 0,1 0,-1 0,1 1,-1 1,0 1,0 0,0 0,13 8,-11-7,-1-1,1 0,1-1,-1-1,0 0,0-1,18-2,-15 1,0 0,0 2,0 0,26 6,-28-2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6.6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80,'354'-17,"-199"7,116-14,184-5,813 31,-700-3,-546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32:05.7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0 160,'54'-9,"-1"2,1 2,79 4,-91 1,420 24,-134-2,-76-12,459 10,-685-19,494-6,-2-39,-371 21,191-24,410-22,-662 57,-52 6,51-1,988 5,-509 4,-98 25,-86-2,-125-22,-190-3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08.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58,'1'-1,"0"0,-1 0,1 0,-1 0,1 0,0-1,0 1,0 0,0 1,0-1,0 0,0 0,0 0,0 0,0 1,0-1,1 1,-1-1,0 1,0-1,2 1,32-11,-30 9,29-6,1 1,-1 2,49-2,111 9,-66 1,796-3,-902 2,0 0,-1 1,1 2,26 8,51 9,-12-16,90-4,-118-3,-32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10.4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58,'111'0,"-1"-6,121-22,-140 16,0 5,1 3,110 9,26 19,169-21,-252-4,-122 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0.1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0,'802'0,"-766"3,1 0,-1 3,0 1,41 13,-66-17,12 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2.0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27,'161'-12,"-32"1,406 7,-305 5,-164 4,-42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5.57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0,'930'0,"-908"0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7.3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27,'178'-14,"-128"7,1 3,71 2,-47 16,-58-10,0 0,31 2,318-5,-177-3,-166 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7:48.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56,'27'-1,"-1"-2,46-11,-7 1,102-4,324 10,-270 10,-187-4,0 0,-1 1,1 1,-1 2,1 1,-1 2,52 16,-65-14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8:03.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0,'1'1,"-1"0,1 0,-1 0,1 0,-1 0,1-1,-1 1,1 0,0 0,-1-1,1 1,0 0,0-1,-1 1,1-1,0 1,0-1,0 0,0 1,0-1,0 0,-1 1,1-1,0 0,2 0,31 6,-25-5,235 57,-240-57,201 39,-154-34,-1 3,0 2,0 2,84 34,-117-40,0 0,0-2,1 0,-1-1,1-1,27 2,111-6,-84-1,871 0,-919 1,0-1,30-8,33-2,-56 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8:05.6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28,'236'-13,"-38"1,704 9,-466 5,-400-2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8:06.4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17,'1789'0,"-1540"-10,-184 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32:07.2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0,'521'14,"25"-1,951-14,-1443 5,-1 2,0 2,-1 2,95 32,86 17,-171-52,0-3,107-8,-34 0,66 3,225 3,-376 2,0 2,81 20,92 39,-170-48,-24-8,11 3,43 20,-66-24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8:07.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0,'14'0,"22"0,23 0,24 0,12 0,7 0,4 0,-6 0,-16 0,-18 0,-11 0,-11 0,-12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8:11.4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2,'232'-1,"249"3,-149 23,193-24,-273-2,-221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8:13.1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30,'27'-1,"46"-8,7-2,687 3,-443 10,897-2,-1175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8:16.2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28,'1'0,"-1"-1,1 0,-1 0,1 1,-1-1,1 0,0 1,-1-1,1 1,0-1,-1 1,1-1,0 1,0-1,-1 1,1-1,0 1,0 0,0 0,0-1,-1 1,1 0,0 0,2 0,28-4,-24 4,525-13,-374 15,-71 3,0 4,0 4,97 27,-52-11,-78-21,1-3,-1-2,87-6,-18-1,500 4,-596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9:08.2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0 186,'24'-9,"0"0,0 2,1 1,0 0,0 2,36-2,-20 2,651-28,-150 14,-432 10,42-2,181-36,-304 40,-1 0,1 2,0 1,32 1,-43 6,-7 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9:09.6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0 157,'1172'-29,"-463"5,-680 23,0-2,0-1,-1-1,1-2,-1 0,-1-2,34-16,-31 13,45-13,-48 19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9:10.9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16,'1213'0,"-1197"0,1-1,-1-1,20-5,-13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32:09.6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54,'558'-20,"427"-13,-946 35,43 8,22 2,155-5,88 5,-207-4,247-16,300-10,-221 15,-168-8,-165 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32:12.9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84,'350'-27,"-116"3,-38 17,48-3,220-6,2 32,112 0,96-17,-650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5:52.7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0,'2393'0,"-1984"16,-336-11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2-25T19:45:56.6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0,'0'453,"2"-434,0 0,1 0,1-1,11 35,-8-31,-1 1,6 42,-7 332,-8-209,3 273,0-434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2/26/2023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2/26/2023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2/26/2023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2/26/2023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2/26/2023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2/26/2023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2/26/2023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2/26/2023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2/26/2023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2/26/2023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2/26/2023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2/26/2023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17" Type="http://schemas.openxmlformats.org/officeDocument/2006/relationships/image" Target="../media/image3.jp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customXml" Target="../ink/ink15.xml"/><Relationship Id="rId26" Type="http://schemas.openxmlformats.org/officeDocument/2006/relationships/customXml" Target="../ink/ink19.xml"/><Relationship Id="rId21" Type="http://schemas.openxmlformats.org/officeDocument/2006/relationships/image" Target="../media/image19.png"/><Relationship Id="rId34" Type="http://schemas.openxmlformats.org/officeDocument/2006/relationships/customXml" Target="../ink/ink23.xml"/><Relationship Id="rId7" Type="http://schemas.openxmlformats.org/officeDocument/2006/relationships/image" Target="../media/image12.png"/><Relationship Id="rId12" Type="http://schemas.openxmlformats.org/officeDocument/2006/relationships/customXml" Target="../ink/ink12.xml"/><Relationship Id="rId17" Type="http://schemas.openxmlformats.org/officeDocument/2006/relationships/image" Target="../media/image17.png"/><Relationship Id="rId25" Type="http://schemas.openxmlformats.org/officeDocument/2006/relationships/image" Target="../media/image21.png"/><Relationship Id="rId33"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customXml" Target="../ink/ink14.xml"/><Relationship Id="rId20" Type="http://schemas.openxmlformats.org/officeDocument/2006/relationships/customXml" Target="../ink/ink16.xml"/><Relationship Id="rId29"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4.png"/><Relationship Id="rId24" Type="http://schemas.openxmlformats.org/officeDocument/2006/relationships/customXml" Target="../ink/ink18.xml"/><Relationship Id="rId32" Type="http://schemas.openxmlformats.org/officeDocument/2006/relationships/customXml" Target="../ink/ink22.xml"/><Relationship Id="rId37" Type="http://schemas.openxmlformats.org/officeDocument/2006/relationships/image" Target="../media/image27.png"/><Relationship Id="rId5" Type="http://schemas.openxmlformats.org/officeDocument/2006/relationships/image" Target="../media/image11.png"/><Relationship Id="rId15" Type="http://schemas.openxmlformats.org/officeDocument/2006/relationships/image" Target="../media/image16.png"/><Relationship Id="rId23" Type="http://schemas.openxmlformats.org/officeDocument/2006/relationships/image" Target="../media/image20.png"/><Relationship Id="rId28" Type="http://schemas.openxmlformats.org/officeDocument/2006/relationships/customXml" Target="../ink/ink20.xml"/><Relationship Id="rId36" Type="http://schemas.openxmlformats.org/officeDocument/2006/relationships/customXml" Target="../ink/ink24.xml"/><Relationship Id="rId10" Type="http://schemas.openxmlformats.org/officeDocument/2006/relationships/customXml" Target="../ink/ink11.xml"/><Relationship Id="rId19" Type="http://schemas.openxmlformats.org/officeDocument/2006/relationships/image" Target="../media/image18.png"/><Relationship Id="rId31" Type="http://schemas.openxmlformats.org/officeDocument/2006/relationships/image" Target="../media/image24.png"/><Relationship Id="rId4" Type="http://schemas.openxmlformats.org/officeDocument/2006/relationships/customXml" Target="../ink/ink8.xml"/><Relationship Id="rId9" Type="http://schemas.openxmlformats.org/officeDocument/2006/relationships/image" Target="../media/image13.png"/><Relationship Id="rId14" Type="http://schemas.openxmlformats.org/officeDocument/2006/relationships/customXml" Target="../ink/ink13.xml"/><Relationship Id="rId22" Type="http://schemas.openxmlformats.org/officeDocument/2006/relationships/customXml" Target="../ink/ink17.xml"/><Relationship Id="rId27" Type="http://schemas.openxmlformats.org/officeDocument/2006/relationships/image" Target="../media/image22.png"/><Relationship Id="rId30" Type="http://schemas.openxmlformats.org/officeDocument/2006/relationships/customXml" Target="../ink/ink21.xml"/><Relationship Id="rId35" Type="http://schemas.openxmlformats.org/officeDocument/2006/relationships/image" Target="../media/image26.png"/><Relationship Id="rId8" Type="http://schemas.openxmlformats.org/officeDocument/2006/relationships/customXml" Target="../ink/ink10.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3.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customXml" Target="../ink/ink26.xml"/><Relationship Id="rId11" Type="http://schemas.openxmlformats.org/officeDocument/2006/relationships/image" Target="../media/image31.png"/><Relationship Id="rId5" Type="http://schemas.openxmlformats.org/officeDocument/2006/relationships/image" Target="../media/image28.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32.png"/><Relationship Id="rId18" Type="http://schemas.openxmlformats.org/officeDocument/2006/relationships/customXml" Target="../ink/ink36.xml"/><Relationship Id="rId3" Type="http://schemas.openxmlformats.org/officeDocument/2006/relationships/image" Target="../media/image3.jpg"/><Relationship Id="rId21" Type="http://schemas.openxmlformats.org/officeDocument/2006/relationships/image" Target="../media/image36.png"/><Relationship Id="rId7" Type="http://schemas.openxmlformats.org/officeDocument/2006/relationships/image" Target="../media/image29.png"/><Relationship Id="rId12" Type="http://schemas.openxmlformats.org/officeDocument/2006/relationships/customXml" Target="../ink/ink33.xml"/><Relationship Id="rId17" Type="http://schemas.openxmlformats.org/officeDocument/2006/relationships/image" Target="../media/image34.png"/><Relationship Id="rId2" Type="http://schemas.openxmlformats.org/officeDocument/2006/relationships/image" Target="../media/image2.jpg"/><Relationship Id="rId16" Type="http://schemas.openxmlformats.org/officeDocument/2006/relationships/customXml" Target="../ink/ink35.xml"/><Relationship Id="rId20" Type="http://schemas.openxmlformats.org/officeDocument/2006/relationships/customXml" Target="../ink/ink37.xml"/><Relationship Id="rId1" Type="http://schemas.openxmlformats.org/officeDocument/2006/relationships/slideLayout" Target="../slideLayouts/slideLayout1.xml"/><Relationship Id="rId6" Type="http://schemas.openxmlformats.org/officeDocument/2006/relationships/customXml" Target="../ink/ink30.xm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customXml" Target="../ink/ink32.xml"/><Relationship Id="rId19" Type="http://schemas.openxmlformats.org/officeDocument/2006/relationships/image" Target="../media/image35.png"/><Relationship Id="rId4" Type="http://schemas.openxmlformats.org/officeDocument/2006/relationships/customXml" Target="../ink/ink29.xml"/><Relationship Id="rId9" Type="http://schemas.openxmlformats.org/officeDocument/2006/relationships/image" Target="../media/image30.png"/><Relationship Id="rId14" Type="http://schemas.openxmlformats.org/officeDocument/2006/relationships/customXml" Target="../ink/ink34.xml"/></Relationships>
</file>

<file path=ppt/slides/_rels/slide7.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customXml" Target="../ink/ink45.xml"/><Relationship Id="rId26" Type="http://schemas.openxmlformats.org/officeDocument/2006/relationships/customXml" Target="../ink/ink49.xml"/><Relationship Id="rId39" Type="http://schemas.openxmlformats.org/officeDocument/2006/relationships/image" Target="../media/image45.png"/><Relationship Id="rId21" Type="http://schemas.openxmlformats.org/officeDocument/2006/relationships/image" Target="../media/image36.png"/><Relationship Id="rId34" Type="http://schemas.openxmlformats.org/officeDocument/2006/relationships/customXml" Target="../ink/ink53.xml"/><Relationship Id="rId7" Type="http://schemas.openxmlformats.org/officeDocument/2006/relationships/image" Target="../media/image29.png"/><Relationship Id="rId2" Type="http://schemas.openxmlformats.org/officeDocument/2006/relationships/image" Target="../media/image2.jpg"/><Relationship Id="rId16" Type="http://schemas.openxmlformats.org/officeDocument/2006/relationships/customXml" Target="../ink/ink44.xml"/><Relationship Id="rId20" Type="http://schemas.openxmlformats.org/officeDocument/2006/relationships/customXml" Target="../ink/ink46.xml"/><Relationship Id="rId29" Type="http://schemas.openxmlformats.org/officeDocument/2006/relationships/image" Target="../media/image40.png"/><Relationship Id="rId41"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customXml" Target="../ink/ink39.xml"/><Relationship Id="rId11" Type="http://schemas.openxmlformats.org/officeDocument/2006/relationships/image" Target="../media/image31.png"/><Relationship Id="rId24" Type="http://schemas.openxmlformats.org/officeDocument/2006/relationships/customXml" Target="../ink/ink48.xml"/><Relationship Id="rId32" Type="http://schemas.openxmlformats.org/officeDocument/2006/relationships/customXml" Target="../ink/ink52.xml"/><Relationship Id="rId37" Type="http://schemas.openxmlformats.org/officeDocument/2006/relationships/image" Target="../media/image44.png"/><Relationship Id="rId40" Type="http://schemas.openxmlformats.org/officeDocument/2006/relationships/customXml" Target="../ink/ink56.xml"/><Relationship Id="rId5" Type="http://schemas.openxmlformats.org/officeDocument/2006/relationships/image" Target="../media/image28.png"/><Relationship Id="rId15" Type="http://schemas.openxmlformats.org/officeDocument/2006/relationships/image" Target="../media/image33.png"/><Relationship Id="rId23" Type="http://schemas.openxmlformats.org/officeDocument/2006/relationships/image" Target="../media/image37.png"/><Relationship Id="rId28" Type="http://schemas.openxmlformats.org/officeDocument/2006/relationships/customXml" Target="../ink/ink50.xml"/><Relationship Id="rId36" Type="http://schemas.openxmlformats.org/officeDocument/2006/relationships/customXml" Target="../ink/ink54.xml"/><Relationship Id="rId10" Type="http://schemas.openxmlformats.org/officeDocument/2006/relationships/customXml" Target="../ink/ink41.xml"/><Relationship Id="rId19" Type="http://schemas.openxmlformats.org/officeDocument/2006/relationships/image" Target="../media/image35.png"/><Relationship Id="rId31" Type="http://schemas.openxmlformats.org/officeDocument/2006/relationships/image" Target="../media/image41.png"/><Relationship Id="rId4" Type="http://schemas.openxmlformats.org/officeDocument/2006/relationships/customXml" Target="../ink/ink38.xml"/><Relationship Id="rId9" Type="http://schemas.openxmlformats.org/officeDocument/2006/relationships/image" Target="../media/image30.png"/><Relationship Id="rId14" Type="http://schemas.openxmlformats.org/officeDocument/2006/relationships/customXml" Target="../ink/ink43.xml"/><Relationship Id="rId22" Type="http://schemas.openxmlformats.org/officeDocument/2006/relationships/customXml" Target="../ink/ink47.xml"/><Relationship Id="rId27" Type="http://schemas.openxmlformats.org/officeDocument/2006/relationships/image" Target="../media/image39.png"/><Relationship Id="rId30" Type="http://schemas.openxmlformats.org/officeDocument/2006/relationships/customXml" Target="../ink/ink51.xml"/><Relationship Id="rId35" Type="http://schemas.openxmlformats.org/officeDocument/2006/relationships/image" Target="../media/image43.png"/><Relationship Id="rId8" Type="http://schemas.openxmlformats.org/officeDocument/2006/relationships/customXml" Target="../ink/ink40.xml"/><Relationship Id="rId3" Type="http://schemas.openxmlformats.org/officeDocument/2006/relationships/image" Target="../media/image3.jpg"/><Relationship Id="rId12" Type="http://schemas.openxmlformats.org/officeDocument/2006/relationships/customXml" Target="../ink/ink42.xml"/><Relationship Id="rId17" Type="http://schemas.openxmlformats.org/officeDocument/2006/relationships/image" Target="../media/image34.png"/><Relationship Id="rId25" Type="http://schemas.openxmlformats.org/officeDocument/2006/relationships/image" Target="../media/image38.png"/><Relationship Id="rId33" Type="http://schemas.openxmlformats.org/officeDocument/2006/relationships/image" Target="../media/image42.png"/><Relationship Id="rId38" Type="http://schemas.openxmlformats.org/officeDocument/2006/relationships/customXml" Target="../ink/ink5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5214937" y="1711601"/>
            <a:ext cx="6977063" cy="1717399"/>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When it Doesn’t Seem Like God Is in Control</a:t>
            </a:r>
            <a:endParaRPr lang="en-US" sz="2000" b="1" i="1" spc="150" dirty="0">
              <a:solidFill>
                <a:schemeClr val="tx1">
                  <a:lumMod val="85000"/>
                  <a:lumOff val="15000"/>
                </a:schemeClr>
              </a:solidFill>
              <a:latin typeface="Bookman Old Style" panose="02050604050505020204" pitchFamily="18" charset="0"/>
              <a:ea typeface="+mj-ea"/>
              <a:cs typeface="+mj-cs"/>
            </a:endParaRPr>
          </a:p>
          <a:p>
            <a:pPr algn="ctr">
              <a:lnSpc>
                <a:spcPct val="110000"/>
              </a:lnSpc>
              <a:spcBef>
                <a:spcPct val="0"/>
              </a:spcBef>
              <a:spcAft>
                <a:spcPts val="600"/>
              </a:spcAft>
            </a:pPr>
            <a:r>
              <a:rPr lang="en-US" sz="2000" b="1" i="1" spc="150" dirty="0">
                <a:solidFill>
                  <a:schemeClr val="tx1">
                    <a:lumMod val="85000"/>
                    <a:lumOff val="15000"/>
                  </a:schemeClr>
                </a:solidFill>
                <a:latin typeface="+mj-lt"/>
                <a:ea typeface="+mj-ea"/>
                <a:cs typeface="+mj-cs"/>
              </a:rPr>
              <a:t>Acts 12:1-5a</a:t>
            </a:r>
          </a:p>
        </p:txBody>
      </p:sp>
      <p:sp>
        <p:nvSpPr>
          <p:cNvPr id="2" name="TextBox 1">
            <a:extLst>
              <a:ext uri="{FF2B5EF4-FFF2-40B4-BE49-F238E27FC236}">
                <a16:creationId xmlns:a16="http://schemas.microsoft.com/office/drawing/2014/main" id="{58DB13D8-1E80-B25A-8498-841487ADA961}"/>
              </a:ext>
            </a:extLst>
          </p:cNvPr>
          <p:cNvSpPr txBox="1"/>
          <p:nvPr/>
        </p:nvSpPr>
        <p:spPr>
          <a:xfrm>
            <a:off x="4714875" y="5691673"/>
            <a:ext cx="7477126" cy="794852"/>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600" b="1" spc="150" dirty="0">
                <a:solidFill>
                  <a:schemeClr val="tx1">
                    <a:lumMod val="85000"/>
                    <a:lumOff val="15000"/>
                  </a:schemeClr>
                </a:solidFill>
                <a:latin typeface="Bookman Old Style" panose="02050604050505020204" pitchFamily="18" charset="0"/>
                <a:ea typeface="+mj-ea"/>
                <a:cs typeface="+mj-cs"/>
              </a:rPr>
              <a:t>“Be my witnesses in Jerusalem and in all Judea and Samaria, and to the ends of the earth” – Acts 1:8 (ESV)</a:t>
            </a:r>
            <a:endParaRPr lang="en-US" sz="1100" b="1" i="1" spc="150" dirty="0">
              <a:solidFill>
                <a:schemeClr val="tx1">
                  <a:lumMod val="85000"/>
                  <a:lumOff val="15000"/>
                </a:schemeClr>
              </a:solidFill>
              <a:latin typeface="+mj-lt"/>
              <a:ea typeface="+mj-ea"/>
              <a:cs typeface="+mj-cs"/>
            </a:endParaRPr>
          </a:p>
        </p:txBody>
      </p:sp>
      <p:pic>
        <p:nvPicPr>
          <p:cNvPr id="6" name="Picture 5">
            <a:extLst>
              <a:ext uri="{FF2B5EF4-FFF2-40B4-BE49-F238E27FC236}">
                <a16:creationId xmlns:a16="http://schemas.microsoft.com/office/drawing/2014/main" id="{96843FD4-4017-0238-D4E9-A459E3362902}"/>
              </a:ext>
            </a:extLst>
          </p:cNvPr>
          <p:cNvPicPr>
            <a:picLocks noChangeAspect="1"/>
          </p:cNvPicPr>
          <p:nvPr/>
        </p:nvPicPr>
        <p:blipFill>
          <a:blip r:embed="rId2"/>
          <a:stretch>
            <a:fillRect/>
          </a:stretch>
        </p:blipFill>
        <p:spPr>
          <a:xfrm>
            <a:off x="0" y="9525"/>
            <a:ext cx="4820323" cy="6848475"/>
          </a:xfrm>
          <a:prstGeom prst="rect">
            <a:avLst/>
          </a:prstGeom>
        </p:spPr>
      </p:pic>
    </p:spTree>
    <p:extLst>
      <p:ext uri="{BB962C8B-B14F-4D97-AF65-F5344CB8AC3E}">
        <p14:creationId xmlns:p14="http://schemas.microsoft.com/office/powerpoint/2010/main" val="289746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a</a:t>
            </a:r>
            <a:r>
              <a:rPr lang="en-US" sz="1600" dirty="0"/>
              <a:t>. A new </a:t>
            </a:r>
            <a:r>
              <a:rPr lang="en-US" sz="1600" u="sng" dirty="0"/>
              <a:t>enemy</a:t>
            </a:r>
            <a:r>
              <a:rPr lang="en-US" sz="1600" dirty="0"/>
              <a:t> rises up against the </a:t>
            </a:r>
            <a:r>
              <a:rPr lang="en-US" sz="1600" u="sng" dirty="0"/>
              <a:t>church</a:t>
            </a:r>
            <a:r>
              <a:rPr lang="en-US" sz="1600" dirty="0"/>
              <a:t>.</a:t>
            </a:r>
          </a:p>
        </p:txBody>
      </p:sp>
      <p:sp>
        <p:nvSpPr>
          <p:cNvPr id="9" name="TextBox 8">
            <a:extLst>
              <a:ext uri="{FF2B5EF4-FFF2-40B4-BE49-F238E27FC236}">
                <a16:creationId xmlns:a16="http://schemas.microsoft.com/office/drawing/2014/main" id="{6942947A-33F5-332C-8C59-C36A112B963C}"/>
              </a:ext>
            </a:extLst>
          </p:cNvPr>
          <p:cNvSpPr txBox="1"/>
          <p:nvPr/>
        </p:nvSpPr>
        <p:spPr>
          <a:xfrm>
            <a:off x="4820322" y="2147204"/>
            <a:ext cx="7371677" cy="584775"/>
          </a:xfrm>
          <a:prstGeom prst="rect">
            <a:avLst/>
          </a:prstGeom>
          <a:noFill/>
        </p:spPr>
        <p:txBody>
          <a:bodyPr wrap="square" rtlCol="0">
            <a:spAutoFit/>
          </a:bodyPr>
          <a:lstStyle/>
          <a:p>
            <a:pPr algn="ctr" rtl="0"/>
            <a:r>
              <a:rPr lang="en-US" sz="1600" b="1" u="sng" dirty="0"/>
              <a:t>Application #2</a:t>
            </a:r>
            <a:endParaRPr lang="en-US" sz="1600" b="1" i="1" dirty="0"/>
          </a:p>
          <a:p>
            <a:pPr algn="ctr"/>
            <a:r>
              <a:rPr lang="en-US" sz="1600" dirty="0"/>
              <a:t> Be </a:t>
            </a:r>
            <a:r>
              <a:rPr lang="en-US" sz="1600" u="sng" dirty="0"/>
              <a:t>watchful</a:t>
            </a:r>
            <a:r>
              <a:rPr lang="en-US" sz="1600" dirty="0"/>
              <a:t>. The </a:t>
            </a:r>
            <a:r>
              <a:rPr lang="en-US" sz="1600" u="sng" dirty="0"/>
              <a:t>enemy</a:t>
            </a:r>
            <a:r>
              <a:rPr lang="en-US" sz="1600" dirty="0"/>
              <a:t> never </a:t>
            </a:r>
            <a:r>
              <a:rPr lang="en-US" sz="1600" u="sng" dirty="0"/>
              <a:t>sleeps</a:t>
            </a:r>
            <a:r>
              <a:rPr lang="en-US" sz="1600" dirty="0"/>
              <a:t> and is </a:t>
            </a:r>
            <a:r>
              <a:rPr lang="en-US" sz="1600" u="sng" dirty="0"/>
              <a:t>always</a:t>
            </a:r>
            <a:r>
              <a:rPr lang="en-US" sz="1600" dirty="0"/>
              <a:t> looking to harm.</a:t>
            </a:r>
          </a:p>
        </p:txBody>
      </p:sp>
      <p:sp>
        <p:nvSpPr>
          <p:cNvPr id="10" name="TextBox 9">
            <a:extLst>
              <a:ext uri="{FF2B5EF4-FFF2-40B4-BE49-F238E27FC236}">
                <a16:creationId xmlns:a16="http://schemas.microsoft.com/office/drawing/2014/main" id="{4DFB758A-2509-3104-CBE2-63B1615BE2AC}"/>
              </a:ext>
            </a:extLst>
          </p:cNvPr>
          <p:cNvSpPr txBox="1"/>
          <p:nvPr/>
        </p:nvSpPr>
        <p:spPr>
          <a:xfrm>
            <a:off x="4820321" y="3162591"/>
            <a:ext cx="7371677" cy="830997"/>
          </a:xfrm>
          <a:prstGeom prst="rect">
            <a:avLst/>
          </a:prstGeom>
          <a:noFill/>
        </p:spPr>
        <p:txBody>
          <a:bodyPr wrap="square" rtlCol="0">
            <a:spAutoFit/>
          </a:bodyPr>
          <a:lstStyle/>
          <a:p>
            <a:pPr algn="ctr" rtl="0"/>
            <a:r>
              <a:rPr lang="en-US" sz="1600" b="1" u="sng" dirty="0"/>
              <a:t>John 16:33 (ESV)</a:t>
            </a:r>
            <a:endParaRPr lang="en-US" sz="1600" b="1" i="1" dirty="0"/>
          </a:p>
          <a:p>
            <a:pPr algn="ctr"/>
            <a:r>
              <a:rPr lang="en-US" sz="1600" dirty="0"/>
              <a:t>I have said these things to you, that in me you may have peace. </a:t>
            </a:r>
            <a:r>
              <a:rPr lang="en-US" sz="1600" b="1" i="1" dirty="0"/>
              <a:t>In the world you will have tribulation</a:t>
            </a:r>
            <a:r>
              <a:rPr lang="en-US" sz="1600" dirty="0"/>
              <a:t>. </a:t>
            </a:r>
            <a:r>
              <a:rPr lang="en-US" sz="1600" b="1" dirty="0"/>
              <a:t>But take heart;</a:t>
            </a:r>
            <a:r>
              <a:rPr lang="en-US" sz="1600" dirty="0"/>
              <a:t> </a:t>
            </a:r>
            <a:r>
              <a:rPr lang="en-US" sz="1600" b="1" dirty="0"/>
              <a:t>I have overcome the world</a:t>
            </a:r>
            <a:r>
              <a:rPr lang="en-US" sz="1600" dirty="0"/>
              <a:t>.”</a:t>
            </a:r>
          </a:p>
        </p:txBody>
      </p:sp>
    </p:spTree>
    <p:extLst>
      <p:ext uri="{BB962C8B-B14F-4D97-AF65-F5344CB8AC3E}">
        <p14:creationId xmlns:p14="http://schemas.microsoft.com/office/powerpoint/2010/main" val="42060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b</a:t>
            </a:r>
            <a:r>
              <a:rPr lang="en-US" sz="1600" dirty="0"/>
              <a:t>. One of Jesus’s 12 Apostles is </a:t>
            </a:r>
            <a:r>
              <a:rPr lang="en-US" sz="1600" b="1" u="sng" dirty="0">
                <a:solidFill>
                  <a:schemeClr val="accent2"/>
                </a:solidFill>
              </a:rPr>
              <a:t>murdered</a:t>
            </a:r>
            <a:r>
              <a:rPr lang="en-US" sz="1600" dirty="0"/>
              <a:t> by the enemy.</a:t>
            </a:r>
          </a:p>
        </p:txBody>
      </p:sp>
      <p:sp>
        <p:nvSpPr>
          <p:cNvPr id="9" name="TextBox 8">
            <a:extLst>
              <a:ext uri="{FF2B5EF4-FFF2-40B4-BE49-F238E27FC236}">
                <a16:creationId xmlns:a16="http://schemas.microsoft.com/office/drawing/2014/main" id="{6942947A-33F5-332C-8C59-C36A112B963C}"/>
              </a:ext>
            </a:extLst>
          </p:cNvPr>
          <p:cNvSpPr txBox="1"/>
          <p:nvPr/>
        </p:nvSpPr>
        <p:spPr>
          <a:xfrm>
            <a:off x="4820320" y="2149468"/>
            <a:ext cx="7371677" cy="830997"/>
          </a:xfrm>
          <a:prstGeom prst="rect">
            <a:avLst/>
          </a:prstGeom>
          <a:noFill/>
        </p:spPr>
        <p:txBody>
          <a:bodyPr wrap="square" rtlCol="0">
            <a:spAutoFit/>
          </a:bodyPr>
          <a:lstStyle/>
          <a:p>
            <a:pPr algn="ctr" rtl="0"/>
            <a:r>
              <a:rPr lang="en-US" sz="1600" b="1" u="sng" dirty="0"/>
              <a:t>Luke 8:51 (ESV)</a:t>
            </a:r>
            <a:endParaRPr lang="en-US" sz="1600" b="1" i="1" dirty="0"/>
          </a:p>
          <a:p>
            <a:pPr algn="ctr"/>
            <a:r>
              <a:rPr lang="en-US" sz="1600" dirty="0"/>
              <a:t>And when he came to the house, he allowed </a:t>
            </a:r>
            <a:r>
              <a:rPr lang="en-US" sz="1600" b="1" dirty="0"/>
              <a:t>no one to enter with him, except Peter and John and James</a:t>
            </a:r>
            <a:r>
              <a:rPr lang="en-US" sz="1600" dirty="0"/>
              <a:t>, and the father and mother of the child.</a:t>
            </a:r>
          </a:p>
        </p:txBody>
      </p:sp>
      <p:sp>
        <p:nvSpPr>
          <p:cNvPr id="10" name="TextBox 9">
            <a:extLst>
              <a:ext uri="{FF2B5EF4-FFF2-40B4-BE49-F238E27FC236}">
                <a16:creationId xmlns:a16="http://schemas.microsoft.com/office/drawing/2014/main" id="{4DFB758A-2509-3104-CBE2-63B1615BE2AC}"/>
              </a:ext>
            </a:extLst>
          </p:cNvPr>
          <p:cNvSpPr txBox="1"/>
          <p:nvPr/>
        </p:nvSpPr>
        <p:spPr>
          <a:xfrm>
            <a:off x="4820319" y="3401752"/>
            <a:ext cx="7371677" cy="830997"/>
          </a:xfrm>
          <a:prstGeom prst="rect">
            <a:avLst/>
          </a:prstGeom>
          <a:noFill/>
        </p:spPr>
        <p:txBody>
          <a:bodyPr wrap="square" rtlCol="0">
            <a:spAutoFit/>
          </a:bodyPr>
          <a:lstStyle/>
          <a:p>
            <a:pPr algn="ctr" rtl="0"/>
            <a:r>
              <a:rPr lang="en-US" sz="1600" b="1" u="sng" dirty="0"/>
              <a:t>Mark 9:2 (ESV)</a:t>
            </a:r>
            <a:endParaRPr lang="en-US" sz="1600" b="1" i="1" dirty="0"/>
          </a:p>
          <a:p>
            <a:pPr algn="ctr"/>
            <a:r>
              <a:rPr lang="en-US" sz="1600" dirty="0"/>
              <a:t>And after six days </a:t>
            </a:r>
            <a:r>
              <a:rPr lang="en-US" sz="1600" b="1" dirty="0"/>
              <a:t>Jesus took with him Peter and James and John, </a:t>
            </a:r>
            <a:r>
              <a:rPr lang="en-US" sz="1600" dirty="0"/>
              <a:t>and led them up a high mountain by themselves. And he was transfigured before them,</a:t>
            </a:r>
          </a:p>
        </p:txBody>
      </p:sp>
      <p:sp>
        <p:nvSpPr>
          <p:cNvPr id="3" name="TextBox 2">
            <a:extLst>
              <a:ext uri="{FF2B5EF4-FFF2-40B4-BE49-F238E27FC236}">
                <a16:creationId xmlns:a16="http://schemas.microsoft.com/office/drawing/2014/main" id="{9B863C0A-A118-B975-7B85-315466D1C809}"/>
              </a:ext>
            </a:extLst>
          </p:cNvPr>
          <p:cNvSpPr txBox="1"/>
          <p:nvPr/>
        </p:nvSpPr>
        <p:spPr>
          <a:xfrm>
            <a:off x="4820323" y="4704909"/>
            <a:ext cx="7371677" cy="1077218"/>
          </a:xfrm>
          <a:prstGeom prst="rect">
            <a:avLst/>
          </a:prstGeom>
          <a:noFill/>
        </p:spPr>
        <p:txBody>
          <a:bodyPr wrap="square" rtlCol="0">
            <a:spAutoFit/>
          </a:bodyPr>
          <a:lstStyle/>
          <a:p>
            <a:pPr algn="ctr" rtl="0"/>
            <a:r>
              <a:rPr lang="en-US" sz="1600" b="1" u="sng" dirty="0"/>
              <a:t>Mark 9:2 (ESV)</a:t>
            </a:r>
            <a:endParaRPr lang="en-US" sz="1600" b="1" i="1" dirty="0"/>
          </a:p>
          <a:p>
            <a:pPr algn="ctr"/>
            <a:r>
              <a:rPr lang="en-US" sz="1600" dirty="0"/>
              <a:t>Then </a:t>
            </a:r>
            <a:r>
              <a:rPr lang="en-US" sz="1600" b="1" dirty="0"/>
              <a:t>Jesus went </a:t>
            </a:r>
            <a:r>
              <a:rPr lang="en-US" sz="1600" dirty="0"/>
              <a:t>with them </a:t>
            </a:r>
            <a:r>
              <a:rPr lang="en-US" sz="1600" b="1" dirty="0"/>
              <a:t>to </a:t>
            </a:r>
            <a:r>
              <a:rPr lang="en-US" sz="1600" dirty="0"/>
              <a:t>a place called Gethsemane, and he said to his disciples, “Sit here, while I go over there and pray.” </a:t>
            </a:r>
            <a:r>
              <a:rPr lang="en-US" sz="1600" b="1" dirty="0"/>
              <a:t>And taking with him Peter and the two sons of Zebedee</a:t>
            </a:r>
            <a:r>
              <a:rPr lang="en-US" sz="1600" dirty="0"/>
              <a:t>, he began to be sorrowful and troubled.</a:t>
            </a:r>
          </a:p>
        </p:txBody>
      </p:sp>
    </p:spTree>
    <p:extLst>
      <p:ext uri="{BB962C8B-B14F-4D97-AF65-F5344CB8AC3E}">
        <p14:creationId xmlns:p14="http://schemas.microsoft.com/office/powerpoint/2010/main" val="99388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b</a:t>
            </a:r>
            <a:r>
              <a:rPr lang="en-US" sz="1600" dirty="0"/>
              <a:t>. One of Jesus’s 12 Apostles is </a:t>
            </a:r>
            <a:r>
              <a:rPr lang="en-US" sz="1600" u="sng" dirty="0"/>
              <a:t>murdered</a:t>
            </a:r>
            <a:r>
              <a:rPr lang="en-US" sz="1600" dirty="0"/>
              <a:t> by the enemy.</a:t>
            </a:r>
          </a:p>
        </p:txBody>
      </p:sp>
      <p:sp>
        <p:nvSpPr>
          <p:cNvPr id="9" name="TextBox 8">
            <a:extLst>
              <a:ext uri="{FF2B5EF4-FFF2-40B4-BE49-F238E27FC236}">
                <a16:creationId xmlns:a16="http://schemas.microsoft.com/office/drawing/2014/main" id="{6942947A-33F5-332C-8C59-C36A112B963C}"/>
              </a:ext>
            </a:extLst>
          </p:cNvPr>
          <p:cNvSpPr txBox="1"/>
          <p:nvPr/>
        </p:nvSpPr>
        <p:spPr>
          <a:xfrm>
            <a:off x="4820312" y="2216675"/>
            <a:ext cx="7371677" cy="1077218"/>
          </a:xfrm>
          <a:prstGeom prst="rect">
            <a:avLst/>
          </a:prstGeom>
          <a:noFill/>
        </p:spPr>
        <p:txBody>
          <a:bodyPr wrap="square" rtlCol="0">
            <a:spAutoFit/>
          </a:bodyPr>
          <a:lstStyle/>
          <a:p>
            <a:pPr algn="ctr" rtl="0"/>
            <a:r>
              <a:rPr lang="en-US" sz="1600" b="1" u="sng" dirty="0"/>
              <a:t>Mark 10:39-40 (ESV)</a:t>
            </a:r>
            <a:endParaRPr lang="en-US" sz="1600" b="1" i="1" dirty="0"/>
          </a:p>
          <a:p>
            <a:pPr algn="ctr"/>
            <a:r>
              <a:rPr lang="en-US" sz="1600" dirty="0"/>
              <a:t>And Jesus said to them, “</a:t>
            </a:r>
            <a:r>
              <a:rPr lang="en-US" sz="1600" b="1" u="sng" dirty="0"/>
              <a:t>The cup </a:t>
            </a:r>
            <a:r>
              <a:rPr lang="en-US" sz="1600" b="1" dirty="0"/>
              <a:t>that I drink you will drink, and with the baptism with which I am baptized, you will be baptized</a:t>
            </a:r>
            <a:r>
              <a:rPr lang="en-US" sz="1600" dirty="0"/>
              <a:t>, but to sit at my right hand or at my left is not mine to grant, but it is for those for whom it has been prepared.”</a:t>
            </a:r>
            <a:endParaRPr lang="en-US" sz="1600" b="1" dirty="0"/>
          </a:p>
        </p:txBody>
      </p:sp>
      <p:sp>
        <p:nvSpPr>
          <p:cNvPr id="10" name="TextBox 9">
            <a:extLst>
              <a:ext uri="{FF2B5EF4-FFF2-40B4-BE49-F238E27FC236}">
                <a16:creationId xmlns:a16="http://schemas.microsoft.com/office/drawing/2014/main" id="{4DFB758A-2509-3104-CBE2-63B1615BE2AC}"/>
              </a:ext>
            </a:extLst>
          </p:cNvPr>
          <p:cNvSpPr txBox="1"/>
          <p:nvPr/>
        </p:nvSpPr>
        <p:spPr>
          <a:xfrm>
            <a:off x="4820311" y="5161245"/>
            <a:ext cx="7371677" cy="830997"/>
          </a:xfrm>
          <a:prstGeom prst="rect">
            <a:avLst/>
          </a:prstGeom>
          <a:noFill/>
        </p:spPr>
        <p:txBody>
          <a:bodyPr wrap="square" rtlCol="0">
            <a:spAutoFit/>
          </a:bodyPr>
          <a:lstStyle/>
          <a:p>
            <a:pPr algn="ctr" rtl="0"/>
            <a:r>
              <a:rPr lang="en-US" sz="1600" b="1" u="sng" dirty="0"/>
              <a:t>Luke 12:50 (ESV)</a:t>
            </a:r>
            <a:endParaRPr lang="en-US" sz="1600" b="1" i="1" dirty="0"/>
          </a:p>
          <a:p>
            <a:pPr algn="ctr"/>
            <a:r>
              <a:rPr lang="en-US" sz="1600" dirty="0"/>
              <a:t>I have a baptism to be baptized with, and how great is my distress until it is accomplished!</a:t>
            </a:r>
          </a:p>
        </p:txBody>
      </p:sp>
      <p:sp>
        <p:nvSpPr>
          <p:cNvPr id="3" name="TextBox 2">
            <a:extLst>
              <a:ext uri="{FF2B5EF4-FFF2-40B4-BE49-F238E27FC236}">
                <a16:creationId xmlns:a16="http://schemas.microsoft.com/office/drawing/2014/main" id="{9B863C0A-A118-B975-7B85-315466D1C809}"/>
              </a:ext>
            </a:extLst>
          </p:cNvPr>
          <p:cNvSpPr txBox="1"/>
          <p:nvPr/>
        </p:nvSpPr>
        <p:spPr>
          <a:xfrm>
            <a:off x="4820323" y="3688960"/>
            <a:ext cx="7371677" cy="1077218"/>
          </a:xfrm>
          <a:prstGeom prst="rect">
            <a:avLst/>
          </a:prstGeom>
          <a:noFill/>
        </p:spPr>
        <p:txBody>
          <a:bodyPr wrap="square" rtlCol="0">
            <a:spAutoFit/>
          </a:bodyPr>
          <a:lstStyle/>
          <a:p>
            <a:pPr algn="ctr" rtl="0"/>
            <a:r>
              <a:rPr lang="en-US" sz="1600" b="1" u="sng" dirty="0"/>
              <a:t>Mark 14:35-36 (ESV)</a:t>
            </a:r>
            <a:endParaRPr lang="en-US" sz="1600" b="1" i="1" dirty="0"/>
          </a:p>
          <a:p>
            <a:pPr algn="ctr"/>
            <a:r>
              <a:rPr lang="en-US" sz="1600" dirty="0"/>
              <a:t>And going a little farther, he fell on the ground and prayed that, if it were possible, the hour might pass from him. And he said, “Abba, Father, all things are possible for you. </a:t>
            </a:r>
            <a:r>
              <a:rPr lang="en-US" sz="1600" b="1" dirty="0"/>
              <a:t>Remove </a:t>
            </a:r>
            <a:r>
              <a:rPr lang="en-US" sz="1600" b="1" u="sng" dirty="0"/>
              <a:t>this cup </a:t>
            </a:r>
            <a:r>
              <a:rPr lang="en-US" sz="1600" dirty="0"/>
              <a:t>from me. Yet not what I will, but what you will.”</a:t>
            </a:r>
          </a:p>
        </p:txBody>
      </p:sp>
    </p:spTree>
    <p:extLst>
      <p:ext uri="{BB962C8B-B14F-4D97-AF65-F5344CB8AC3E}">
        <p14:creationId xmlns:p14="http://schemas.microsoft.com/office/powerpoint/2010/main" val="5025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b</a:t>
            </a:r>
            <a:r>
              <a:rPr lang="en-US" sz="1600" dirty="0"/>
              <a:t>. One of Jesus’s 12 Apostles is </a:t>
            </a:r>
            <a:r>
              <a:rPr lang="en-US" sz="1600" u="sng" dirty="0"/>
              <a:t>murdered</a:t>
            </a:r>
            <a:r>
              <a:rPr lang="en-US" sz="1600" dirty="0"/>
              <a:t> by the enemy.</a:t>
            </a:r>
          </a:p>
        </p:txBody>
      </p:sp>
      <p:sp>
        <p:nvSpPr>
          <p:cNvPr id="9" name="TextBox 8">
            <a:extLst>
              <a:ext uri="{FF2B5EF4-FFF2-40B4-BE49-F238E27FC236}">
                <a16:creationId xmlns:a16="http://schemas.microsoft.com/office/drawing/2014/main" id="{6942947A-33F5-332C-8C59-C36A112B963C}"/>
              </a:ext>
            </a:extLst>
          </p:cNvPr>
          <p:cNvSpPr txBox="1"/>
          <p:nvPr/>
        </p:nvSpPr>
        <p:spPr>
          <a:xfrm>
            <a:off x="4820306" y="2485310"/>
            <a:ext cx="7371677" cy="830997"/>
          </a:xfrm>
          <a:prstGeom prst="rect">
            <a:avLst/>
          </a:prstGeom>
          <a:noFill/>
        </p:spPr>
        <p:txBody>
          <a:bodyPr wrap="square" rtlCol="0">
            <a:spAutoFit/>
          </a:bodyPr>
          <a:lstStyle/>
          <a:p>
            <a:pPr algn="ctr" rtl="0"/>
            <a:r>
              <a:rPr lang="en-US" sz="1600" b="1" u="sng" dirty="0"/>
              <a:t>Matthew 24:9 (ESV)</a:t>
            </a:r>
            <a:endParaRPr lang="en-US" sz="1600" b="1" i="1" dirty="0"/>
          </a:p>
          <a:p>
            <a:pPr algn="ctr"/>
            <a:r>
              <a:rPr lang="en-US" sz="1600" dirty="0"/>
              <a:t>“Then they will deliver you up </a:t>
            </a:r>
            <a:r>
              <a:rPr lang="en-US" sz="1600" b="1" dirty="0"/>
              <a:t>to tribulation </a:t>
            </a:r>
            <a:r>
              <a:rPr lang="en-US" sz="1600" dirty="0"/>
              <a:t>and put you </a:t>
            </a:r>
            <a:r>
              <a:rPr lang="en-US" sz="1600" b="1" dirty="0"/>
              <a:t>to death</a:t>
            </a:r>
            <a:r>
              <a:rPr lang="en-US" sz="1600" dirty="0"/>
              <a:t>, and you will be hated by all nations for my name’s sake.</a:t>
            </a:r>
          </a:p>
        </p:txBody>
      </p:sp>
      <p:sp>
        <p:nvSpPr>
          <p:cNvPr id="10" name="TextBox 9">
            <a:extLst>
              <a:ext uri="{FF2B5EF4-FFF2-40B4-BE49-F238E27FC236}">
                <a16:creationId xmlns:a16="http://schemas.microsoft.com/office/drawing/2014/main" id="{4DFB758A-2509-3104-CBE2-63B1615BE2AC}"/>
              </a:ext>
            </a:extLst>
          </p:cNvPr>
          <p:cNvSpPr txBox="1"/>
          <p:nvPr/>
        </p:nvSpPr>
        <p:spPr>
          <a:xfrm>
            <a:off x="4820305" y="3993416"/>
            <a:ext cx="7371677" cy="830997"/>
          </a:xfrm>
          <a:prstGeom prst="rect">
            <a:avLst/>
          </a:prstGeom>
          <a:noFill/>
        </p:spPr>
        <p:txBody>
          <a:bodyPr wrap="square" rtlCol="0">
            <a:spAutoFit/>
          </a:bodyPr>
          <a:lstStyle/>
          <a:p>
            <a:pPr algn="ctr" rtl="0"/>
            <a:r>
              <a:rPr lang="en-US" sz="1600" b="1" u="sng" dirty="0"/>
              <a:t>Romans 6:3 (ESV)</a:t>
            </a:r>
            <a:endParaRPr lang="en-US" sz="1600" b="1" i="1" dirty="0"/>
          </a:p>
          <a:p>
            <a:pPr algn="ctr"/>
            <a:r>
              <a:rPr lang="en-US" sz="1600" dirty="0"/>
              <a:t>Do you not know that all of us who have been baptized into Christ Jesus were </a:t>
            </a:r>
            <a:r>
              <a:rPr lang="en-US" sz="1600" b="1" dirty="0"/>
              <a:t>baptized into his death?</a:t>
            </a:r>
          </a:p>
        </p:txBody>
      </p:sp>
      <p:sp>
        <p:nvSpPr>
          <p:cNvPr id="3" name="TextBox 2">
            <a:extLst>
              <a:ext uri="{FF2B5EF4-FFF2-40B4-BE49-F238E27FC236}">
                <a16:creationId xmlns:a16="http://schemas.microsoft.com/office/drawing/2014/main" id="{9B863C0A-A118-B975-7B85-315466D1C809}"/>
              </a:ext>
            </a:extLst>
          </p:cNvPr>
          <p:cNvSpPr txBox="1"/>
          <p:nvPr/>
        </p:nvSpPr>
        <p:spPr>
          <a:xfrm>
            <a:off x="4820323" y="3385605"/>
            <a:ext cx="7371677" cy="584775"/>
          </a:xfrm>
          <a:prstGeom prst="rect">
            <a:avLst/>
          </a:prstGeom>
          <a:noFill/>
        </p:spPr>
        <p:txBody>
          <a:bodyPr wrap="square" rtlCol="0">
            <a:spAutoFit/>
          </a:bodyPr>
          <a:lstStyle/>
          <a:p>
            <a:pPr algn="ctr" rtl="0"/>
            <a:r>
              <a:rPr lang="en-US" sz="1600" b="1" u="sng" dirty="0"/>
              <a:t>Acts 9:16 (ESV)</a:t>
            </a:r>
            <a:endParaRPr lang="en-US" sz="1600" b="1" i="1" dirty="0"/>
          </a:p>
          <a:p>
            <a:pPr algn="ctr"/>
            <a:r>
              <a:rPr lang="en-US" sz="1600" dirty="0"/>
              <a:t>“For I will show him how much </a:t>
            </a:r>
            <a:r>
              <a:rPr lang="en-US" sz="1600" b="1" dirty="0"/>
              <a:t>he must suffer </a:t>
            </a:r>
            <a:r>
              <a:rPr lang="en-US" sz="1600" dirty="0"/>
              <a:t>for the sake of my name.”</a:t>
            </a:r>
          </a:p>
        </p:txBody>
      </p:sp>
      <p:sp>
        <p:nvSpPr>
          <p:cNvPr id="5" name="TextBox 4">
            <a:extLst>
              <a:ext uri="{FF2B5EF4-FFF2-40B4-BE49-F238E27FC236}">
                <a16:creationId xmlns:a16="http://schemas.microsoft.com/office/drawing/2014/main" id="{381033E4-2123-4260-A3FF-56CE79601FC7}"/>
              </a:ext>
            </a:extLst>
          </p:cNvPr>
          <p:cNvSpPr txBox="1"/>
          <p:nvPr/>
        </p:nvSpPr>
        <p:spPr>
          <a:xfrm>
            <a:off x="4820310" y="1708222"/>
            <a:ext cx="7371677" cy="584775"/>
          </a:xfrm>
          <a:prstGeom prst="rect">
            <a:avLst/>
          </a:prstGeom>
          <a:noFill/>
        </p:spPr>
        <p:txBody>
          <a:bodyPr wrap="square" rtlCol="0">
            <a:spAutoFit/>
          </a:bodyPr>
          <a:lstStyle/>
          <a:p>
            <a:pPr algn="ctr" rtl="0"/>
            <a:r>
              <a:rPr lang="en-US" sz="1600" b="1" u="sng" dirty="0"/>
              <a:t>Application #3</a:t>
            </a:r>
            <a:endParaRPr lang="en-US" sz="1600" b="1" i="1" dirty="0"/>
          </a:p>
          <a:p>
            <a:pPr algn="ctr"/>
            <a:r>
              <a:rPr lang="en-US" sz="1600" dirty="0"/>
              <a:t>God is </a:t>
            </a:r>
            <a:r>
              <a:rPr lang="en-US" sz="1600" b="1" u="sng" dirty="0">
                <a:solidFill>
                  <a:schemeClr val="accent2"/>
                </a:solidFill>
              </a:rPr>
              <a:t>in</a:t>
            </a:r>
            <a:r>
              <a:rPr lang="en-US" sz="1600" dirty="0"/>
              <a:t> </a:t>
            </a:r>
            <a:r>
              <a:rPr lang="en-US" sz="1600" b="1" u="sng" dirty="0">
                <a:solidFill>
                  <a:schemeClr val="accent2"/>
                </a:solidFill>
              </a:rPr>
              <a:t>control</a:t>
            </a:r>
            <a:r>
              <a:rPr lang="en-US" sz="1600" dirty="0"/>
              <a:t> in both your </a:t>
            </a:r>
            <a:r>
              <a:rPr lang="en-US" sz="1600" b="1" u="sng" dirty="0">
                <a:solidFill>
                  <a:schemeClr val="accent2"/>
                </a:solidFill>
              </a:rPr>
              <a:t>suffering</a:t>
            </a:r>
            <a:r>
              <a:rPr lang="en-US" sz="1600" dirty="0"/>
              <a:t> and </a:t>
            </a:r>
            <a:r>
              <a:rPr lang="en-US" sz="1600" b="1" u="sng" dirty="0">
                <a:solidFill>
                  <a:schemeClr val="accent2"/>
                </a:solidFill>
              </a:rPr>
              <a:t>death</a:t>
            </a:r>
            <a:r>
              <a:rPr lang="en-US" sz="1600" dirty="0"/>
              <a:t>.</a:t>
            </a:r>
          </a:p>
        </p:txBody>
      </p:sp>
      <p:sp>
        <p:nvSpPr>
          <p:cNvPr id="7" name="TextBox 6">
            <a:extLst>
              <a:ext uri="{FF2B5EF4-FFF2-40B4-BE49-F238E27FC236}">
                <a16:creationId xmlns:a16="http://schemas.microsoft.com/office/drawing/2014/main" id="{F148E4B1-F241-A589-AD3A-5011F72236A4}"/>
              </a:ext>
            </a:extLst>
          </p:cNvPr>
          <p:cNvSpPr txBox="1"/>
          <p:nvPr/>
        </p:nvSpPr>
        <p:spPr>
          <a:xfrm>
            <a:off x="4820304" y="4851338"/>
            <a:ext cx="7371677" cy="830997"/>
          </a:xfrm>
          <a:prstGeom prst="rect">
            <a:avLst/>
          </a:prstGeom>
          <a:noFill/>
        </p:spPr>
        <p:txBody>
          <a:bodyPr wrap="square" rtlCol="0">
            <a:spAutoFit/>
          </a:bodyPr>
          <a:lstStyle/>
          <a:p>
            <a:pPr algn="ctr" rtl="0"/>
            <a:r>
              <a:rPr lang="en-US" sz="1600" b="1" u="sng" dirty="0"/>
              <a:t>Romans 8:17 (ESV)</a:t>
            </a:r>
            <a:endParaRPr lang="en-US" sz="1600" b="1" i="1" dirty="0"/>
          </a:p>
          <a:p>
            <a:pPr algn="ctr"/>
            <a:r>
              <a:rPr lang="en-US" sz="1600" dirty="0"/>
              <a:t>and if children, then heirs—heirs of God and fellow heirs with Christ, </a:t>
            </a:r>
            <a:r>
              <a:rPr lang="en-US" sz="1600" b="1" dirty="0"/>
              <a:t>provided we suffer with him </a:t>
            </a:r>
            <a:r>
              <a:rPr lang="en-US" sz="1600" dirty="0"/>
              <a:t>in order that we may also be glorified with him. </a:t>
            </a:r>
          </a:p>
        </p:txBody>
      </p:sp>
      <p:sp>
        <p:nvSpPr>
          <p:cNvPr id="8" name="TextBox 7">
            <a:extLst>
              <a:ext uri="{FF2B5EF4-FFF2-40B4-BE49-F238E27FC236}">
                <a16:creationId xmlns:a16="http://schemas.microsoft.com/office/drawing/2014/main" id="{60CCE87C-466A-5C33-1BC9-2214671F009A}"/>
              </a:ext>
            </a:extLst>
          </p:cNvPr>
          <p:cNvSpPr txBox="1"/>
          <p:nvPr/>
        </p:nvSpPr>
        <p:spPr>
          <a:xfrm>
            <a:off x="4820323" y="5704039"/>
            <a:ext cx="7371677" cy="830997"/>
          </a:xfrm>
          <a:prstGeom prst="rect">
            <a:avLst/>
          </a:prstGeom>
          <a:noFill/>
        </p:spPr>
        <p:txBody>
          <a:bodyPr wrap="square" rtlCol="0">
            <a:spAutoFit/>
          </a:bodyPr>
          <a:lstStyle/>
          <a:p>
            <a:pPr algn="ctr" rtl="0"/>
            <a:r>
              <a:rPr lang="en-US" sz="1600" b="1" u="sng" dirty="0"/>
              <a:t>Philippians 3:10 (ESV)</a:t>
            </a:r>
            <a:endParaRPr lang="en-US" sz="1600" b="1" i="1" dirty="0"/>
          </a:p>
          <a:p>
            <a:pPr algn="ctr"/>
            <a:r>
              <a:rPr lang="en-US" sz="1600" dirty="0"/>
              <a:t>that I may know him and the power of his resurrection, and </a:t>
            </a:r>
            <a:r>
              <a:rPr lang="en-US" sz="1600" b="1" dirty="0"/>
              <a:t>may share his sufferings, becoming like him in his death,</a:t>
            </a:r>
            <a:r>
              <a:rPr lang="en-US" sz="1600" dirty="0"/>
              <a:t> </a:t>
            </a:r>
          </a:p>
        </p:txBody>
      </p:sp>
    </p:spTree>
    <p:extLst>
      <p:ext uri="{BB962C8B-B14F-4D97-AF65-F5344CB8AC3E}">
        <p14:creationId xmlns:p14="http://schemas.microsoft.com/office/powerpoint/2010/main" val="314332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b</a:t>
            </a:r>
            <a:r>
              <a:rPr lang="en-US" sz="1600" dirty="0"/>
              <a:t>. One of Jesus’s 12 Apostles is </a:t>
            </a:r>
            <a:r>
              <a:rPr lang="en-US" sz="1600" u="sng" dirty="0"/>
              <a:t>murdered</a:t>
            </a:r>
            <a:r>
              <a:rPr lang="en-US" sz="1600" dirty="0"/>
              <a:t> by the enemy.</a:t>
            </a:r>
          </a:p>
        </p:txBody>
      </p:sp>
      <p:sp>
        <p:nvSpPr>
          <p:cNvPr id="3" name="TextBox 2">
            <a:extLst>
              <a:ext uri="{FF2B5EF4-FFF2-40B4-BE49-F238E27FC236}">
                <a16:creationId xmlns:a16="http://schemas.microsoft.com/office/drawing/2014/main" id="{9B863C0A-A118-B975-7B85-315466D1C809}"/>
              </a:ext>
            </a:extLst>
          </p:cNvPr>
          <p:cNvSpPr txBox="1"/>
          <p:nvPr/>
        </p:nvSpPr>
        <p:spPr>
          <a:xfrm>
            <a:off x="4820323" y="3152586"/>
            <a:ext cx="7371677" cy="2062103"/>
          </a:xfrm>
          <a:prstGeom prst="rect">
            <a:avLst/>
          </a:prstGeom>
          <a:noFill/>
        </p:spPr>
        <p:txBody>
          <a:bodyPr wrap="square" rtlCol="0">
            <a:spAutoFit/>
          </a:bodyPr>
          <a:lstStyle/>
          <a:p>
            <a:pPr algn="ctr" rtl="0"/>
            <a:r>
              <a:rPr lang="en-US" sz="1600" b="1" u="sng" dirty="0"/>
              <a:t>Deuteronomy 13:12-15 (ESV)</a:t>
            </a:r>
            <a:endParaRPr lang="en-US" sz="1600" b="1" i="1" dirty="0"/>
          </a:p>
          <a:p>
            <a:pPr algn="ctr"/>
            <a:r>
              <a:rPr lang="en-US" sz="1600" dirty="0"/>
              <a:t>“If you hear in one of your cities, which the LORD your God is giving you to dwell there, that certain worthless fellows have gone out among you and have drawn away the inhabitants of their city, </a:t>
            </a:r>
            <a:r>
              <a:rPr lang="en-US" sz="1600" b="1" dirty="0"/>
              <a:t>saying, ‘Let us go and serve other gods</a:t>
            </a:r>
            <a:r>
              <a:rPr lang="en-US" sz="1600" dirty="0"/>
              <a:t>,’ which you have not known, then you shall inquire and make search and ask diligently. And behold, if it be true and certain that such an abomination has been done among you, </a:t>
            </a:r>
            <a:r>
              <a:rPr lang="en-US" sz="1600" b="1" dirty="0"/>
              <a:t>you shall surely put the inhabitants of that city to the sword, devoting it to destruction, all who are in it and its cattle, with the edge of the sword</a:t>
            </a:r>
            <a:r>
              <a:rPr lang="en-US" sz="1600" dirty="0"/>
              <a:t>.</a:t>
            </a:r>
          </a:p>
        </p:txBody>
      </p:sp>
      <p:sp>
        <p:nvSpPr>
          <p:cNvPr id="5" name="TextBox 4">
            <a:extLst>
              <a:ext uri="{FF2B5EF4-FFF2-40B4-BE49-F238E27FC236}">
                <a16:creationId xmlns:a16="http://schemas.microsoft.com/office/drawing/2014/main" id="{381033E4-2123-4260-A3FF-56CE79601FC7}"/>
              </a:ext>
            </a:extLst>
          </p:cNvPr>
          <p:cNvSpPr txBox="1"/>
          <p:nvPr/>
        </p:nvSpPr>
        <p:spPr>
          <a:xfrm>
            <a:off x="4820310" y="1708222"/>
            <a:ext cx="7371677" cy="584775"/>
          </a:xfrm>
          <a:prstGeom prst="rect">
            <a:avLst/>
          </a:prstGeom>
          <a:noFill/>
        </p:spPr>
        <p:txBody>
          <a:bodyPr wrap="square" rtlCol="0">
            <a:spAutoFit/>
          </a:bodyPr>
          <a:lstStyle/>
          <a:p>
            <a:pPr algn="ctr" rtl="0"/>
            <a:r>
              <a:rPr lang="en-US" sz="1600" b="1" u="sng" dirty="0"/>
              <a:t>Application #3</a:t>
            </a:r>
            <a:endParaRPr lang="en-US" sz="1600" b="1" i="1" dirty="0"/>
          </a:p>
          <a:p>
            <a:pPr algn="ctr"/>
            <a:r>
              <a:rPr lang="en-US" sz="1600" dirty="0"/>
              <a:t>God is </a:t>
            </a:r>
            <a:r>
              <a:rPr lang="en-US" sz="1600" u="sng" dirty="0"/>
              <a:t>in</a:t>
            </a:r>
            <a:r>
              <a:rPr lang="en-US" sz="1600" dirty="0"/>
              <a:t> </a:t>
            </a:r>
            <a:r>
              <a:rPr lang="en-US" sz="1600" u="sng" dirty="0"/>
              <a:t>control</a:t>
            </a:r>
            <a:r>
              <a:rPr lang="en-US" sz="1600" dirty="0"/>
              <a:t> in both your </a:t>
            </a:r>
            <a:r>
              <a:rPr lang="en-US" sz="1600" u="sng" dirty="0"/>
              <a:t>suffering</a:t>
            </a:r>
            <a:r>
              <a:rPr lang="en-US" sz="1600" dirty="0"/>
              <a:t> and </a:t>
            </a:r>
            <a:r>
              <a:rPr lang="en-US" sz="1600" u="sng" dirty="0"/>
              <a:t>death</a:t>
            </a:r>
            <a:r>
              <a:rPr lang="en-US" sz="1600" dirty="0"/>
              <a:t>.</a:t>
            </a:r>
          </a:p>
        </p:txBody>
      </p:sp>
    </p:spTree>
    <p:extLst>
      <p:ext uri="{BB962C8B-B14F-4D97-AF65-F5344CB8AC3E}">
        <p14:creationId xmlns:p14="http://schemas.microsoft.com/office/powerpoint/2010/main" val="283830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b</a:t>
            </a:r>
            <a:r>
              <a:rPr lang="en-US" sz="1600" dirty="0"/>
              <a:t>. One of Jesus’s 12 Apostles is </a:t>
            </a:r>
            <a:r>
              <a:rPr lang="en-US" sz="1600" u="sng" dirty="0"/>
              <a:t>murdered</a:t>
            </a:r>
            <a:r>
              <a:rPr lang="en-US" sz="1600" dirty="0"/>
              <a:t> by the enemy.</a:t>
            </a:r>
          </a:p>
        </p:txBody>
      </p:sp>
      <p:sp>
        <p:nvSpPr>
          <p:cNvPr id="3" name="TextBox 2">
            <a:extLst>
              <a:ext uri="{FF2B5EF4-FFF2-40B4-BE49-F238E27FC236}">
                <a16:creationId xmlns:a16="http://schemas.microsoft.com/office/drawing/2014/main" id="{9B863C0A-A118-B975-7B85-315466D1C809}"/>
              </a:ext>
            </a:extLst>
          </p:cNvPr>
          <p:cNvSpPr txBox="1"/>
          <p:nvPr/>
        </p:nvSpPr>
        <p:spPr>
          <a:xfrm>
            <a:off x="4820309" y="3135297"/>
            <a:ext cx="7371677" cy="584775"/>
          </a:xfrm>
          <a:prstGeom prst="rect">
            <a:avLst/>
          </a:prstGeom>
          <a:noFill/>
        </p:spPr>
        <p:txBody>
          <a:bodyPr wrap="square" rtlCol="0">
            <a:spAutoFit/>
          </a:bodyPr>
          <a:lstStyle/>
          <a:p>
            <a:pPr algn="ctr" rtl="0"/>
            <a:r>
              <a:rPr lang="en-US" sz="1600" b="1" u="sng" dirty="0"/>
              <a:t>Psalm 116:15 (ESV)</a:t>
            </a:r>
            <a:endParaRPr lang="en-US" sz="1600" b="1" i="1" dirty="0"/>
          </a:p>
          <a:p>
            <a:pPr algn="ctr"/>
            <a:r>
              <a:rPr lang="en-US" sz="1600" dirty="0"/>
              <a:t>“Precious in the sight of the Lord is the death of his saints.”</a:t>
            </a:r>
          </a:p>
        </p:txBody>
      </p:sp>
      <p:sp>
        <p:nvSpPr>
          <p:cNvPr id="5" name="TextBox 4">
            <a:extLst>
              <a:ext uri="{FF2B5EF4-FFF2-40B4-BE49-F238E27FC236}">
                <a16:creationId xmlns:a16="http://schemas.microsoft.com/office/drawing/2014/main" id="{381033E4-2123-4260-A3FF-56CE79601FC7}"/>
              </a:ext>
            </a:extLst>
          </p:cNvPr>
          <p:cNvSpPr txBox="1"/>
          <p:nvPr/>
        </p:nvSpPr>
        <p:spPr>
          <a:xfrm>
            <a:off x="4820310" y="1708222"/>
            <a:ext cx="7371677" cy="584775"/>
          </a:xfrm>
          <a:prstGeom prst="rect">
            <a:avLst/>
          </a:prstGeom>
          <a:noFill/>
        </p:spPr>
        <p:txBody>
          <a:bodyPr wrap="square" rtlCol="0">
            <a:spAutoFit/>
          </a:bodyPr>
          <a:lstStyle/>
          <a:p>
            <a:pPr algn="ctr" rtl="0"/>
            <a:r>
              <a:rPr lang="en-US" sz="1600" b="1" u="sng" dirty="0"/>
              <a:t>Application #3</a:t>
            </a:r>
            <a:endParaRPr lang="en-US" sz="1600" b="1" i="1" dirty="0"/>
          </a:p>
          <a:p>
            <a:pPr algn="ctr"/>
            <a:r>
              <a:rPr lang="en-US" sz="1600" dirty="0"/>
              <a:t>God is </a:t>
            </a:r>
            <a:r>
              <a:rPr lang="en-US" sz="1600" u="sng" dirty="0"/>
              <a:t>in</a:t>
            </a:r>
            <a:r>
              <a:rPr lang="en-US" sz="1600" dirty="0"/>
              <a:t> </a:t>
            </a:r>
            <a:r>
              <a:rPr lang="en-US" sz="1600" u="sng" dirty="0"/>
              <a:t>control</a:t>
            </a:r>
            <a:r>
              <a:rPr lang="en-US" sz="1600" dirty="0"/>
              <a:t> in both your </a:t>
            </a:r>
            <a:r>
              <a:rPr lang="en-US" sz="1600" u="sng" dirty="0"/>
              <a:t>suffering</a:t>
            </a:r>
            <a:r>
              <a:rPr lang="en-US" sz="1600" dirty="0"/>
              <a:t> and </a:t>
            </a:r>
            <a:r>
              <a:rPr lang="en-US" sz="1600" u="sng" dirty="0"/>
              <a:t>death</a:t>
            </a:r>
            <a:r>
              <a:rPr lang="en-US" sz="1600" dirty="0"/>
              <a:t>.</a:t>
            </a:r>
          </a:p>
        </p:txBody>
      </p:sp>
    </p:spTree>
    <p:extLst>
      <p:ext uri="{BB962C8B-B14F-4D97-AF65-F5344CB8AC3E}">
        <p14:creationId xmlns:p14="http://schemas.microsoft.com/office/powerpoint/2010/main" val="233229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c</a:t>
            </a:r>
            <a:r>
              <a:rPr lang="en-US" sz="1600" dirty="0"/>
              <a:t>. One of Jesus’s 12 Apostles is </a:t>
            </a:r>
            <a:r>
              <a:rPr lang="en-US" sz="1600" b="1" u="sng" dirty="0">
                <a:solidFill>
                  <a:schemeClr val="accent2"/>
                </a:solidFill>
              </a:rPr>
              <a:t>imprisoned</a:t>
            </a:r>
            <a:r>
              <a:rPr lang="en-US" sz="1600" dirty="0"/>
              <a:t> and set to face the </a:t>
            </a:r>
            <a:r>
              <a:rPr lang="en-US" sz="1600" b="1" u="sng" dirty="0">
                <a:solidFill>
                  <a:schemeClr val="accent2"/>
                </a:solidFill>
              </a:rPr>
              <a:t>same</a:t>
            </a:r>
            <a:r>
              <a:rPr lang="en-US" sz="1600" dirty="0"/>
              <a:t> </a:t>
            </a:r>
            <a:r>
              <a:rPr lang="en-US" sz="1600" b="1" u="sng" dirty="0">
                <a:solidFill>
                  <a:schemeClr val="accent2"/>
                </a:solidFill>
              </a:rPr>
              <a:t>fate</a:t>
            </a:r>
            <a:r>
              <a:rPr lang="en-US" sz="1600" dirty="0"/>
              <a:t>.</a:t>
            </a:r>
          </a:p>
        </p:txBody>
      </p:sp>
      <p:sp>
        <p:nvSpPr>
          <p:cNvPr id="3" name="TextBox 2">
            <a:extLst>
              <a:ext uri="{FF2B5EF4-FFF2-40B4-BE49-F238E27FC236}">
                <a16:creationId xmlns:a16="http://schemas.microsoft.com/office/drawing/2014/main" id="{9B863C0A-A118-B975-7B85-315466D1C809}"/>
              </a:ext>
            </a:extLst>
          </p:cNvPr>
          <p:cNvSpPr txBox="1"/>
          <p:nvPr/>
        </p:nvSpPr>
        <p:spPr>
          <a:xfrm>
            <a:off x="4820309" y="3135297"/>
            <a:ext cx="7371677" cy="1077218"/>
          </a:xfrm>
          <a:prstGeom prst="rect">
            <a:avLst/>
          </a:prstGeom>
          <a:noFill/>
        </p:spPr>
        <p:txBody>
          <a:bodyPr wrap="square" rtlCol="0">
            <a:spAutoFit/>
          </a:bodyPr>
          <a:lstStyle/>
          <a:p>
            <a:pPr algn="ctr" rtl="0"/>
            <a:r>
              <a:rPr lang="en-US" sz="1600" b="1" u="sng" dirty="0"/>
              <a:t>Acts 5:38-39 (ESV)</a:t>
            </a:r>
            <a:endParaRPr lang="en-US" sz="1600" b="1" i="1" dirty="0"/>
          </a:p>
          <a:p>
            <a:pPr algn="ctr"/>
            <a:r>
              <a:rPr lang="en-US" sz="1600" dirty="0"/>
              <a:t>So in the present case I tell you, keep away from these men and let them alone, for if this plan or this undertaking is of man, it will fail; but if it is of God, you will not be able to overthrow them. </a:t>
            </a:r>
            <a:r>
              <a:rPr lang="en-US" sz="1600" b="1" dirty="0"/>
              <a:t>You might even be found opposing God</a:t>
            </a:r>
            <a:r>
              <a:rPr lang="en-US" sz="1600" dirty="0"/>
              <a:t>!”</a:t>
            </a:r>
          </a:p>
        </p:txBody>
      </p:sp>
      <p:sp>
        <p:nvSpPr>
          <p:cNvPr id="5" name="TextBox 4">
            <a:extLst>
              <a:ext uri="{FF2B5EF4-FFF2-40B4-BE49-F238E27FC236}">
                <a16:creationId xmlns:a16="http://schemas.microsoft.com/office/drawing/2014/main" id="{381033E4-2123-4260-A3FF-56CE79601FC7}"/>
              </a:ext>
            </a:extLst>
          </p:cNvPr>
          <p:cNvSpPr txBox="1"/>
          <p:nvPr/>
        </p:nvSpPr>
        <p:spPr>
          <a:xfrm>
            <a:off x="4820310" y="1708222"/>
            <a:ext cx="7371677" cy="584775"/>
          </a:xfrm>
          <a:prstGeom prst="rect">
            <a:avLst/>
          </a:prstGeom>
          <a:noFill/>
        </p:spPr>
        <p:txBody>
          <a:bodyPr wrap="square" rtlCol="0">
            <a:spAutoFit/>
          </a:bodyPr>
          <a:lstStyle/>
          <a:p>
            <a:pPr algn="ctr" rtl="0"/>
            <a:r>
              <a:rPr lang="en-US" sz="1600" b="1" u="sng" dirty="0"/>
              <a:t>Application #4</a:t>
            </a:r>
            <a:endParaRPr lang="en-US" sz="1600" b="1" i="1" dirty="0"/>
          </a:p>
          <a:p>
            <a:pPr algn="ctr"/>
            <a:r>
              <a:rPr lang="en-US" sz="1600" dirty="0"/>
              <a:t>God is </a:t>
            </a:r>
            <a:r>
              <a:rPr lang="en-US" sz="1600" u="sng" dirty="0">
                <a:solidFill>
                  <a:schemeClr val="accent2"/>
                </a:solidFill>
              </a:rPr>
              <a:t>sovereign</a:t>
            </a:r>
            <a:r>
              <a:rPr lang="en-US" sz="1600" dirty="0"/>
              <a:t> over all </a:t>
            </a:r>
            <a:r>
              <a:rPr lang="en-US" sz="1600" u="sng" dirty="0">
                <a:solidFill>
                  <a:schemeClr val="accent2"/>
                </a:solidFill>
              </a:rPr>
              <a:t>authorities</a:t>
            </a:r>
            <a:r>
              <a:rPr lang="en-US" sz="1600" dirty="0"/>
              <a:t>.</a:t>
            </a:r>
          </a:p>
        </p:txBody>
      </p:sp>
    </p:spTree>
    <p:extLst>
      <p:ext uri="{BB962C8B-B14F-4D97-AF65-F5344CB8AC3E}">
        <p14:creationId xmlns:p14="http://schemas.microsoft.com/office/powerpoint/2010/main" val="10333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c</a:t>
            </a:r>
            <a:r>
              <a:rPr lang="en-US" sz="1600" dirty="0"/>
              <a:t>. One of Jesus’s 12 Apostles is </a:t>
            </a:r>
            <a:r>
              <a:rPr lang="en-US" sz="1600" b="1" u="sng" dirty="0">
                <a:solidFill>
                  <a:schemeClr val="accent2"/>
                </a:solidFill>
              </a:rPr>
              <a:t>imprisoned</a:t>
            </a:r>
            <a:r>
              <a:rPr lang="en-US" sz="1600" dirty="0"/>
              <a:t> and set to face the </a:t>
            </a:r>
            <a:r>
              <a:rPr lang="en-US" sz="1600" b="1" u="sng" dirty="0">
                <a:solidFill>
                  <a:schemeClr val="accent2"/>
                </a:solidFill>
              </a:rPr>
              <a:t>same</a:t>
            </a:r>
            <a:r>
              <a:rPr lang="en-US" sz="1600" dirty="0"/>
              <a:t> </a:t>
            </a:r>
            <a:r>
              <a:rPr lang="en-US" sz="1600" b="1" u="sng" dirty="0">
                <a:solidFill>
                  <a:schemeClr val="accent2"/>
                </a:solidFill>
              </a:rPr>
              <a:t>fate</a:t>
            </a:r>
            <a:r>
              <a:rPr lang="en-US" sz="1600" dirty="0"/>
              <a:t>.</a:t>
            </a:r>
          </a:p>
        </p:txBody>
      </p:sp>
      <p:sp>
        <p:nvSpPr>
          <p:cNvPr id="3" name="TextBox 2">
            <a:extLst>
              <a:ext uri="{FF2B5EF4-FFF2-40B4-BE49-F238E27FC236}">
                <a16:creationId xmlns:a16="http://schemas.microsoft.com/office/drawing/2014/main" id="{9B863C0A-A118-B975-7B85-315466D1C809}"/>
              </a:ext>
            </a:extLst>
          </p:cNvPr>
          <p:cNvSpPr txBox="1"/>
          <p:nvPr/>
        </p:nvSpPr>
        <p:spPr>
          <a:xfrm>
            <a:off x="4820309" y="3135297"/>
            <a:ext cx="7371677" cy="830997"/>
          </a:xfrm>
          <a:prstGeom prst="rect">
            <a:avLst/>
          </a:prstGeom>
          <a:noFill/>
        </p:spPr>
        <p:txBody>
          <a:bodyPr wrap="square" rtlCol="0">
            <a:spAutoFit/>
          </a:bodyPr>
          <a:lstStyle/>
          <a:p>
            <a:pPr algn="ctr" rtl="0"/>
            <a:r>
              <a:rPr lang="en-US" sz="1600" b="1" u="sng" dirty="0"/>
              <a:t>Romans 13:1 (ESV)</a:t>
            </a:r>
            <a:endParaRPr lang="en-US" sz="1600" b="1" i="1" dirty="0"/>
          </a:p>
          <a:p>
            <a:pPr algn="ctr"/>
            <a:r>
              <a:rPr lang="en-US" sz="1600" dirty="0"/>
              <a:t>Let every person be subject to the governing authorities. For there is no authority except from God, and those that exist have been instituted by God.</a:t>
            </a:r>
          </a:p>
        </p:txBody>
      </p:sp>
      <p:sp>
        <p:nvSpPr>
          <p:cNvPr id="5" name="TextBox 4">
            <a:extLst>
              <a:ext uri="{FF2B5EF4-FFF2-40B4-BE49-F238E27FC236}">
                <a16:creationId xmlns:a16="http://schemas.microsoft.com/office/drawing/2014/main" id="{381033E4-2123-4260-A3FF-56CE79601FC7}"/>
              </a:ext>
            </a:extLst>
          </p:cNvPr>
          <p:cNvSpPr txBox="1"/>
          <p:nvPr/>
        </p:nvSpPr>
        <p:spPr>
          <a:xfrm>
            <a:off x="4820310" y="1708222"/>
            <a:ext cx="7371677" cy="584775"/>
          </a:xfrm>
          <a:prstGeom prst="rect">
            <a:avLst/>
          </a:prstGeom>
          <a:noFill/>
        </p:spPr>
        <p:txBody>
          <a:bodyPr wrap="square" rtlCol="0">
            <a:spAutoFit/>
          </a:bodyPr>
          <a:lstStyle/>
          <a:p>
            <a:pPr algn="ctr" rtl="0"/>
            <a:r>
              <a:rPr lang="en-US" sz="1600" b="1" u="sng" dirty="0"/>
              <a:t>Application #4</a:t>
            </a:r>
            <a:endParaRPr lang="en-US" sz="1600" b="1" i="1" dirty="0"/>
          </a:p>
          <a:p>
            <a:pPr algn="ctr"/>
            <a:r>
              <a:rPr lang="en-US" sz="1600" dirty="0"/>
              <a:t>God is </a:t>
            </a:r>
            <a:r>
              <a:rPr lang="en-US" sz="1600" u="sng" dirty="0">
                <a:solidFill>
                  <a:schemeClr val="accent2"/>
                </a:solidFill>
              </a:rPr>
              <a:t>sovereign</a:t>
            </a:r>
            <a:r>
              <a:rPr lang="en-US" sz="1600" dirty="0"/>
              <a:t> over all </a:t>
            </a:r>
            <a:r>
              <a:rPr lang="en-US" sz="1600" u="sng" dirty="0">
                <a:solidFill>
                  <a:schemeClr val="accent2"/>
                </a:solidFill>
              </a:rPr>
              <a:t>authorities</a:t>
            </a:r>
            <a:r>
              <a:rPr lang="en-US" sz="1600" dirty="0"/>
              <a:t>.</a:t>
            </a:r>
          </a:p>
        </p:txBody>
      </p:sp>
      <p:sp>
        <p:nvSpPr>
          <p:cNvPr id="7" name="TextBox 6">
            <a:extLst>
              <a:ext uri="{FF2B5EF4-FFF2-40B4-BE49-F238E27FC236}">
                <a16:creationId xmlns:a16="http://schemas.microsoft.com/office/drawing/2014/main" id="{594DE9C9-35E5-E054-67BB-BE006C9F06D2}"/>
              </a:ext>
            </a:extLst>
          </p:cNvPr>
          <p:cNvSpPr txBox="1"/>
          <p:nvPr/>
        </p:nvSpPr>
        <p:spPr>
          <a:xfrm>
            <a:off x="4820323" y="4418644"/>
            <a:ext cx="7371677" cy="830997"/>
          </a:xfrm>
          <a:prstGeom prst="rect">
            <a:avLst/>
          </a:prstGeom>
          <a:noFill/>
        </p:spPr>
        <p:txBody>
          <a:bodyPr wrap="square" rtlCol="0">
            <a:spAutoFit/>
          </a:bodyPr>
          <a:lstStyle/>
          <a:p>
            <a:pPr algn="ctr" rtl="0"/>
            <a:r>
              <a:rPr lang="en-US" sz="1600" b="1" u="sng" dirty="0"/>
              <a:t>1 Peter 2:13-14a (ESV)</a:t>
            </a:r>
            <a:endParaRPr lang="en-US" sz="1600" b="1" i="1" dirty="0"/>
          </a:p>
          <a:p>
            <a:pPr algn="ctr"/>
            <a:r>
              <a:rPr lang="en-US" sz="1600" dirty="0"/>
              <a:t>Be subject for the Lord’s sake to every human institution, whether it be to the emperor as supreme, or to governors as sent by him…</a:t>
            </a:r>
          </a:p>
        </p:txBody>
      </p:sp>
    </p:spTree>
    <p:extLst>
      <p:ext uri="{BB962C8B-B14F-4D97-AF65-F5344CB8AC3E}">
        <p14:creationId xmlns:p14="http://schemas.microsoft.com/office/powerpoint/2010/main" val="73313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2. </a:t>
            </a:r>
            <a:r>
              <a:rPr lang="en-US" sz="2400" b="1" u="sng" spc="150" dirty="0">
                <a:solidFill>
                  <a:schemeClr val="accent2"/>
                </a:solidFill>
                <a:latin typeface="Bookman Old Style" panose="02050604050505020204" pitchFamily="18" charset="0"/>
                <a:ea typeface="+mj-ea"/>
                <a:cs typeface="+mj-cs"/>
              </a:rPr>
              <a:t>Jesus</a:t>
            </a:r>
            <a:r>
              <a:rPr lang="en-US" sz="2400" spc="150" dirty="0">
                <a:solidFill>
                  <a:schemeClr val="tx1">
                    <a:lumMod val="85000"/>
                    <a:lumOff val="15000"/>
                  </a:schemeClr>
                </a:solidFill>
                <a:latin typeface="Bookman Old Style" panose="02050604050505020204" pitchFamily="18" charset="0"/>
                <a:ea typeface="+mj-ea"/>
                <a:cs typeface="+mj-cs"/>
              </a:rPr>
              <a:t> is the </a:t>
            </a:r>
            <a:r>
              <a:rPr lang="en-US" sz="2400" b="1" u="sng" spc="150" dirty="0">
                <a:solidFill>
                  <a:schemeClr val="accent2"/>
                </a:solidFill>
                <a:latin typeface="Bookman Old Style" panose="02050604050505020204" pitchFamily="18" charset="0"/>
                <a:ea typeface="+mj-ea"/>
                <a:cs typeface="+mj-cs"/>
              </a:rPr>
              <a:t>answer</a:t>
            </a:r>
            <a:r>
              <a:rPr lang="en-US" sz="2400" spc="150" dirty="0">
                <a:solidFill>
                  <a:schemeClr val="tx1">
                    <a:lumMod val="85000"/>
                    <a:lumOff val="15000"/>
                  </a:schemeClr>
                </a:solidFill>
                <a:latin typeface="Bookman Old Style" panose="02050604050505020204" pitchFamily="18" charset="0"/>
                <a:ea typeface="+mj-ea"/>
                <a:cs typeface="+mj-cs"/>
              </a:rPr>
              <a:t> to </a:t>
            </a:r>
            <a:r>
              <a:rPr lang="en-US" sz="2400" b="1" u="sng" spc="150" dirty="0">
                <a:solidFill>
                  <a:schemeClr val="accent2"/>
                </a:solidFill>
                <a:latin typeface="Bookman Old Style" panose="02050604050505020204" pitchFamily="18" charset="0"/>
                <a:ea typeface="+mj-ea"/>
                <a:cs typeface="+mj-cs"/>
              </a:rPr>
              <a:t>suffering</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b="1" u="sng" spc="150" dirty="0">
                <a:solidFill>
                  <a:schemeClr val="accent2"/>
                </a:solidFill>
                <a:latin typeface="Bookman Old Style" panose="02050604050505020204" pitchFamily="18" charset="0"/>
                <a:ea typeface="+mj-ea"/>
                <a:cs typeface="+mj-cs"/>
              </a:rPr>
              <a:t>death</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3" name="TextBox 2">
            <a:extLst>
              <a:ext uri="{FF2B5EF4-FFF2-40B4-BE49-F238E27FC236}">
                <a16:creationId xmlns:a16="http://schemas.microsoft.com/office/drawing/2014/main" id="{9B863C0A-A118-B975-7B85-315466D1C809}"/>
              </a:ext>
            </a:extLst>
          </p:cNvPr>
          <p:cNvSpPr txBox="1"/>
          <p:nvPr/>
        </p:nvSpPr>
        <p:spPr>
          <a:xfrm>
            <a:off x="4820323" y="2577530"/>
            <a:ext cx="7371677" cy="2554545"/>
          </a:xfrm>
          <a:prstGeom prst="rect">
            <a:avLst/>
          </a:prstGeom>
          <a:noFill/>
        </p:spPr>
        <p:txBody>
          <a:bodyPr wrap="square" rtlCol="0">
            <a:spAutoFit/>
          </a:bodyPr>
          <a:lstStyle/>
          <a:p>
            <a:pPr algn="ctr" rtl="0"/>
            <a:r>
              <a:rPr lang="en-US" sz="1600" b="1" u="sng" dirty="0"/>
              <a:t>Romans 5:17-21 (ESV)</a:t>
            </a:r>
            <a:endParaRPr lang="en-US" sz="1600" b="1" i="1" dirty="0"/>
          </a:p>
          <a:p>
            <a:pPr algn="ctr"/>
            <a:r>
              <a:rPr lang="en-US" sz="1600" dirty="0"/>
              <a:t>For if, because of one man’s trespass, death reigned through that one man, much more will those who receive the abundance of grace and the free gift of righteousness reign in life through the one man Jesus Christ. Therefore, </a:t>
            </a:r>
            <a:r>
              <a:rPr lang="en-US" sz="1600" b="1" dirty="0"/>
              <a:t>as one trespass led to condemnation for all men, so one act of righteousness leads to justification and life for all men. </a:t>
            </a:r>
            <a:r>
              <a:rPr lang="en-US" sz="1600" dirty="0"/>
              <a:t>For </a:t>
            </a:r>
            <a:r>
              <a:rPr lang="en-US" sz="1600" b="1" dirty="0"/>
              <a:t>as by the one man’s disobedience the many were made sinners, so by the one man’s obedience the many will be made righteous</a:t>
            </a:r>
            <a:r>
              <a:rPr lang="en-US" sz="1600" dirty="0"/>
              <a:t>. Now the law came in to increase the trespass, but where sin increased, grace abounded all the more, so that, as sin reigned in death, grace also might reign through righteousness leading to eternal life </a:t>
            </a:r>
            <a:r>
              <a:rPr lang="en-US" sz="1600" b="1" dirty="0"/>
              <a:t>through Jesus Christ our Lord.</a:t>
            </a:r>
          </a:p>
        </p:txBody>
      </p:sp>
    </p:spTree>
    <p:extLst>
      <p:ext uri="{BB962C8B-B14F-4D97-AF65-F5344CB8AC3E}">
        <p14:creationId xmlns:p14="http://schemas.microsoft.com/office/powerpoint/2010/main" val="19921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2. </a:t>
            </a:r>
            <a:r>
              <a:rPr lang="en-US" sz="2400" b="1" u="sng" spc="150" dirty="0">
                <a:solidFill>
                  <a:schemeClr val="accent2"/>
                </a:solidFill>
                <a:latin typeface="Bookman Old Style" panose="02050604050505020204" pitchFamily="18" charset="0"/>
                <a:ea typeface="+mj-ea"/>
                <a:cs typeface="+mj-cs"/>
              </a:rPr>
              <a:t>Jesus</a:t>
            </a:r>
            <a:r>
              <a:rPr lang="en-US" sz="2400" spc="150" dirty="0">
                <a:solidFill>
                  <a:schemeClr val="tx1">
                    <a:lumMod val="85000"/>
                    <a:lumOff val="15000"/>
                  </a:schemeClr>
                </a:solidFill>
                <a:latin typeface="Bookman Old Style" panose="02050604050505020204" pitchFamily="18" charset="0"/>
                <a:ea typeface="+mj-ea"/>
                <a:cs typeface="+mj-cs"/>
              </a:rPr>
              <a:t> is the </a:t>
            </a:r>
            <a:r>
              <a:rPr lang="en-US" sz="2400" b="1" u="sng" spc="150" dirty="0">
                <a:solidFill>
                  <a:schemeClr val="accent2"/>
                </a:solidFill>
                <a:latin typeface="Bookman Old Style" panose="02050604050505020204" pitchFamily="18" charset="0"/>
                <a:ea typeface="+mj-ea"/>
                <a:cs typeface="+mj-cs"/>
              </a:rPr>
              <a:t>answer</a:t>
            </a:r>
            <a:r>
              <a:rPr lang="en-US" sz="2400" spc="150" dirty="0">
                <a:solidFill>
                  <a:schemeClr val="tx1">
                    <a:lumMod val="85000"/>
                    <a:lumOff val="15000"/>
                  </a:schemeClr>
                </a:solidFill>
                <a:latin typeface="Bookman Old Style" panose="02050604050505020204" pitchFamily="18" charset="0"/>
                <a:ea typeface="+mj-ea"/>
                <a:cs typeface="+mj-cs"/>
              </a:rPr>
              <a:t> to </a:t>
            </a:r>
            <a:r>
              <a:rPr lang="en-US" sz="2400" b="1" u="sng" spc="150" dirty="0">
                <a:solidFill>
                  <a:schemeClr val="accent2"/>
                </a:solidFill>
                <a:latin typeface="Bookman Old Style" panose="02050604050505020204" pitchFamily="18" charset="0"/>
                <a:ea typeface="+mj-ea"/>
                <a:cs typeface="+mj-cs"/>
              </a:rPr>
              <a:t>suffering</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b="1" u="sng" spc="150" dirty="0">
                <a:solidFill>
                  <a:schemeClr val="accent2"/>
                </a:solidFill>
                <a:latin typeface="Bookman Old Style" panose="02050604050505020204" pitchFamily="18" charset="0"/>
                <a:ea typeface="+mj-ea"/>
                <a:cs typeface="+mj-cs"/>
              </a:rPr>
              <a:t>death</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3" name="TextBox 2">
            <a:extLst>
              <a:ext uri="{FF2B5EF4-FFF2-40B4-BE49-F238E27FC236}">
                <a16:creationId xmlns:a16="http://schemas.microsoft.com/office/drawing/2014/main" id="{9B863C0A-A118-B975-7B85-315466D1C809}"/>
              </a:ext>
            </a:extLst>
          </p:cNvPr>
          <p:cNvSpPr txBox="1"/>
          <p:nvPr/>
        </p:nvSpPr>
        <p:spPr>
          <a:xfrm>
            <a:off x="4820323" y="1934069"/>
            <a:ext cx="7371677" cy="830997"/>
          </a:xfrm>
          <a:prstGeom prst="rect">
            <a:avLst/>
          </a:prstGeom>
          <a:noFill/>
        </p:spPr>
        <p:txBody>
          <a:bodyPr wrap="square" rtlCol="0">
            <a:spAutoFit/>
          </a:bodyPr>
          <a:lstStyle/>
          <a:p>
            <a:pPr algn="ctr" rtl="0"/>
            <a:r>
              <a:rPr lang="en-US" sz="1600" b="1" u="sng" dirty="0"/>
              <a:t>1 Corinthians 15:25-26 (ESV)</a:t>
            </a:r>
          </a:p>
          <a:p>
            <a:pPr algn="ctr"/>
            <a:r>
              <a:rPr lang="en-US" sz="1600" dirty="0"/>
              <a:t>For he must reign until he has put all his enemies under his feet. The last enemy to be destroyed is death.</a:t>
            </a:r>
          </a:p>
        </p:txBody>
      </p:sp>
      <p:sp>
        <p:nvSpPr>
          <p:cNvPr id="5" name="TextBox 4">
            <a:extLst>
              <a:ext uri="{FF2B5EF4-FFF2-40B4-BE49-F238E27FC236}">
                <a16:creationId xmlns:a16="http://schemas.microsoft.com/office/drawing/2014/main" id="{79E9634E-9B95-EF92-F189-76BD4FFEFD21}"/>
              </a:ext>
            </a:extLst>
          </p:cNvPr>
          <p:cNvSpPr txBox="1"/>
          <p:nvPr/>
        </p:nvSpPr>
        <p:spPr>
          <a:xfrm>
            <a:off x="4820322" y="3261938"/>
            <a:ext cx="7371677" cy="1569660"/>
          </a:xfrm>
          <a:prstGeom prst="rect">
            <a:avLst/>
          </a:prstGeom>
          <a:noFill/>
        </p:spPr>
        <p:txBody>
          <a:bodyPr wrap="square" rtlCol="0">
            <a:spAutoFit/>
          </a:bodyPr>
          <a:lstStyle/>
          <a:p>
            <a:pPr algn="ctr" rtl="0"/>
            <a:r>
              <a:rPr lang="en-US" sz="1600" b="1" u="sng" dirty="0"/>
              <a:t>1 Corinthians 15:54-57 (ESV)</a:t>
            </a:r>
          </a:p>
          <a:p>
            <a:pPr algn="ctr"/>
            <a:r>
              <a:rPr lang="en-US" sz="1600" dirty="0"/>
              <a:t>When the perishable puts on the imperishable, and the mortal puts on immortality, </a:t>
            </a:r>
            <a:r>
              <a:rPr lang="en-US" sz="1600" b="1" dirty="0"/>
              <a:t>then shall come to pass the saying that is written: “Death is swallowed up in victory.” “O death, where is your victory? O death, where is your sting?” </a:t>
            </a:r>
            <a:r>
              <a:rPr lang="en-US" sz="1600" dirty="0"/>
              <a:t>The sting of death is sin, and the power of sin is the law. </a:t>
            </a:r>
            <a:r>
              <a:rPr lang="en-US" sz="1600" b="1" dirty="0"/>
              <a:t>But thanks be to God, who gives us the victory through our Lord Jesus Christ</a:t>
            </a:r>
            <a:r>
              <a:rPr lang="en-US" sz="1600" dirty="0"/>
              <a:t>.</a:t>
            </a:r>
          </a:p>
        </p:txBody>
      </p:sp>
    </p:spTree>
    <p:extLst>
      <p:ext uri="{BB962C8B-B14F-4D97-AF65-F5344CB8AC3E}">
        <p14:creationId xmlns:p14="http://schemas.microsoft.com/office/powerpoint/2010/main" val="215796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b="1" u="sng" spc="150" dirty="0">
                <a:solidFill>
                  <a:schemeClr val="accent2"/>
                </a:solidFill>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b="1" u="sng" spc="150" dirty="0">
                <a:solidFill>
                  <a:schemeClr val="accent2"/>
                </a:solidFill>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b="1" u="sng" spc="150" dirty="0">
                <a:solidFill>
                  <a:schemeClr val="accent2"/>
                </a:solidFill>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a. </a:t>
            </a:r>
            <a:r>
              <a:rPr lang="en-US" sz="1600" dirty="0"/>
              <a:t>A new </a:t>
            </a:r>
            <a:r>
              <a:rPr lang="en-US" sz="1600" b="1" u="sng" dirty="0">
                <a:solidFill>
                  <a:schemeClr val="accent2"/>
                </a:solidFill>
              </a:rPr>
              <a:t>enemy</a:t>
            </a:r>
            <a:r>
              <a:rPr lang="en-US" sz="1600" dirty="0"/>
              <a:t> rises up against the </a:t>
            </a:r>
            <a:r>
              <a:rPr lang="en-US" sz="1600" b="1" u="sng" dirty="0">
                <a:solidFill>
                  <a:schemeClr val="accent2"/>
                </a:solidFill>
              </a:rPr>
              <a:t>church</a:t>
            </a:r>
            <a:r>
              <a:rPr lang="en-US" sz="1600" dirty="0"/>
              <a:t>.</a:t>
            </a:r>
          </a:p>
        </p:txBody>
      </p:sp>
    </p:spTree>
    <p:extLst>
      <p:ext uri="{BB962C8B-B14F-4D97-AF65-F5344CB8AC3E}">
        <p14:creationId xmlns:p14="http://schemas.microsoft.com/office/powerpoint/2010/main" val="39309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4820321" y="1009650"/>
            <a:ext cx="7371677" cy="338554"/>
          </a:xfrm>
          <a:prstGeom prst="rect">
            <a:avLst/>
          </a:prstGeom>
          <a:noFill/>
        </p:spPr>
        <p:txBody>
          <a:bodyPr wrap="square" rtlCol="0">
            <a:spAutoFit/>
          </a:bodyPr>
          <a:lstStyle/>
          <a:p>
            <a:pPr algn="ctr"/>
            <a:r>
              <a:rPr lang="en-US" sz="1600" b="1" dirty="0"/>
              <a:t>a. </a:t>
            </a:r>
            <a:r>
              <a:rPr lang="en-US" sz="1600" dirty="0"/>
              <a:t>A new </a:t>
            </a:r>
            <a:r>
              <a:rPr lang="en-US" sz="1600" u="sng" dirty="0"/>
              <a:t>enemy</a:t>
            </a:r>
            <a:r>
              <a:rPr lang="en-US" sz="1600" dirty="0"/>
              <a:t> rises up against the </a:t>
            </a:r>
            <a:r>
              <a:rPr lang="en-US" sz="1600" u="sng" dirty="0"/>
              <a:t>church</a:t>
            </a:r>
            <a:r>
              <a:rPr lang="en-US" sz="1600" dirty="0"/>
              <a:t>.</a:t>
            </a:r>
          </a:p>
        </p:txBody>
      </p:sp>
      <p:pic>
        <p:nvPicPr>
          <p:cNvPr id="8" name="Picture 7" descr="A close-up of a document&#10;&#10;Description automatically generated with medium confidence">
            <a:extLst>
              <a:ext uri="{FF2B5EF4-FFF2-40B4-BE49-F238E27FC236}">
                <a16:creationId xmlns:a16="http://schemas.microsoft.com/office/drawing/2014/main" id="{CA8EF2DD-B8A0-C91C-0FF1-7EBB1A19B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305" y="1544345"/>
            <a:ext cx="5574845" cy="5117514"/>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12171A0-E544-CCC6-5E47-3A2A27C03917}"/>
                  </a:ext>
                </a:extLst>
              </p14:cNvPr>
              <p14:cNvContentPartPr/>
              <p14:nvPr/>
            </p14:nvContentPartPr>
            <p14:xfrm>
              <a:off x="8029290" y="1521765"/>
              <a:ext cx="1396440" cy="69840"/>
            </p14:xfrm>
          </p:contentPart>
        </mc:Choice>
        <mc:Fallback xmlns="">
          <p:pic>
            <p:nvPicPr>
              <p:cNvPr id="9" name="Ink 8">
                <a:extLst>
                  <a:ext uri="{FF2B5EF4-FFF2-40B4-BE49-F238E27FC236}">
                    <a16:creationId xmlns:a16="http://schemas.microsoft.com/office/drawing/2014/main" id="{012171A0-E544-CCC6-5E47-3A2A27C03917}"/>
                  </a:ext>
                </a:extLst>
              </p:cNvPr>
              <p:cNvPicPr/>
              <p:nvPr/>
            </p:nvPicPr>
            <p:blipFill>
              <a:blip r:embed="rId4"/>
              <a:stretch>
                <a:fillRect/>
              </a:stretch>
            </p:blipFill>
            <p:spPr>
              <a:xfrm>
                <a:off x="7975290" y="1414125"/>
                <a:ext cx="15040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BC00C41F-722E-90D7-462C-87A7078D7397}"/>
                  </a:ext>
                </a:extLst>
              </p14:cNvPr>
              <p14:cNvContentPartPr/>
              <p14:nvPr/>
            </p14:nvContentPartPr>
            <p14:xfrm>
              <a:off x="8010210" y="1550205"/>
              <a:ext cx="1474560" cy="107280"/>
            </p14:xfrm>
          </p:contentPart>
        </mc:Choice>
        <mc:Fallback xmlns="">
          <p:pic>
            <p:nvPicPr>
              <p:cNvPr id="10" name="Ink 9">
                <a:extLst>
                  <a:ext uri="{FF2B5EF4-FFF2-40B4-BE49-F238E27FC236}">
                    <a16:creationId xmlns:a16="http://schemas.microsoft.com/office/drawing/2014/main" id="{BC00C41F-722E-90D7-462C-87A7078D7397}"/>
                  </a:ext>
                </a:extLst>
              </p:cNvPr>
              <p:cNvPicPr/>
              <p:nvPr/>
            </p:nvPicPr>
            <p:blipFill>
              <a:blip r:embed="rId6"/>
              <a:stretch>
                <a:fillRect/>
              </a:stretch>
            </p:blipFill>
            <p:spPr>
              <a:xfrm>
                <a:off x="7956210" y="1442565"/>
                <a:ext cx="15822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8908943C-5E39-CB1B-A098-96EB4D53B2B5}"/>
                  </a:ext>
                </a:extLst>
              </p14:cNvPr>
              <p14:cNvContentPartPr/>
              <p14:nvPr/>
            </p14:nvContentPartPr>
            <p14:xfrm>
              <a:off x="7505490" y="1675125"/>
              <a:ext cx="2428560" cy="30960"/>
            </p14:xfrm>
          </p:contentPart>
        </mc:Choice>
        <mc:Fallback xmlns="">
          <p:pic>
            <p:nvPicPr>
              <p:cNvPr id="11" name="Ink 10">
                <a:extLst>
                  <a:ext uri="{FF2B5EF4-FFF2-40B4-BE49-F238E27FC236}">
                    <a16:creationId xmlns:a16="http://schemas.microsoft.com/office/drawing/2014/main" id="{8908943C-5E39-CB1B-A098-96EB4D53B2B5}"/>
                  </a:ext>
                </a:extLst>
              </p:cNvPr>
              <p:cNvPicPr/>
              <p:nvPr/>
            </p:nvPicPr>
            <p:blipFill>
              <a:blip r:embed="rId8"/>
              <a:stretch>
                <a:fillRect/>
              </a:stretch>
            </p:blipFill>
            <p:spPr>
              <a:xfrm>
                <a:off x="7451490" y="1567125"/>
                <a:ext cx="2536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D13102FD-67D0-2BB6-0D4D-ABA9679C848F}"/>
                  </a:ext>
                </a:extLst>
              </p14:cNvPr>
              <p14:cNvContentPartPr/>
              <p14:nvPr/>
            </p14:nvContentPartPr>
            <p14:xfrm>
              <a:off x="7343490" y="1770885"/>
              <a:ext cx="2661840" cy="77400"/>
            </p14:xfrm>
          </p:contentPart>
        </mc:Choice>
        <mc:Fallback xmlns="">
          <p:pic>
            <p:nvPicPr>
              <p:cNvPr id="12" name="Ink 11">
                <a:extLst>
                  <a:ext uri="{FF2B5EF4-FFF2-40B4-BE49-F238E27FC236}">
                    <a16:creationId xmlns:a16="http://schemas.microsoft.com/office/drawing/2014/main" id="{D13102FD-67D0-2BB6-0D4D-ABA9679C848F}"/>
                  </a:ext>
                </a:extLst>
              </p:cNvPr>
              <p:cNvPicPr/>
              <p:nvPr/>
            </p:nvPicPr>
            <p:blipFill>
              <a:blip r:embed="rId10"/>
              <a:stretch>
                <a:fillRect/>
              </a:stretch>
            </p:blipFill>
            <p:spPr>
              <a:xfrm>
                <a:off x="7289490" y="1662885"/>
                <a:ext cx="27694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9E7968BD-4BC0-0879-453F-EBD9609886BD}"/>
                  </a:ext>
                </a:extLst>
              </p14:cNvPr>
              <p14:cNvContentPartPr/>
              <p14:nvPr/>
            </p14:nvContentPartPr>
            <p14:xfrm>
              <a:off x="8162850" y="1790685"/>
              <a:ext cx="1759680" cy="122040"/>
            </p14:xfrm>
          </p:contentPart>
        </mc:Choice>
        <mc:Fallback xmlns="">
          <p:pic>
            <p:nvPicPr>
              <p:cNvPr id="13" name="Ink 12">
                <a:extLst>
                  <a:ext uri="{FF2B5EF4-FFF2-40B4-BE49-F238E27FC236}">
                    <a16:creationId xmlns:a16="http://schemas.microsoft.com/office/drawing/2014/main" id="{9E7968BD-4BC0-0879-453F-EBD9609886BD}"/>
                  </a:ext>
                </a:extLst>
              </p:cNvPr>
              <p:cNvPicPr/>
              <p:nvPr/>
            </p:nvPicPr>
            <p:blipFill>
              <a:blip r:embed="rId12"/>
              <a:stretch>
                <a:fillRect/>
              </a:stretch>
            </p:blipFill>
            <p:spPr>
              <a:xfrm>
                <a:off x="8108850" y="1682685"/>
                <a:ext cx="18673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0690B77E-9EFC-454D-3A0B-4472A877DD32}"/>
                  </a:ext>
                </a:extLst>
              </p14:cNvPr>
              <p14:cNvContentPartPr/>
              <p14:nvPr/>
            </p14:nvContentPartPr>
            <p14:xfrm>
              <a:off x="8458050" y="1876005"/>
              <a:ext cx="1614960" cy="19800"/>
            </p14:xfrm>
          </p:contentPart>
        </mc:Choice>
        <mc:Fallback xmlns="">
          <p:pic>
            <p:nvPicPr>
              <p:cNvPr id="14" name="Ink 13">
                <a:extLst>
                  <a:ext uri="{FF2B5EF4-FFF2-40B4-BE49-F238E27FC236}">
                    <a16:creationId xmlns:a16="http://schemas.microsoft.com/office/drawing/2014/main" id="{0690B77E-9EFC-454D-3A0B-4472A877DD32}"/>
                  </a:ext>
                </a:extLst>
              </p:cNvPr>
              <p:cNvPicPr/>
              <p:nvPr/>
            </p:nvPicPr>
            <p:blipFill>
              <a:blip r:embed="rId14"/>
              <a:stretch>
                <a:fillRect/>
              </a:stretch>
            </p:blipFill>
            <p:spPr>
              <a:xfrm>
                <a:off x="8404050" y="1768365"/>
                <a:ext cx="17226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24D7D4CD-D228-3463-CAAE-09B8C5332879}"/>
                  </a:ext>
                </a:extLst>
              </p14:cNvPr>
              <p14:cNvContentPartPr/>
              <p14:nvPr/>
            </p14:nvContentPartPr>
            <p14:xfrm>
              <a:off x="7334130" y="1855485"/>
              <a:ext cx="1162800" cy="30600"/>
            </p14:xfrm>
          </p:contentPart>
        </mc:Choice>
        <mc:Fallback xmlns="">
          <p:pic>
            <p:nvPicPr>
              <p:cNvPr id="15" name="Ink 14">
                <a:extLst>
                  <a:ext uri="{FF2B5EF4-FFF2-40B4-BE49-F238E27FC236}">
                    <a16:creationId xmlns:a16="http://schemas.microsoft.com/office/drawing/2014/main" id="{24D7D4CD-D228-3463-CAAE-09B8C5332879}"/>
                  </a:ext>
                </a:extLst>
              </p:cNvPr>
              <p:cNvPicPr/>
              <p:nvPr/>
            </p:nvPicPr>
            <p:blipFill>
              <a:blip r:embed="rId16"/>
              <a:stretch>
                <a:fillRect/>
              </a:stretch>
            </p:blipFill>
            <p:spPr>
              <a:xfrm>
                <a:off x="7280130" y="1747485"/>
                <a:ext cx="1270440" cy="246240"/>
              </a:xfrm>
              <a:prstGeom prst="rect">
                <a:avLst/>
              </a:prstGeom>
            </p:spPr>
          </p:pic>
        </mc:Fallback>
      </mc:AlternateContent>
      <p:pic>
        <p:nvPicPr>
          <p:cNvPr id="17" name="Picture 16" descr="Map&#10;&#10;Description automatically generated">
            <a:extLst>
              <a:ext uri="{FF2B5EF4-FFF2-40B4-BE49-F238E27FC236}">
                <a16:creationId xmlns:a16="http://schemas.microsoft.com/office/drawing/2014/main" id="{365067C0-946A-24EC-5FD7-B618EEE28C1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29" y="0"/>
            <a:ext cx="4857750" cy="6858000"/>
          </a:xfrm>
          <a:prstGeom prst="rect">
            <a:avLst/>
          </a:prstGeom>
        </p:spPr>
      </p:pic>
    </p:spTree>
    <p:extLst>
      <p:ext uri="{BB962C8B-B14F-4D97-AF65-F5344CB8AC3E}">
        <p14:creationId xmlns:p14="http://schemas.microsoft.com/office/powerpoint/2010/main" val="109261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4820321" y="1009650"/>
            <a:ext cx="7371677" cy="338554"/>
          </a:xfrm>
          <a:prstGeom prst="rect">
            <a:avLst/>
          </a:prstGeom>
          <a:noFill/>
        </p:spPr>
        <p:txBody>
          <a:bodyPr wrap="square" rtlCol="0">
            <a:spAutoFit/>
          </a:bodyPr>
          <a:lstStyle/>
          <a:p>
            <a:pPr algn="ctr"/>
            <a:r>
              <a:rPr lang="en-US" sz="1600" b="1" dirty="0"/>
              <a:t>a. </a:t>
            </a:r>
            <a:r>
              <a:rPr lang="en-US" sz="1600" dirty="0"/>
              <a:t>A new </a:t>
            </a:r>
            <a:r>
              <a:rPr lang="en-US" sz="1600" u="sng" dirty="0"/>
              <a:t>enemy</a:t>
            </a:r>
            <a:r>
              <a:rPr lang="en-US" sz="1600" dirty="0"/>
              <a:t> rises up against the </a:t>
            </a:r>
            <a:r>
              <a:rPr lang="en-US" sz="1600" u="sng" dirty="0"/>
              <a:t>church</a:t>
            </a:r>
            <a:r>
              <a:rPr lang="en-US" sz="1600" dirty="0"/>
              <a:t>.</a:t>
            </a:r>
          </a:p>
        </p:txBody>
      </p:sp>
      <p:pic>
        <p:nvPicPr>
          <p:cNvPr id="8" name="Picture 7" descr="A close-up of a document&#10;&#10;Description automatically generated with medium confidence">
            <a:extLst>
              <a:ext uri="{FF2B5EF4-FFF2-40B4-BE49-F238E27FC236}">
                <a16:creationId xmlns:a16="http://schemas.microsoft.com/office/drawing/2014/main" id="{CA8EF2DD-B8A0-C91C-0FF1-7EBB1A19B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305" y="1544345"/>
            <a:ext cx="5574845" cy="5117514"/>
          </a:xfrm>
          <a:prstGeom prst="rect">
            <a:avLst/>
          </a:prstGeom>
        </p:spPr>
      </p:pic>
      <p:pic>
        <p:nvPicPr>
          <p:cNvPr id="17" name="Picture 16" descr="Map&#10;&#10;Description automatically generated">
            <a:extLst>
              <a:ext uri="{FF2B5EF4-FFF2-40B4-BE49-F238E27FC236}">
                <a16:creationId xmlns:a16="http://schemas.microsoft.com/office/drawing/2014/main" id="{365067C0-946A-24EC-5FD7-B618EEE2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9" y="0"/>
            <a:ext cx="4857750"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D225B00-C47C-3989-68F3-615A2A6C645A}"/>
                  </a:ext>
                </a:extLst>
              </p14:cNvPr>
              <p14:cNvContentPartPr/>
              <p14:nvPr/>
            </p14:nvContentPartPr>
            <p14:xfrm>
              <a:off x="7114890" y="4457565"/>
              <a:ext cx="1035000" cy="7560"/>
            </p14:xfrm>
          </p:contentPart>
        </mc:Choice>
        <mc:Fallback xmlns="">
          <p:pic>
            <p:nvPicPr>
              <p:cNvPr id="2" name="Ink 1">
                <a:extLst>
                  <a:ext uri="{FF2B5EF4-FFF2-40B4-BE49-F238E27FC236}">
                    <a16:creationId xmlns:a16="http://schemas.microsoft.com/office/drawing/2014/main" id="{3D225B00-C47C-3989-68F3-615A2A6C645A}"/>
                  </a:ext>
                </a:extLst>
              </p:cNvPr>
              <p:cNvPicPr/>
              <p:nvPr/>
            </p:nvPicPr>
            <p:blipFill>
              <a:blip r:embed="rId5"/>
              <a:stretch>
                <a:fillRect/>
              </a:stretch>
            </p:blipFill>
            <p:spPr>
              <a:xfrm>
                <a:off x="7060890" y="4349565"/>
                <a:ext cx="1142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9B4B953B-D64E-9FD9-5DFD-58F18F37B957}"/>
                  </a:ext>
                </a:extLst>
              </p14:cNvPr>
              <p14:cNvContentPartPr/>
              <p14:nvPr/>
            </p14:nvContentPartPr>
            <p14:xfrm>
              <a:off x="7086450" y="4543245"/>
              <a:ext cx="20520" cy="635400"/>
            </p14:xfrm>
          </p:contentPart>
        </mc:Choice>
        <mc:Fallback xmlns="">
          <p:pic>
            <p:nvPicPr>
              <p:cNvPr id="3" name="Ink 2">
                <a:extLst>
                  <a:ext uri="{FF2B5EF4-FFF2-40B4-BE49-F238E27FC236}">
                    <a16:creationId xmlns:a16="http://schemas.microsoft.com/office/drawing/2014/main" id="{9B4B953B-D64E-9FD9-5DFD-58F18F37B957}"/>
                  </a:ext>
                </a:extLst>
              </p:cNvPr>
              <p:cNvPicPr/>
              <p:nvPr/>
            </p:nvPicPr>
            <p:blipFill>
              <a:blip r:embed="rId7"/>
              <a:stretch>
                <a:fillRect/>
              </a:stretch>
            </p:blipFill>
            <p:spPr>
              <a:xfrm>
                <a:off x="7032450" y="4435245"/>
                <a:ext cx="128160" cy="85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ECAEAFA-E3BC-DE6E-110C-11D7DD2E63A3}"/>
                  </a:ext>
                </a:extLst>
              </p14:cNvPr>
              <p14:cNvContentPartPr/>
              <p14:nvPr/>
            </p14:nvContentPartPr>
            <p14:xfrm>
              <a:off x="7209930" y="4514805"/>
              <a:ext cx="20520" cy="580320"/>
            </p14:xfrm>
          </p:contentPart>
        </mc:Choice>
        <mc:Fallback xmlns="">
          <p:pic>
            <p:nvPicPr>
              <p:cNvPr id="5" name="Ink 4">
                <a:extLst>
                  <a:ext uri="{FF2B5EF4-FFF2-40B4-BE49-F238E27FC236}">
                    <a16:creationId xmlns:a16="http://schemas.microsoft.com/office/drawing/2014/main" id="{CECAEAFA-E3BC-DE6E-110C-11D7DD2E63A3}"/>
                  </a:ext>
                </a:extLst>
              </p:cNvPr>
              <p:cNvPicPr/>
              <p:nvPr/>
            </p:nvPicPr>
            <p:blipFill>
              <a:blip r:embed="rId9"/>
              <a:stretch>
                <a:fillRect/>
              </a:stretch>
            </p:blipFill>
            <p:spPr>
              <a:xfrm>
                <a:off x="7156290" y="4406805"/>
                <a:ext cx="128160" cy="79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E0BD867-3446-BC17-3BD8-33EB8713C8D2}"/>
                  </a:ext>
                </a:extLst>
              </p14:cNvPr>
              <p14:cNvContentPartPr/>
              <p14:nvPr/>
            </p14:nvContentPartPr>
            <p14:xfrm>
              <a:off x="7362210" y="4590765"/>
              <a:ext cx="10440" cy="532440"/>
            </p14:xfrm>
          </p:contentPart>
        </mc:Choice>
        <mc:Fallback xmlns="">
          <p:pic>
            <p:nvPicPr>
              <p:cNvPr id="7" name="Ink 6">
                <a:extLst>
                  <a:ext uri="{FF2B5EF4-FFF2-40B4-BE49-F238E27FC236}">
                    <a16:creationId xmlns:a16="http://schemas.microsoft.com/office/drawing/2014/main" id="{2E0BD867-3446-BC17-3BD8-33EB8713C8D2}"/>
                  </a:ext>
                </a:extLst>
              </p:cNvPr>
              <p:cNvPicPr/>
              <p:nvPr/>
            </p:nvPicPr>
            <p:blipFill>
              <a:blip r:embed="rId11"/>
              <a:stretch>
                <a:fillRect/>
              </a:stretch>
            </p:blipFill>
            <p:spPr>
              <a:xfrm>
                <a:off x="7308570" y="4482765"/>
                <a:ext cx="118080" cy="74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423728FC-8D09-3BA6-F27C-25E8FF107F69}"/>
                  </a:ext>
                </a:extLst>
              </p14:cNvPr>
              <p14:cNvContentPartPr/>
              <p14:nvPr/>
            </p14:nvContentPartPr>
            <p14:xfrm>
              <a:off x="7479210" y="4552605"/>
              <a:ext cx="7920" cy="573480"/>
            </p14:xfrm>
          </p:contentPart>
        </mc:Choice>
        <mc:Fallback xmlns="">
          <p:pic>
            <p:nvPicPr>
              <p:cNvPr id="16" name="Ink 15">
                <a:extLst>
                  <a:ext uri="{FF2B5EF4-FFF2-40B4-BE49-F238E27FC236}">
                    <a16:creationId xmlns:a16="http://schemas.microsoft.com/office/drawing/2014/main" id="{423728FC-8D09-3BA6-F27C-25E8FF107F69}"/>
                  </a:ext>
                </a:extLst>
              </p:cNvPr>
              <p:cNvPicPr/>
              <p:nvPr/>
            </p:nvPicPr>
            <p:blipFill>
              <a:blip r:embed="rId13"/>
              <a:stretch>
                <a:fillRect/>
              </a:stretch>
            </p:blipFill>
            <p:spPr>
              <a:xfrm>
                <a:off x="7425210" y="4444605"/>
                <a:ext cx="115560" cy="789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139D902A-AD9A-B85F-F811-E0B136DC12F3}"/>
                  </a:ext>
                </a:extLst>
              </p14:cNvPr>
              <p14:cNvContentPartPr/>
              <p14:nvPr/>
            </p14:nvContentPartPr>
            <p14:xfrm>
              <a:off x="7562730" y="4543245"/>
              <a:ext cx="68040" cy="561960"/>
            </p14:xfrm>
          </p:contentPart>
        </mc:Choice>
        <mc:Fallback xmlns="">
          <p:pic>
            <p:nvPicPr>
              <p:cNvPr id="18" name="Ink 17">
                <a:extLst>
                  <a:ext uri="{FF2B5EF4-FFF2-40B4-BE49-F238E27FC236}">
                    <a16:creationId xmlns:a16="http://schemas.microsoft.com/office/drawing/2014/main" id="{139D902A-AD9A-B85F-F811-E0B136DC12F3}"/>
                  </a:ext>
                </a:extLst>
              </p:cNvPr>
              <p:cNvPicPr/>
              <p:nvPr/>
            </p:nvPicPr>
            <p:blipFill>
              <a:blip r:embed="rId15"/>
              <a:stretch>
                <a:fillRect/>
              </a:stretch>
            </p:blipFill>
            <p:spPr>
              <a:xfrm>
                <a:off x="7508730" y="4435245"/>
                <a:ext cx="17568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497D0952-877D-6A8A-4A8C-5C237B6E2BA7}"/>
                  </a:ext>
                </a:extLst>
              </p14:cNvPr>
              <p14:cNvContentPartPr/>
              <p14:nvPr/>
            </p14:nvContentPartPr>
            <p14:xfrm>
              <a:off x="7676490" y="4552605"/>
              <a:ext cx="30960" cy="567720"/>
            </p14:xfrm>
          </p:contentPart>
        </mc:Choice>
        <mc:Fallback xmlns="">
          <p:pic>
            <p:nvPicPr>
              <p:cNvPr id="19" name="Ink 18">
                <a:extLst>
                  <a:ext uri="{FF2B5EF4-FFF2-40B4-BE49-F238E27FC236}">
                    <a16:creationId xmlns:a16="http://schemas.microsoft.com/office/drawing/2014/main" id="{497D0952-877D-6A8A-4A8C-5C237B6E2BA7}"/>
                  </a:ext>
                </a:extLst>
              </p:cNvPr>
              <p:cNvPicPr/>
              <p:nvPr/>
            </p:nvPicPr>
            <p:blipFill>
              <a:blip r:embed="rId17"/>
              <a:stretch>
                <a:fillRect/>
              </a:stretch>
            </p:blipFill>
            <p:spPr>
              <a:xfrm>
                <a:off x="7622850" y="4444605"/>
                <a:ext cx="13860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B38D57D0-A18A-6CAF-79AD-D0256744B4A7}"/>
                  </a:ext>
                </a:extLst>
              </p14:cNvPr>
              <p14:cNvContentPartPr/>
              <p14:nvPr/>
            </p14:nvContentPartPr>
            <p14:xfrm>
              <a:off x="7753170" y="4505085"/>
              <a:ext cx="47880" cy="692280"/>
            </p14:xfrm>
          </p:contentPart>
        </mc:Choice>
        <mc:Fallback xmlns="">
          <p:pic>
            <p:nvPicPr>
              <p:cNvPr id="20" name="Ink 19">
                <a:extLst>
                  <a:ext uri="{FF2B5EF4-FFF2-40B4-BE49-F238E27FC236}">
                    <a16:creationId xmlns:a16="http://schemas.microsoft.com/office/drawing/2014/main" id="{B38D57D0-A18A-6CAF-79AD-D0256744B4A7}"/>
                  </a:ext>
                </a:extLst>
              </p:cNvPr>
              <p:cNvPicPr/>
              <p:nvPr/>
            </p:nvPicPr>
            <p:blipFill>
              <a:blip r:embed="rId19"/>
              <a:stretch>
                <a:fillRect/>
              </a:stretch>
            </p:blipFill>
            <p:spPr>
              <a:xfrm>
                <a:off x="7699170" y="4397085"/>
                <a:ext cx="155520" cy="907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95265B8F-123E-4DDD-47D3-0AA9617C85A1}"/>
                  </a:ext>
                </a:extLst>
              </p14:cNvPr>
              <p14:cNvContentPartPr/>
              <p14:nvPr/>
            </p14:nvContentPartPr>
            <p14:xfrm>
              <a:off x="7896090" y="4495725"/>
              <a:ext cx="360" cy="629280"/>
            </p14:xfrm>
          </p:contentPart>
        </mc:Choice>
        <mc:Fallback xmlns="">
          <p:pic>
            <p:nvPicPr>
              <p:cNvPr id="21" name="Ink 20">
                <a:extLst>
                  <a:ext uri="{FF2B5EF4-FFF2-40B4-BE49-F238E27FC236}">
                    <a16:creationId xmlns:a16="http://schemas.microsoft.com/office/drawing/2014/main" id="{95265B8F-123E-4DDD-47D3-0AA9617C85A1}"/>
                  </a:ext>
                </a:extLst>
              </p:cNvPr>
              <p:cNvPicPr/>
              <p:nvPr/>
            </p:nvPicPr>
            <p:blipFill>
              <a:blip r:embed="rId21"/>
              <a:stretch>
                <a:fillRect/>
              </a:stretch>
            </p:blipFill>
            <p:spPr>
              <a:xfrm>
                <a:off x="7842090" y="4387725"/>
                <a:ext cx="108000" cy="84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01A49BF7-27D4-ABB5-63B1-D1FDD9D3D85D}"/>
                  </a:ext>
                </a:extLst>
              </p14:cNvPr>
              <p14:cNvContentPartPr/>
              <p14:nvPr/>
            </p14:nvContentPartPr>
            <p14:xfrm>
              <a:off x="8048370" y="4562325"/>
              <a:ext cx="10800" cy="581400"/>
            </p14:xfrm>
          </p:contentPart>
        </mc:Choice>
        <mc:Fallback xmlns="">
          <p:pic>
            <p:nvPicPr>
              <p:cNvPr id="22" name="Ink 21">
                <a:extLst>
                  <a:ext uri="{FF2B5EF4-FFF2-40B4-BE49-F238E27FC236}">
                    <a16:creationId xmlns:a16="http://schemas.microsoft.com/office/drawing/2014/main" id="{01A49BF7-27D4-ABB5-63B1-D1FDD9D3D85D}"/>
                  </a:ext>
                </a:extLst>
              </p:cNvPr>
              <p:cNvPicPr/>
              <p:nvPr/>
            </p:nvPicPr>
            <p:blipFill>
              <a:blip r:embed="rId23"/>
              <a:stretch>
                <a:fillRect/>
              </a:stretch>
            </p:blipFill>
            <p:spPr>
              <a:xfrm>
                <a:off x="7994370" y="4454325"/>
                <a:ext cx="11844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755401E9-6A0C-3E32-F661-B77FA283F489}"/>
                  </a:ext>
                </a:extLst>
              </p14:cNvPr>
              <p14:cNvContentPartPr/>
              <p14:nvPr/>
            </p14:nvContentPartPr>
            <p14:xfrm>
              <a:off x="7973850" y="4571685"/>
              <a:ext cx="38160" cy="568440"/>
            </p14:xfrm>
          </p:contentPart>
        </mc:Choice>
        <mc:Fallback xmlns="">
          <p:pic>
            <p:nvPicPr>
              <p:cNvPr id="23" name="Ink 22">
                <a:extLst>
                  <a:ext uri="{FF2B5EF4-FFF2-40B4-BE49-F238E27FC236}">
                    <a16:creationId xmlns:a16="http://schemas.microsoft.com/office/drawing/2014/main" id="{755401E9-6A0C-3E32-F661-B77FA283F489}"/>
                  </a:ext>
                </a:extLst>
              </p:cNvPr>
              <p:cNvPicPr/>
              <p:nvPr/>
            </p:nvPicPr>
            <p:blipFill>
              <a:blip r:embed="rId25"/>
              <a:stretch>
                <a:fillRect/>
              </a:stretch>
            </p:blipFill>
            <p:spPr>
              <a:xfrm>
                <a:off x="7919850" y="4463685"/>
                <a:ext cx="145800" cy="78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AECADB26-FBF0-2D42-18FE-7EBBF9DF184B}"/>
                  </a:ext>
                </a:extLst>
              </p14:cNvPr>
              <p14:cNvContentPartPr/>
              <p14:nvPr/>
            </p14:nvContentPartPr>
            <p14:xfrm>
              <a:off x="8086170" y="4562325"/>
              <a:ext cx="19800" cy="651240"/>
            </p14:xfrm>
          </p:contentPart>
        </mc:Choice>
        <mc:Fallback xmlns="">
          <p:pic>
            <p:nvPicPr>
              <p:cNvPr id="26" name="Ink 25">
                <a:extLst>
                  <a:ext uri="{FF2B5EF4-FFF2-40B4-BE49-F238E27FC236}">
                    <a16:creationId xmlns:a16="http://schemas.microsoft.com/office/drawing/2014/main" id="{AECADB26-FBF0-2D42-18FE-7EBBF9DF184B}"/>
                  </a:ext>
                </a:extLst>
              </p:cNvPr>
              <p:cNvPicPr/>
              <p:nvPr/>
            </p:nvPicPr>
            <p:blipFill>
              <a:blip r:embed="rId27"/>
              <a:stretch>
                <a:fillRect/>
              </a:stretch>
            </p:blipFill>
            <p:spPr>
              <a:xfrm>
                <a:off x="8032170" y="4454325"/>
                <a:ext cx="127440" cy="86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DAC48753-5117-472D-A1AB-944846A5893B}"/>
                  </a:ext>
                </a:extLst>
              </p14:cNvPr>
              <p14:cNvContentPartPr/>
              <p14:nvPr/>
            </p14:nvContentPartPr>
            <p14:xfrm>
              <a:off x="7105530" y="5171805"/>
              <a:ext cx="925200" cy="10440"/>
            </p14:xfrm>
          </p:contentPart>
        </mc:Choice>
        <mc:Fallback xmlns="">
          <p:pic>
            <p:nvPicPr>
              <p:cNvPr id="27" name="Ink 26">
                <a:extLst>
                  <a:ext uri="{FF2B5EF4-FFF2-40B4-BE49-F238E27FC236}">
                    <a16:creationId xmlns:a16="http://schemas.microsoft.com/office/drawing/2014/main" id="{DAC48753-5117-472D-A1AB-944846A5893B}"/>
                  </a:ext>
                </a:extLst>
              </p:cNvPr>
              <p:cNvPicPr/>
              <p:nvPr/>
            </p:nvPicPr>
            <p:blipFill>
              <a:blip r:embed="rId29"/>
              <a:stretch>
                <a:fillRect/>
              </a:stretch>
            </p:blipFill>
            <p:spPr>
              <a:xfrm>
                <a:off x="7051530" y="5063805"/>
                <a:ext cx="1032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B542ABD7-A767-3CEF-A137-C957D6218DB8}"/>
                  </a:ext>
                </a:extLst>
              </p14:cNvPr>
              <p14:cNvContentPartPr/>
              <p14:nvPr/>
            </p14:nvContentPartPr>
            <p14:xfrm>
              <a:off x="7181850" y="5037885"/>
              <a:ext cx="527040" cy="30600"/>
            </p14:xfrm>
          </p:contentPart>
        </mc:Choice>
        <mc:Fallback xmlns="">
          <p:pic>
            <p:nvPicPr>
              <p:cNvPr id="28" name="Ink 27">
                <a:extLst>
                  <a:ext uri="{FF2B5EF4-FFF2-40B4-BE49-F238E27FC236}">
                    <a16:creationId xmlns:a16="http://schemas.microsoft.com/office/drawing/2014/main" id="{B542ABD7-A767-3CEF-A137-C957D6218DB8}"/>
                  </a:ext>
                </a:extLst>
              </p:cNvPr>
              <p:cNvPicPr/>
              <p:nvPr/>
            </p:nvPicPr>
            <p:blipFill>
              <a:blip r:embed="rId31"/>
              <a:stretch>
                <a:fillRect/>
              </a:stretch>
            </p:blipFill>
            <p:spPr>
              <a:xfrm>
                <a:off x="7127850" y="4930245"/>
                <a:ext cx="634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165B700E-6C54-7C13-7762-A28E3BAAB3AD}"/>
                  </a:ext>
                </a:extLst>
              </p14:cNvPr>
              <p14:cNvContentPartPr/>
              <p14:nvPr/>
            </p14:nvContentPartPr>
            <p14:xfrm>
              <a:off x="7133970" y="4877685"/>
              <a:ext cx="628200" cy="56520"/>
            </p14:xfrm>
          </p:contentPart>
        </mc:Choice>
        <mc:Fallback xmlns="">
          <p:pic>
            <p:nvPicPr>
              <p:cNvPr id="29" name="Ink 28">
                <a:extLst>
                  <a:ext uri="{FF2B5EF4-FFF2-40B4-BE49-F238E27FC236}">
                    <a16:creationId xmlns:a16="http://schemas.microsoft.com/office/drawing/2014/main" id="{165B700E-6C54-7C13-7762-A28E3BAAB3AD}"/>
                  </a:ext>
                </a:extLst>
              </p:cNvPr>
              <p:cNvPicPr/>
              <p:nvPr/>
            </p:nvPicPr>
            <p:blipFill>
              <a:blip r:embed="rId33"/>
              <a:stretch>
                <a:fillRect/>
              </a:stretch>
            </p:blipFill>
            <p:spPr>
              <a:xfrm>
                <a:off x="7079970" y="4769685"/>
                <a:ext cx="7358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679D3F14-8786-4373-47FB-75B530DB78E6}"/>
                  </a:ext>
                </a:extLst>
              </p14:cNvPr>
              <p14:cNvContentPartPr/>
              <p14:nvPr/>
            </p14:nvContentPartPr>
            <p14:xfrm>
              <a:off x="7133970" y="4648005"/>
              <a:ext cx="450720" cy="360"/>
            </p14:xfrm>
          </p:contentPart>
        </mc:Choice>
        <mc:Fallback xmlns="">
          <p:pic>
            <p:nvPicPr>
              <p:cNvPr id="30" name="Ink 29">
                <a:extLst>
                  <a:ext uri="{FF2B5EF4-FFF2-40B4-BE49-F238E27FC236}">
                    <a16:creationId xmlns:a16="http://schemas.microsoft.com/office/drawing/2014/main" id="{679D3F14-8786-4373-47FB-75B530DB78E6}"/>
                  </a:ext>
                </a:extLst>
              </p:cNvPr>
              <p:cNvPicPr/>
              <p:nvPr/>
            </p:nvPicPr>
            <p:blipFill>
              <a:blip r:embed="rId35"/>
              <a:stretch>
                <a:fillRect/>
              </a:stretch>
            </p:blipFill>
            <p:spPr>
              <a:xfrm>
                <a:off x="7079970" y="4540005"/>
                <a:ext cx="55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4C11ED52-5B55-4568-DDD4-28A66FD8A4D5}"/>
                  </a:ext>
                </a:extLst>
              </p14:cNvPr>
              <p14:cNvContentPartPr/>
              <p14:nvPr/>
            </p14:nvContentPartPr>
            <p14:xfrm>
              <a:off x="7133970" y="4484925"/>
              <a:ext cx="624600" cy="39600"/>
            </p14:xfrm>
          </p:contentPart>
        </mc:Choice>
        <mc:Fallback xmlns="">
          <p:pic>
            <p:nvPicPr>
              <p:cNvPr id="31" name="Ink 30">
                <a:extLst>
                  <a:ext uri="{FF2B5EF4-FFF2-40B4-BE49-F238E27FC236}">
                    <a16:creationId xmlns:a16="http://schemas.microsoft.com/office/drawing/2014/main" id="{4C11ED52-5B55-4568-DDD4-28A66FD8A4D5}"/>
                  </a:ext>
                </a:extLst>
              </p:cNvPr>
              <p:cNvPicPr/>
              <p:nvPr/>
            </p:nvPicPr>
            <p:blipFill>
              <a:blip r:embed="rId37"/>
              <a:stretch>
                <a:fillRect/>
              </a:stretch>
            </p:blipFill>
            <p:spPr>
              <a:xfrm>
                <a:off x="7079970" y="4377285"/>
                <a:ext cx="732240" cy="255240"/>
              </a:xfrm>
              <a:prstGeom prst="rect">
                <a:avLst/>
              </a:prstGeom>
            </p:spPr>
          </p:pic>
        </mc:Fallback>
      </mc:AlternateContent>
    </p:spTree>
    <p:extLst>
      <p:ext uri="{BB962C8B-B14F-4D97-AF65-F5344CB8AC3E}">
        <p14:creationId xmlns:p14="http://schemas.microsoft.com/office/powerpoint/2010/main" val="286909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4820321" y="1009650"/>
            <a:ext cx="7371677" cy="338554"/>
          </a:xfrm>
          <a:prstGeom prst="rect">
            <a:avLst/>
          </a:prstGeom>
          <a:noFill/>
        </p:spPr>
        <p:txBody>
          <a:bodyPr wrap="square" rtlCol="0">
            <a:spAutoFit/>
          </a:bodyPr>
          <a:lstStyle/>
          <a:p>
            <a:pPr algn="ctr"/>
            <a:r>
              <a:rPr lang="en-US" sz="1600" b="1" dirty="0"/>
              <a:t>a. </a:t>
            </a:r>
            <a:r>
              <a:rPr lang="en-US" sz="1600" dirty="0"/>
              <a:t>A new </a:t>
            </a:r>
            <a:r>
              <a:rPr lang="en-US" sz="1600" u="sng" dirty="0"/>
              <a:t>enemy</a:t>
            </a:r>
            <a:r>
              <a:rPr lang="en-US" sz="1600" dirty="0"/>
              <a:t> rises up against the </a:t>
            </a:r>
            <a:r>
              <a:rPr lang="en-US" sz="1600" u="sng" dirty="0"/>
              <a:t>church</a:t>
            </a:r>
            <a:r>
              <a:rPr lang="en-US" sz="1600" dirty="0"/>
              <a:t>.</a:t>
            </a:r>
          </a:p>
        </p:txBody>
      </p:sp>
      <p:pic>
        <p:nvPicPr>
          <p:cNvPr id="8" name="Picture 7" descr="A close-up of a document&#10;&#10;Description automatically generated with medium confidence">
            <a:extLst>
              <a:ext uri="{FF2B5EF4-FFF2-40B4-BE49-F238E27FC236}">
                <a16:creationId xmlns:a16="http://schemas.microsoft.com/office/drawing/2014/main" id="{CA8EF2DD-B8A0-C91C-0FF1-7EBB1A19B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305" y="1544345"/>
            <a:ext cx="5574845" cy="5117514"/>
          </a:xfrm>
          <a:prstGeom prst="rect">
            <a:avLst/>
          </a:prstGeom>
        </p:spPr>
      </p:pic>
      <p:pic>
        <p:nvPicPr>
          <p:cNvPr id="17" name="Picture 16" descr="Map&#10;&#10;Description automatically generated">
            <a:extLst>
              <a:ext uri="{FF2B5EF4-FFF2-40B4-BE49-F238E27FC236}">
                <a16:creationId xmlns:a16="http://schemas.microsoft.com/office/drawing/2014/main" id="{365067C0-946A-24EC-5FD7-B618EEE2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9" y="0"/>
            <a:ext cx="4857750"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515DA17-72C9-1633-4FC4-D8D2441C019B}"/>
                  </a:ext>
                </a:extLst>
              </p14:cNvPr>
              <p14:cNvContentPartPr/>
              <p14:nvPr/>
            </p14:nvContentPartPr>
            <p14:xfrm>
              <a:off x="8553450" y="4418325"/>
              <a:ext cx="584280" cy="26280"/>
            </p14:xfrm>
          </p:contentPart>
        </mc:Choice>
        <mc:Fallback xmlns="">
          <p:pic>
            <p:nvPicPr>
              <p:cNvPr id="9" name="Ink 8">
                <a:extLst>
                  <a:ext uri="{FF2B5EF4-FFF2-40B4-BE49-F238E27FC236}">
                    <a16:creationId xmlns:a16="http://schemas.microsoft.com/office/drawing/2014/main" id="{8515DA17-72C9-1633-4FC4-D8D2441C019B}"/>
                  </a:ext>
                </a:extLst>
              </p:cNvPr>
              <p:cNvPicPr/>
              <p:nvPr/>
            </p:nvPicPr>
            <p:blipFill>
              <a:blip r:embed="rId5"/>
              <a:stretch>
                <a:fillRect/>
              </a:stretch>
            </p:blipFill>
            <p:spPr>
              <a:xfrm>
                <a:off x="8499450" y="4310685"/>
                <a:ext cx="691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69F858D3-1B5E-1CC7-347E-AA0D731A1D93}"/>
                  </a:ext>
                </a:extLst>
              </p14:cNvPr>
              <p14:cNvContentPartPr/>
              <p14:nvPr/>
            </p14:nvContentPartPr>
            <p14:xfrm>
              <a:off x="8315130" y="4542885"/>
              <a:ext cx="1113840" cy="29160"/>
            </p14:xfrm>
          </p:contentPart>
        </mc:Choice>
        <mc:Fallback xmlns="">
          <p:pic>
            <p:nvPicPr>
              <p:cNvPr id="10" name="Ink 9">
                <a:extLst>
                  <a:ext uri="{FF2B5EF4-FFF2-40B4-BE49-F238E27FC236}">
                    <a16:creationId xmlns:a16="http://schemas.microsoft.com/office/drawing/2014/main" id="{69F858D3-1B5E-1CC7-347E-AA0D731A1D93}"/>
                  </a:ext>
                </a:extLst>
              </p:cNvPr>
              <p:cNvPicPr/>
              <p:nvPr/>
            </p:nvPicPr>
            <p:blipFill>
              <a:blip r:embed="rId7"/>
              <a:stretch>
                <a:fillRect/>
              </a:stretch>
            </p:blipFill>
            <p:spPr>
              <a:xfrm>
                <a:off x="8261130" y="4434885"/>
                <a:ext cx="1221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C73EF22-AFEB-DD7B-CBEE-A2EDF3F6C9A4}"/>
                  </a:ext>
                </a:extLst>
              </p14:cNvPr>
              <p14:cNvContentPartPr/>
              <p14:nvPr/>
            </p14:nvContentPartPr>
            <p14:xfrm>
              <a:off x="8324850" y="4684365"/>
              <a:ext cx="748800" cy="21600"/>
            </p14:xfrm>
          </p:contentPart>
        </mc:Choice>
        <mc:Fallback xmlns="">
          <p:pic>
            <p:nvPicPr>
              <p:cNvPr id="11" name="Ink 10">
                <a:extLst>
                  <a:ext uri="{FF2B5EF4-FFF2-40B4-BE49-F238E27FC236}">
                    <a16:creationId xmlns:a16="http://schemas.microsoft.com/office/drawing/2014/main" id="{CC73EF22-AFEB-DD7B-CBEE-A2EDF3F6C9A4}"/>
                  </a:ext>
                </a:extLst>
              </p:cNvPr>
              <p:cNvPicPr/>
              <p:nvPr/>
            </p:nvPicPr>
            <p:blipFill>
              <a:blip r:embed="rId9"/>
              <a:stretch>
                <a:fillRect/>
              </a:stretch>
            </p:blipFill>
            <p:spPr>
              <a:xfrm>
                <a:off x="8270850" y="4576365"/>
                <a:ext cx="856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09F2804-B7FF-38B9-D696-C48ECA210A1F}"/>
                  </a:ext>
                </a:extLst>
              </p14:cNvPr>
              <p14:cNvContentPartPr/>
              <p14:nvPr/>
            </p14:nvContentPartPr>
            <p14:xfrm>
              <a:off x="8276970" y="4817565"/>
              <a:ext cx="619920" cy="21240"/>
            </p14:xfrm>
          </p:contentPart>
        </mc:Choice>
        <mc:Fallback xmlns="">
          <p:pic>
            <p:nvPicPr>
              <p:cNvPr id="12" name="Ink 11">
                <a:extLst>
                  <a:ext uri="{FF2B5EF4-FFF2-40B4-BE49-F238E27FC236}">
                    <a16:creationId xmlns:a16="http://schemas.microsoft.com/office/drawing/2014/main" id="{C09F2804-B7FF-38B9-D696-C48ECA210A1F}"/>
                  </a:ext>
                </a:extLst>
              </p:cNvPr>
              <p:cNvPicPr/>
              <p:nvPr/>
            </p:nvPicPr>
            <p:blipFill>
              <a:blip r:embed="rId11"/>
              <a:stretch>
                <a:fillRect/>
              </a:stretch>
            </p:blipFill>
            <p:spPr>
              <a:xfrm>
                <a:off x="8222970" y="4709925"/>
                <a:ext cx="727560" cy="236880"/>
              </a:xfrm>
              <a:prstGeom prst="rect">
                <a:avLst/>
              </a:prstGeom>
            </p:spPr>
          </p:pic>
        </mc:Fallback>
      </mc:AlternateContent>
    </p:spTree>
    <p:extLst>
      <p:ext uri="{BB962C8B-B14F-4D97-AF65-F5344CB8AC3E}">
        <p14:creationId xmlns:p14="http://schemas.microsoft.com/office/powerpoint/2010/main" val="73159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4820321" y="1009650"/>
            <a:ext cx="7371677" cy="338554"/>
          </a:xfrm>
          <a:prstGeom prst="rect">
            <a:avLst/>
          </a:prstGeom>
          <a:noFill/>
        </p:spPr>
        <p:txBody>
          <a:bodyPr wrap="square" rtlCol="0">
            <a:spAutoFit/>
          </a:bodyPr>
          <a:lstStyle/>
          <a:p>
            <a:pPr algn="ctr"/>
            <a:r>
              <a:rPr lang="en-US" sz="1600" b="1" dirty="0"/>
              <a:t>a. </a:t>
            </a:r>
            <a:r>
              <a:rPr lang="en-US" sz="1600" dirty="0"/>
              <a:t>A new </a:t>
            </a:r>
            <a:r>
              <a:rPr lang="en-US" sz="1600" u="sng" dirty="0"/>
              <a:t>enemy</a:t>
            </a:r>
            <a:r>
              <a:rPr lang="en-US" sz="1600" dirty="0"/>
              <a:t> rises up against the </a:t>
            </a:r>
            <a:r>
              <a:rPr lang="en-US" sz="1600" u="sng" dirty="0"/>
              <a:t>church</a:t>
            </a:r>
            <a:r>
              <a:rPr lang="en-US" sz="1600" dirty="0"/>
              <a:t>.</a:t>
            </a:r>
          </a:p>
        </p:txBody>
      </p:sp>
      <p:pic>
        <p:nvPicPr>
          <p:cNvPr id="8" name="Picture 7" descr="A close-up of a document&#10;&#10;Description automatically generated with medium confidence">
            <a:extLst>
              <a:ext uri="{FF2B5EF4-FFF2-40B4-BE49-F238E27FC236}">
                <a16:creationId xmlns:a16="http://schemas.microsoft.com/office/drawing/2014/main" id="{CA8EF2DD-B8A0-C91C-0FF1-7EBB1A19B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305" y="1544345"/>
            <a:ext cx="5574845" cy="5117514"/>
          </a:xfrm>
          <a:prstGeom prst="rect">
            <a:avLst/>
          </a:prstGeom>
        </p:spPr>
      </p:pic>
      <p:pic>
        <p:nvPicPr>
          <p:cNvPr id="17" name="Picture 16" descr="Map&#10;&#10;Description automatically generated">
            <a:extLst>
              <a:ext uri="{FF2B5EF4-FFF2-40B4-BE49-F238E27FC236}">
                <a16:creationId xmlns:a16="http://schemas.microsoft.com/office/drawing/2014/main" id="{365067C0-946A-24EC-5FD7-B618EEE2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9" y="0"/>
            <a:ext cx="4857750"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515DA17-72C9-1633-4FC4-D8D2441C019B}"/>
                  </a:ext>
                </a:extLst>
              </p14:cNvPr>
              <p14:cNvContentPartPr/>
              <p14:nvPr/>
            </p14:nvContentPartPr>
            <p14:xfrm>
              <a:off x="8553450" y="4418325"/>
              <a:ext cx="584280" cy="26280"/>
            </p14:xfrm>
          </p:contentPart>
        </mc:Choice>
        <mc:Fallback xmlns="">
          <p:pic>
            <p:nvPicPr>
              <p:cNvPr id="9" name="Ink 8">
                <a:extLst>
                  <a:ext uri="{FF2B5EF4-FFF2-40B4-BE49-F238E27FC236}">
                    <a16:creationId xmlns:a16="http://schemas.microsoft.com/office/drawing/2014/main" id="{8515DA17-72C9-1633-4FC4-D8D2441C019B}"/>
                  </a:ext>
                </a:extLst>
              </p:cNvPr>
              <p:cNvPicPr/>
              <p:nvPr/>
            </p:nvPicPr>
            <p:blipFill>
              <a:blip r:embed="rId5"/>
              <a:stretch>
                <a:fillRect/>
              </a:stretch>
            </p:blipFill>
            <p:spPr>
              <a:xfrm>
                <a:off x="8499450" y="4310685"/>
                <a:ext cx="691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69F858D3-1B5E-1CC7-347E-AA0D731A1D93}"/>
                  </a:ext>
                </a:extLst>
              </p14:cNvPr>
              <p14:cNvContentPartPr/>
              <p14:nvPr/>
            </p14:nvContentPartPr>
            <p14:xfrm>
              <a:off x="8315130" y="4542885"/>
              <a:ext cx="1113840" cy="29160"/>
            </p14:xfrm>
          </p:contentPart>
        </mc:Choice>
        <mc:Fallback xmlns="">
          <p:pic>
            <p:nvPicPr>
              <p:cNvPr id="10" name="Ink 9">
                <a:extLst>
                  <a:ext uri="{FF2B5EF4-FFF2-40B4-BE49-F238E27FC236}">
                    <a16:creationId xmlns:a16="http://schemas.microsoft.com/office/drawing/2014/main" id="{69F858D3-1B5E-1CC7-347E-AA0D731A1D93}"/>
                  </a:ext>
                </a:extLst>
              </p:cNvPr>
              <p:cNvPicPr/>
              <p:nvPr/>
            </p:nvPicPr>
            <p:blipFill>
              <a:blip r:embed="rId7"/>
              <a:stretch>
                <a:fillRect/>
              </a:stretch>
            </p:blipFill>
            <p:spPr>
              <a:xfrm>
                <a:off x="8261130" y="4434885"/>
                <a:ext cx="1221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C73EF22-AFEB-DD7B-CBEE-A2EDF3F6C9A4}"/>
                  </a:ext>
                </a:extLst>
              </p14:cNvPr>
              <p14:cNvContentPartPr/>
              <p14:nvPr/>
            </p14:nvContentPartPr>
            <p14:xfrm>
              <a:off x="8324850" y="4684365"/>
              <a:ext cx="748800" cy="21600"/>
            </p14:xfrm>
          </p:contentPart>
        </mc:Choice>
        <mc:Fallback xmlns="">
          <p:pic>
            <p:nvPicPr>
              <p:cNvPr id="11" name="Ink 10">
                <a:extLst>
                  <a:ext uri="{FF2B5EF4-FFF2-40B4-BE49-F238E27FC236}">
                    <a16:creationId xmlns:a16="http://schemas.microsoft.com/office/drawing/2014/main" id="{CC73EF22-AFEB-DD7B-CBEE-A2EDF3F6C9A4}"/>
                  </a:ext>
                </a:extLst>
              </p:cNvPr>
              <p:cNvPicPr/>
              <p:nvPr/>
            </p:nvPicPr>
            <p:blipFill>
              <a:blip r:embed="rId9"/>
              <a:stretch>
                <a:fillRect/>
              </a:stretch>
            </p:blipFill>
            <p:spPr>
              <a:xfrm>
                <a:off x="8270850" y="4576365"/>
                <a:ext cx="856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09F2804-B7FF-38B9-D696-C48ECA210A1F}"/>
                  </a:ext>
                </a:extLst>
              </p14:cNvPr>
              <p14:cNvContentPartPr/>
              <p14:nvPr/>
            </p14:nvContentPartPr>
            <p14:xfrm>
              <a:off x="8276970" y="4817565"/>
              <a:ext cx="619920" cy="21240"/>
            </p14:xfrm>
          </p:contentPart>
        </mc:Choice>
        <mc:Fallback xmlns="">
          <p:pic>
            <p:nvPicPr>
              <p:cNvPr id="12" name="Ink 11">
                <a:extLst>
                  <a:ext uri="{FF2B5EF4-FFF2-40B4-BE49-F238E27FC236}">
                    <a16:creationId xmlns:a16="http://schemas.microsoft.com/office/drawing/2014/main" id="{C09F2804-B7FF-38B9-D696-C48ECA210A1F}"/>
                  </a:ext>
                </a:extLst>
              </p:cNvPr>
              <p:cNvPicPr/>
              <p:nvPr/>
            </p:nvPicPr>
            <p:blipFill>
              <a:blip r:embed="rId11"/>
              <a:stretch>
                <a:fillRect/>
              </a:stretch>
            </p:blipFill>
            <p:spPr>
              <a:xfrm>
                <a:off x="8222970" y="4709925"/>
                <a:ext cx="727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C2A2ECA3-4917-490D-D657-6EFEED3AB5B9}"/>
                  </a:ext>
                </a:extLst>
              </p14:cNvPr>
              <p14:cNvContentPartPr/>
              <p14:nvPr/>
            </p14:nvContentPartPr>
            <p14:xfrm>
              <a:off x="8172210" y="2419245"/>
              <a:ext cx="381240" cy="17640"/>
            </p14:xfrm>
          </p:contentPart>
        </mc:Choice>
        <mc:Fallback xmlns="">
          <p:pic>
            <p:nvPicPr>
              <p:cNvPr id="2" name="Ink 1">
                <a:extLst>
                  <a:ext uri="{FF2B5EF4-FFF2-40B4-BE49-F238E27FC236}">
                    <a16:creationId xmlns:a16="http://schemas.microsoft.com/office/drawing/2014/main" id="{C2A2ECA3-4917-490D-D657-6EFEED3AB5B9}"/>
                  </a:ext>
                </a:extLst>
              </p:cNvPr>
              <p:cNvPicPr/>
              <p:nvPr/>
            </p:nvPicPr>
            <p:blipFill>
              <a:blip r:embed="rId13"/>
              <a:stretch>
                <a:fillRect/>
              </a:stretch>
            </p:blipFill>
            <p:spPr>
              <a:xfrm>
                <a:off x="8118210" y="2311245"/>
                <a:ext cx="488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C7687025-03CA-5BCC-CD73-DE4FFEADCB8A}"/>
                  </a:ext>
                </a:extLst>
              </p14:cNvPr>
              <p14:cNvContentPartPr/>
              <p14:nvPr/>
            </p14:nvContentPartPr>
            <p14:xfrm>
              <a:off x="8172210" y="2495205"/>
              <a:ext cx="412560" cy="10080"/>
            </p14:xfrm>
          </p:contentPart>
        </mc:Choice>
        <mc:Fallback xmlns="">
          <p:pic>
            <p:nvPicPr>
              <p:cNvPr id="3" name="Ink 2">
                <a:extLst>
                  <a:ext uri="{FF2B5EF4-FFF2-40B4-BE49-F238E27FC236}">
                    <a16:creationId xmlns:a16="http://schemas.microsoft.com/office/drawing/2014/main" id="{C7687025-03CA-5BCC-CD73-DE4FFEADCB8A}"/>
                  </a:ext>
                </a:extLst>
              </p:cNvPr>
              <p:cNvPicPr/>
              <p:nvPr/>
            </p:nvPicPr>
            <p:blipFill>
              <a:blip r:embed="rId15"/>
              <a:stretch>
                <a:fillRect/>
              </a:stretch>
            </p:blipFill>
            <p:spPr>
              <a:xfrm>
                <a:off x="8118210" y="2387205"/>
                <a:ext cx="520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3D64FCE3-09C8-75E3-0A6F-C100B35C5D7A}"/>
                  </a:ext>
                </a:extLst>
              </p14:cNvPr>
              <p14:cNvContentPartPr/>
              <p14:nvPr/>
            </p14:nvContentPartPr>
            <p14:xfrm>
              <a:off x="8010210" y="3057525"/>
              <a:ext cx="342720" cy="360"/>
            </p14:xfrm>
          </p:contentPart>
        </mc:Choice>
        <mc:Fallback xmlns="">
          <p:pic>
            <p:nvPicPr>
              <p:cNvPr id="5" name="Ink 4">
                <a:extLst>
                  <a:ext uri="{FF2B5EF4-FFF2-40B4-BE49-F238E27FC236}">
                    <a16:creationId xmlns:a16="http://schemas.microsoft.com/office/drawing/2014/main" id="{3D64FCE3-09C8-75E3-0A6F-C100B35C5D7A}"/>
                  </a:ext>
                </a:extLst>
              </p:cNvPr>
              <p:cNvPicPr/>
              <p:nvPr/>
            </p:nvPicPr>
            <p:blipFill>
              <a:blip r:embed="rId17"/>
              <a:stretch>
                <a:fillRect/>
              </a:stretch>
            </p:blipFill>
            <p:spPr>
              <a:xfrm>
                <a:off x="7956210" y="2949525"/>
                <a:ext cx="450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D08F01B7-3CAD-EF12-6205-E308DA69655D}"/>
                  </a:ext>
                </a:extLst>
              </p14:cNvPr>
              <p14:cNvContentPartPr/>
              <p14:nvPr/>
            </p14:nvContentPartPr>
            <p14:xfrm>
              <a:off x="8029290" y="3133485"/>
              <a:ext cx="408960" cy="10800"/>
            </p14:xfrm>
          </p:contentPart>
        </mc:Choice>
        <mc:Fallback xmlns="">
          <p:pic>
            <p:nvPicPr>
              <p:cNvPr id="7" name="Ink 6">
                <a:extLst>
                  <a:ext uri="{FF2B5EF4-FFF2-40B4-BE49-F238E27FC236}">
                    <a16:creationId xmlns:a16="http://schemas.microsoft.com/office/drawing/2014/main" id="{D08F01B7-3CAD-EF12-6205-E308DA69655D}"/>
                  </a:ext>
                </a:extLst>
              </p:cNvPr>
              <p:cNvPicPr/>
              <p:nvPr/>
            </p:nvPicPr>
            <p:blipFill>
              <a:blip r:embed="rId19"/>
              <a:stretch>
                <a:fillRect/>
              </a:stretch>
            </p:blipFill>
            <p:spPr>
              <a:xfrm>
                <a:off x="7975290" y="3025485"/>
                <a:ext cx="516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F7C5F96F-F1B5-65C6-5721-0DDB6147954F}"/>
                  </a:ext>
                </a:extLst>
              </p14:cNvPr>
              <p14:cNvContentPartPr/>
              <p14:nvPr/>
            </p14:nvContentPartPr>
            <p14:xfrm>
              <a:off x="7991490" y="3208725"/>
              <a:ext cx="507600" cy="20520"/>
            </p14:xfrm>
          </p:contentPart>
        </mc:Choice>
        <mc:Fallback xmlns="">
          <p:pic>
            <p:nvPicPr>
              <p:cNvPr id="13" name="Ink 12">
                <a:extLst>
                  <a:ext uri="{FF2B5EF4-FFF2-40B4-BE49-F238E27FC236}">
                    <a16:creationId xmlns:a16="http://schemas.microsoft.com/office/drawing/2014/main" id="{F7C5F96F-F1B5-65C6-5721-0DDB6147954F}"/>
                  </a:ext>
                </a:extLst>
              </p:cNvPr>
              <p:cNvPicPr/>
              <p:nvPr/>
            </p:nvPicPr>
            <p:blipFill>
              <a:blip r:embed="rId21"/>
              <a:stretch>
                <a:fillRect/>
              </a:stretch>
            </p:blipFill>
            <p:spPr>
              <a:xfrm>
                <a:off x="7937490" y="3101085"/>
                <a:ext cx="615240" cy="236160"/>
              </a:xfrm>
              <a:prstGeom prst="rect">
                <a:avLst/>
              </a:prstGeom>
            </p:spPr>
          </p:pic>
        </mc:Fallback>
      </mc:AlternateContent>
    </p:spTree>
    <p:extLst>
      <p:ext uri="{BB962C8B-B14F-4D97-AF65-F5344CB8AC3E}">
        <p14:creationId xmlns:p14="http://schemas.microsoft.com/office/powerpoint/2010/main" val="12763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sp>
        <p:nvSpPr>
          <p:cNvPr id="6" name="TextBox 5">
            <a:extLst>
              <a:ext uri="{FF2B5EF4-FFF2-40B4-BE49-F238E27FC236}">
                <a16:creationId xmlns:a16="http://schemas.microsoft.com/office/drawing/2014/main" id="{6244DBA7-5BB0-D0BE-31A7-0C635C041617}"/>
              </a:ext>
            </a:extLst>
          </p:cNvPr>
          <p:cNvSpPr txBox="1"/>
          <p:nvPr/>
        </p:nvSpPr>
        <p:spPr>
          <a:xfrm>
            <a:off x="4820321" y="1009650"/>
            <a:ext cx="7371677" cy="338554"/>
          </a:xfrm>
          <a:prstGeom prst="rect">
            <a:avLst/>
          </a:prstGeom>
          <a:noFill/>
        </p:spPr>
        <p:txBody>
          <a:bodyPr wrap="square" rtlCol="0">
            <a:spAutoFit/>
          </a:bodyPr>
          <a:lstStyle/>
          <a:p>
            <a:pPr algn="ctr"/>
            <a:r>
              <a:rPr lang="en-US" sz="1600" b="1" dirty="0"/>
              <a:t>a. </a:t>
            </a:r>
            <a:r>
              <a:rPr lang="en-US" sz="1600" dirty="0"/>
              <a:t>A new </a:t>
            </a:r>
            <a:r>
              <a:rPr lang="en-US" sz="1600" u="sng" dirty="0"/>
              <a:t>enemy</a:t>
            </a:r>
            <a:r>
              <a:rPr lang="en-US" sz="1600" dirty="0"/>
              <a:t> rises up against the </a:t>
            </a:r>
            <a:r>
              <a:rPr lang="en-US" sz="1600" u="sng" dirty="0"/>
              <a:t>church</a:t>
            </a:r>
            <a:r>
              <a:rPr lang="en-US" sz="1600" dirty="0"/>
              <a:t>.</a:t>
            </a:r>
          </a:p>
        </p:txBody>
      </p:sp>
      <p:pic>
        <p:nvPicPr>
          <p:cNvPr id="8" name="Picture 7" descr="A close-up of a document&#10;&#10;Description automatically generated with medium confidence">
            <a:extLst>
              <a:ext uri="{FF2B5EF4-FFF2-40B4-BE49-F238E27FC236}">
                <a16:creationId xmlns:a16="http://schemas.microsoft.com/office/drawing/2014/main" id="{CA8EF2DD-B8A0-C91C-0FF1-7EBB1A19B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305" y="1544345"/>
            <a:ext cx="5574845" cy="5117514"/>
          </a:xfrm>
          <a:prstGeom prst="rect">
            <a:avLst/>
          </a:prstGeom>
        </p:spPr>
      </p:pic>
      <p:pic>
        <p:nvPicPr>
          <p:cNvPr id="17" name="Picture 16" descr="Map&#10;&#10;Description automatically generated">
            <a:extLst>
              <a:ext uri="{FF2B5EF4-FFF2-40B4-BE49-F238E27FC236}">
                <a16:creationId xmlns:a16="http://schemas.microsoft.com/office/drawing/2014/main" id="{365067C0-946A-24EC-5FD7-B618EEE28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9" y="0"/>
            <a:ext cx="4857750"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515DA17-72C9-1633-4FC4-D8D2441C019B}"/>
                  </a:ext>
                </a:extLst>
              </p14:cNvPr>
              <p14:cNvContentPartPr/>
              <p14:nvPr/>
            </p14:nvContentPartPr>
            <p14:xfrm>
              <a:off x="8553450" y="4418325"/>
              <a:ext cx="584280" cy="26280"/>
            </p14:xfrm>
          </p:contentPart>
        </mc:Choice>
        <mc:Fallback xmlns="">
          <p:pic>
            <p:nvPicPr>
              <p:cNvPr id="9" name="Ink 8">
                <a:extLst>
                  <a:ext uri="{FF2B5EF4-FFF2-40B4-BE49-F238E27FC236}">
                    <a16:creationId xmlns:a16="http://schemas.microsoft.com/office/drawing/2014/main" id="{8515DA17-72C9-1633-4FC4-D8D2441C019B}"/>
                  </a:ext>
                </a:extLst>
              </p:cNvPr>
              <p:cNvPicPr/>
              <p:nvPr/>
            </p:nvPicPr>
            <p:blipFill>
              <a:blip r:embed="rId5"/>
              <a:stretch>
                <a:fillRect/>
              </a:stretch>
            </p:blipFill>
            <p:spPr>
              <a:xfrm>
                <a:off x="8499450" y="4310685"/>
                <a:ext cx="691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69F858D3-1B5E-1CC7-347E-AA0D731A1D93}"/>
                  </a:ext>
                </a:extLst>
              </p14:cNvPr>
              <p14:cNvContentPartPr/>
              <p14:nvPr/>
            </p14:nvContentPartPr>
            <p14:xfrm>
              <a:off x="8315130" y="4542885"/>
              <a:ext cx="1113840" cy="29160"/>
            </p14:xfrm>
          </p:contentPart>
        </mc:Choice>
        <mc:Fallback xmlns="">
          <p:pic>
            <p:nvPicPr>
              <p:cNvPr id="10" name="Ink 9">
                <a:extLst>
                  <a:ext uri="{FF2B5EF4-FFF2-40B4-BE49-F238E27FC236}">
                    <a16:creationId xmlns:a16="http://schemas.microsoft.com/office/drawing/2014/main" id="{69F858D3-1B5E-1CC7-347E-AA0D731A1D93}"/>
                  </a:ext>
                </a:extLst>
              </p:cNvPr>
              <p:cNvPicPr/>
              <p:nvPr/>
            </p:nvPicPr>
            <p:blipFill>
              <a:blip r:embed="rId7"/>
              <a:stretch>
                <a:fillRect/>
              </a:stretch>
            </p:blipFill>
            <p:spPr>
              <a:xfrm>
                <a:off x="8261130" y="4434885"/>
                <a:ext cx="12214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C73EF22-AFEB-DD7B-CBEE-A2EDF3F6C9A4}"/>
                  </a:ext>
                </a:extLst>
              </p14:cNvPr>
              <p14:cNvContentPartPr/>
              <p14:nvPr/>
            </p14:nvContentPartPr>
            <p14:xfrm>
              <a:off x="8324850" y="4684365"/>
              <a:ext cx="748800" cy="21600"/>
            </p14:xfrm>
          </p:contentPart>
        </mc:Choice>
        <mc:Fallback xmlns="">
          <p:pic>
            <p:nvPicPr>
              <p:cNvPr id="11" name="Ink 10">
                <a:extLst>
                  <a:ext uri="{FF2B5EF4-FFF2-40B4-BE49-F238E27FC236}">
                    <a16:creationId xmlns:a16="http://schemas.microsoft.com/office/drawing/2014/main" id="{CC73EF22-AFEB-DD7B-CBEE-A2EDF3F6C9A4}"/>
                  </a:ext>
                </a:extLst>
              </p:cNvPr>
              <p:cNvPicPr/>
              <p:nvPr/>
            </p:nvPicPr>
            <p:blipFill>
              <a:blip r:embed="rId9"/>
              <a:stretch>
                <a:fillRect/>
              </a:stretch>
            </p:blipFill>
            <p:spPr>
              <a:xfrm>
                <a:off x="8270850" y="4576365"/>
                <a:ext cx="8564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09F2804-B7FF-38B9-D696-C48ECA210A1F}"/>
                  </a:ext>
                </a:extLst>
              </p14:cNvPr>
              <p14:cNvContentPartPr/>
              <p14:nvPr/>
            </p14:nvContentPartPr>
            <p14:xfrm>
              <a:off x="8276970" y="4817565"/>
              <a:ext cx="619920" cy="21240"/>
            </p14:xfrm>
          </p:contentPart>
        </mc:Choice>
        <mc:Fallback xmlns="">
          <p:pic>
            <p:nvPicPr>
              <p:cNvPr id="12" name="Ink 11">
                <a:extLst>
                  <a:ext uri="{FF2B5EF4-FFF2-40B4-BE49-F238E27FC236}">
                    <a16:creationId xmlns:a16="http://schemas.microsoft.com/office/drawing/2014/main" id="{C09F2804-B7FF-38B9-D696-C48ECA210A1F}"/>
                  </a:ext>
                </a:extLst>
              </p:cNvPr>
              <p:cNvPicPr/>
              <p:nvPr/>
            </p:nvPicPr>
            <p:blipFill>
              <a:blip r:embed="rId11"/>
              <a:stretch>
                <a:fillRect/>
              </a:stretch>
            </p:blipFill>
            <p:spPr>
              <a:xfrm>
                <a:off x="8222970" y="4709925"/>
                <a:ext cx="7275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C2A2ECA3-4917-490D-D657-6EFEED3AB5B9}"/>
                  </a:ext>
                </a:extLst>
              </p14:cNvPr>
              <p14:cNvContentPartPr/>
              <p14:nvPr/>
            </p14:nvContentPartPr>
            <p14:xfrm>
              <a:off x="8172210" y="2419245"/>
              <a:ext cx="381240" cy="17640"/>
            </p14:xfrm>
          </p:contentPart>
        </mc:Choice>
        <mc:Fallback xmlns="">
          <p:pic>
            <p:nvPicPr>
              <p:cNvPr id="2" name="Ink 1">
                <a:extLst>
                  <a:ext uri="{FF2B5EF4-FFF2-40B4-BE49-F238E27FC236}">
                    <a16:creationId xmlns:a16="http://schemas.microsoft.com/office/drawing/2014/main" id="{C2A2ECA3-4917-490D-D657-6EFEED3AB5B9}"/>
                  </a:ext>
                </a:extLst>
              </p:cNvPr>
              <p:cNvPicPr/>
              <p:nvPr/>
            </p:nvPicPr>
            <p:blipFill>
              <a:blip r:embed="rId13"/>
              <a:stretch>
                <a:fillRect/>
              </a:stretch>
            </p:blipFill>
            <p:spPr>
              <a:xfrm>
                <a:off x="8118210" y="2311245"/>
                <a:ext cx="4888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C7687025-03CA-5BCC-CD73-DE4FFEADCB8A}"/>
                  </a:ext>
                </a:extLst>
              </p14:cNvPr>
              <p14:cNvContentPartPr/>
              <p14:nvPr/>
            </p14:nvContentPartPr>
            <p14:xfrm>
              <a:off x="8172210" y="2495205"/>
              <a:ext cx="412560" cy="10080"/>
            </p14:xfrm>
          </p:contentPart>
        </mc:Choice>
        <mc:Fallback xmlns="">
          <p:pic>
            <p:nvPicPr>
              <p:cNvPr id="3" name="Ink 2">
                <a:extLst>
                  <a:ext uri="{FF2B5EF4-FFF2-40B4-BE49-F238E27FC236}">
                    <a16:creationId xmlns:a16="http://schemas.microsoft.com/office/drawing/2014/main" id="{C7687025-03CA-5BCC-CD73-DE4FFEADCB8A}"/>
                  </a:ext>
                </a:extLst>
              </p:cNvPr>
              <p:cNvPicPr/>
              <p:nvPr/>
            </p:nvPicPr>
            <p:blipFill>
              <a:blip r:embed="rId15"/>
              <a:stretch>
                <a:fillRect/>
              </a:stretch>
            </p:blipFill>
            <p:spPr>
              <a:xfrm>
                <a:off x="8118210" y="2387205"/>
                <a:ext cx="520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3D64FCE3-09C8-75E3-0A6F-C100B35C5D7A}"/>
                  </a:ext>
                </a:extLst>
              </p14:cNvPr>
              <p14:cNvContentPartPr/>
              <p14:nvPr/>
            </p14:nvContentPartPr>
            <p14:xfrm>
              <a:off x="8010210" y="3057525"/>
              <a:ext cx="342720" cy="360"/>
            </p14:xfrm>
          </p:contentPart>
        </mc:Choice>
        <mc:Fallback xmlns="">
          <p:pic>
            <p:nvPicPr>
              <p:cNvPr id="5" name="Ink 4">
                <a:extLst>
                  <a:ext uri="{FF2B5EF4-FFF2-40B4-BE49-F238E27FC236}">
                    <a16:creationId xmlns:a16="http://schemas.microsoft.com/office/drawing/2014/main" id="{3D64FCE3-09C8-75E3-0A6F-C100B35C5D7A}"/>
                  </a:ext>
                </a:extLst>
              </p:cNvPr>
              <p:cNvPicPr/>
              <p:nvPr/>
            </p:nvPicPr>
            <p:blipFill>
              <a:blip r:embed="rId17"/>
              <a:stretch>
                <a:fillRect/>
              </a:stretch>
            </p:blipFill>
            <p:spPr>
              <a:xfrm>
                <a:off x="7956210" y="2949525"/>
                <a:ext cx="450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D08F01B7-3CAD-EF12-6205-E308DA69655D}"/>
                  </a:ext>
                </a:extLst>
              </p14:cNvPr>
              <p14:cNvContentPartPr/>
              <p14:nvPr/>
            </p14:nvContentPartPr>
            <p14:xfrm>
              <a:off x="8029290" y="3133485"/>
              <a:ext cx="408960" cy="10800"/>
            </p14:xfrm>
          </p:contentPart>
        </mc:Choice>
        <mc:Fallback xmlns="">
          <p:pic>
            <p:nvPicPr>
              <p:cNvPr id="7" name="Ink 6">
                <a:extLst>
                  <a:ext uri="{FF2B5EF4-FFF2-40B4-BE49-F238E27FC236}">
                    <a16:creationId xmlns:a16="http://schemas.microsoft.com/office/drawing/2014/main" id="{D08F01B7-3CAD-EF12-6205-E308DA69655D}"/>
                  </a:ext>
                </a:extLst>
              </p:cNvPr>
              <p:cNvPicPr/>
              <p:nvPr/>
            </p:nvPicPr>
            <p:blipFill>
              <a:blip r:embed="rId19"/>
              <a:stretch>
                <a:fillRect/>
              </a:stretch>
            </p:blipFill>
            <p:spPr>
              <a:xfrm>
                <a:off x="7975290" y="3025485"/>
                <a:ext cx="5166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F7C5F96F-F1B5-65C6-5721-0DDB6147954F}"/>
                  </a:ext>
                </a:extLst>
              </p14:cNvPr>
              <p14:cNvContentPartPr/>
              <p14:nvPr/>
            </p14:nvContentPartPr>
            <p14:xfrm>
              <a:off x="7991490" y="3208725"/>
              <a:ext cx="507600" cy="20520"/>
            </p14:xfrm>
          </p:contentPart>
        </mc:Choice>
        <mc:Fallback xmlns="">
          <p:pic>
            <p:nvPicPr>
              <p:cNvPr id="13" name="Ink 12">
                <a:extLst>
                  <a:ext uri="{FF2B5EF4-FFF2-40B4-BE49-F238E27FC236}">
                    <a16:creationId xmlns:a16="http://schemas.microsoft.com/office/drawing/2014/main" id="{F7C5F96F-F1B5-65C6-5721-0DDB6147954F}"/>
                  </a:ext>
                </a:extLst>
              </p:cNvPr>
              <p:cNvPicPr/>
              <p:nvPr/>
            </p:nvPicPr>
            <p:blipFill>
              <a:blip r:embed="rId21"/>
              <a:stretch>
                <a:fillRect/>
              </a:stretch>
            </p:blipFill>
            <p:spPr>
              <a:xfrm>
                <a:off x="7937490" y="3101085"/>
                <a:ext cx="6152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440A8B27-E959-19CF-8690-0DDCE34DE0E4}"/>
                  </a:ext>
                </a:extLst>
              </p14:cNvPr>
              <p14:cNvContentPartPr/>
              <p14:nvPr/>
            </p14:nvContentPartPr>
            <p14:xfrm>
              <a:off x="8838930" y="2342925"/>
              <a:ext cx="861480" cy="87480"/>
            </p14:xfrm>
          </p:contentPart>
        </mc:Choice>
        <mc:Fallback xmlns="">
          <p:pic>
            <p:nvPicPr>
              <p:cNvPr id="14" name="Ink 13">
                <a:extLst>
                  <a:ext uri="{FF2B5EF4-FFF2-40B4-BE49-F238E27FC236}">
                    <a16:creationId xmlns:a16="http://schemas.microsoft.com/office/drawing/2014/main" id="{440A8B27-E959-19CF-8690-0DDCE34DE0E4}"/>
                  </a:ext>
                </a:extLst>
              </p:cNvPr>
              <p:cNvPicPr/>
              <p:nvPr/>
            </p:nvPicPr>
            <p:blipFill>
              <a:blip r:embed="rId23"/>
              <a:stretch>
                <a:fillRect/>
              </a:stretch>
            </p:blipFill>
            <p:spPr>
              <a:xfrm>
                <a:off x="8784930" y="2234925"/>
                <a:ext cx="9691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6A07775-AE85-31D8-149B-DF2D9A35CD55}"/>
                  </a:ext>
                </a:extLst>
              </p14:cNvPr>
              <p14:cNvContentPartPr/>
              <p14:nvPr/>
            </p14:nvContentPartPr>
            <p14:xfrm>
              <a:off x="8782050" y="2494845"/>
              <a:ext cx="651240" cy="10440"/>
            </p14:xfrm>
          </p:contentPart>
        </mc:Choice>
        <mc:Fallback xmlns="">
          <p:pic>
            <p:nvPicPr>
              <p:cNvPr id="15" name="Ink 14">
                <a:extLst>
                  <a:ext uri="{FF2B5EF4-FFF2-40B4-BE49-F238E27FC236}">
                    <a16:creationId xmlns:a16="http://schemas.microsoft.com/office/drawing/2014/main" id="{06A07775-AE85-31D8-149B-DF2D9A35CD55}"/>
                  </a:ext>
                </a:extLst>
              </p:cNvPr>
              <p:cNvPicPr/>
              <p:nvPr/>
            </p:nvPicPr>
            <p:blipFill>
              <a:blip r:embed="rId25"/>
              <a:stretch>
                <a:fillRect/>
              </a:stretch>
            </p:blipFill>
            <p:spPr>
              <a:xfrm>
                <a:off x="8728050" y="2386845"/>
                <a:ext cx="758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FE435F8E-4EDB-19BC-2833-8142CF47C4AD}"/>
                  </a:ext>
                </a:extLst>
              </p14:cNvPr>
              <p14:cNvContentPartPr/>
              <p14:nvPr/>
            </p14:nvContentPartPr>
            <p14:xfrm>
              <a:off x="8848650" y="2660805"/>
              <a:ext cx="757080" cy="6480"/>
            </p14:xfrm>
          </p:contentPart>
        </mc:Choice>
        <mc:Fallback xmlns="">
          <p:pic>
            <p:nvPicPr>
              <p:cNvPr id="16" name="Ink 15">
                <a:extLst>
                  <a:ext uri="{FF2B5EF4-FFF2-40B4-BE49-F238E27FC236}">
                    <a16:creationId xmlns:a16="http://schemas.microsoft.com/office/drawing/2014/main" id="{FE435F8E-4EDB-19BC-2833-8142CF47C4AD}"/>
                  </a:ext>
                </a:extLst>
              </p:cNvPr>
              <p:cNvPicPr/>
              <p:nvPr/>
            </p:nvPicPr>
            <p:blipFill>
              <a:blip r:embed="rId27"/>
              <a:stretch>
                <a:fillRect/>
              </a:stretch>
            </p:blipFill>
            <p:spPr>
              <a:xfrm>
                <a:off x="8794650" y="2553165"/>
                <a:ext cx="8647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1E35E510-2E1D-051C-528D-F4DA58E7368C}"/>
                  </a:ext>
                </a:extLst>
              </p14:cNvPr>
              <p14:cNvContentPartPr/>
              <p14:nvPr/>
            </p14:nvContentPartPr>
            <p14:xfrm>
              <a:off x="8838930" y="2771685"/>
              <a:ext cx="315720" cy="360"/>
            </p14:xfrm>
          </p:contentPart>
        </mc:Choice>
        <mc:Fallback xmlns="">
          <p:pic>
            <p:nvPicPr>
              <p:cNvPr id="18" name="Ink 17">
                <a:extLst>
                  <a:ext uri="{FF2B5EF4-FFF2-40B4-BE49-F238E27FC236}">
                    <a16:creationId xmlns:a16="http://schemas.microsoft.com/office/drawing/2014/main" id="{1E35E510-2E1D-051C-528D-F4DA58E7368C}"/>
                  </a:ext>
                </a:extLst>
              </p:cNvPr>
              <p:cNvPicPr/>
              <p:nvPr/>
            </p:nvPicPr>
            <p:blipFill>
              <a:blip r:embed="rId29"/>
              <a:stretch>
                <a:fillRect/>
              </a:stretch>
            </p:blipFill>
            <p:spPr>
              <a:xfrm>
                <a:off x="8784930" y="2663685"/>
                <a:ext cx="423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01D65FE6-6189-0B8E-42AA-D0F133BE7D9A}"/>
                  </a:ext>
                </a:extLst>
              </p14:cNvPr>
              <p14:cNvContentPartPr/>
              <p14:nvPr/>
            </p14:nvContentPartPr>
            <p14:xfrm>
              <a:off x="8848650" y="3494925"/>
              <a:ext cx="667080" cy="10800"/>
            </p14:xfrm>
          </p:contentPart>
        </mc:Choice>
        <mc:Fallback xmlns="">
          <p:pic>
            <p:nvPicPr>
              <p:cNvPr id="19" name="Ink 18">
                <a:extLst>
                  <a:ext uri="{FF2B5EF4-FFF2-40B4-BE49-F238E27FC236}">
                    <a16:creationId xmlns:a16="http://schemas.microsoft.com/office/drawing/2014/main" id="{01D65FE6-6189-0B8E-42AA-D0F133BE7D9A}"/>
                  </a:ext>
                </a:extLst>
              </p:cNvPr>
              <p:cNvPicPr/>
              <p:nvPr/>
            </p:nvPicPr>
            <p:blipFill>
              <a:blip r:embed="rId31"/>
              <a:stretch>
                <a:fillRect/>
              </a:stretch>
            </p:blipFill>
            <p:spPr>
              <a:xfrm>
                <a:off x="8794650" y="3387285"/>
                <a:ext cx="774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0EBBF235-F298-0953-C621-E9C1D31DF036}"/>
                  </a:ext>
                </a:extLst>
              </p14:cNvPr>
              <p14:cNvContentPartPr/>
              <p14:nvPr/>
            </p14:nvContentPartPr>
            <p14:xfrm>
              <a:off x="8848650" y="3608685"/>
              <a:ext cx="913680" cy="11160"/>
            </p14:xfrm>
          </p:contentPart>
        </mc:Choice>
        <mc:Fallback xmlns="">
          <p:pic>
            <p:nvPicPr>
              <p:cNvPr id="20" name="Ink 19">
                <a:extLst>
                  <a:ext uri="{FF2B5EF4-FFF2-40B4-BE49-F238E27FC236}">
                    <a16:creationId xmlns:a16="http://schemas.microsoft.com/office/drawing/2014/main" id="{0EBBF235-F298-0953-C621-E9C1D31DF036}"/>
                  </a:ext>
                </a:extLst>
              </p:cNvPr>
              <p:cNvPicPr/>
              <p:nvPr/>
            </p:nvPicPr>
            <p:blipFill>
              <a:blip r:embed="rId33"/>
              <a:stretch>
                <a:fillRect/>
              </a:stretch>
            </p:blipFill>
            <p:spPr>
              <a:xfrm>
                <a:off x="8794650" y="3501045"/>
                <a:ext cx="1021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85DAE1C5-AC7B-7C24-D448-0DB21D4465B1}"/>
                  </a:ext>
                </a:extLst>
              </p14:cNvPr>
              <p14:cNvContentPartPr/>
              <p14:nvPr/>
            </p14:nvContentPartPr>
            <p14:xfrm>
              <a:off x="8838930" y="3723525"/>
              <a:ext cx="865080" cy="41400"/>
            </p14:xfrm>
          </p:contentPart>
        </mc:Choice>
        <mc:Fallback xmlns="">
          <p:pic>
            <p:nvPicPr>
              <p:cNvPr id="21" name="Ink 20">
                <a:extLst>
                  <a:ext uri="{FF2B5EF4-FFF2-40B4-BE49-F238E27FC236}">
                    <a16:creationId xmlns:a16="http://schemas.microsoft.com/office/drawing/2014/main" id="{85DAE1C5-AC7B-7C24-D448-0DB21D4465B1}"/>
                  </a:ext>
                </a:extLst>
              </p:cNvPr>
              <p:cNvPicPr/>
              <p:nvPr/>
            </p:nvPicPr>
            <p:blipFill>
              <a:blip r:embed="rId35"/>
              <a:stretch>
                <a:fillRect/>
              </a:stretch>
            </p:blipFill>
            <p:spPr>
              <a:xfrm>
                <a:off x="8784930" y="3615525"/>
                <a:ext cx="972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4EEE0EC5-9E4C-B2BD-5885-FF3C1DB1129D}"/>
                  </a:ext>
                </a:extLst>
              </p14:cNvPr>
              <p14:cNvContentPartPr/>
              <p14:nvPr/>
            </p14:nvContentPartPr>
            <p14:xfrm>
              <a:off x="8877090" y="3752325"/>
              <a:ext cx="821880" cy="67320"/>
            </p14:xfrm>
          </p:contentPart>
        </mc:Choice>
        <mc:Fallback xmlns="">
          <p:pic>
            <p:nvPicPr>
              <p:cNvPr id="22" name="Ink 21">
                <a:extLst>
                  <a:ext uri="{FF2B5EF4-FFF2-40B4-BE49-F238E27FC236}">
                    <a16:creationId xmlns:a16="http://schemas.microsoft.com/office/drawing/2014/main" id="{4EEE0EC5-9E4C-B2BD-5885-FF3C1DB1129D}"/>
                  </a:ext>
                </a:extLst>
              </p:cNvPr>
              <p:cNvPicPr/>
              <p:nvPr/>
            </p:nvPicPr>
            <p:blipFill>
              <a:blip r:embed="rId37"/>
              <a:stretch>
                <a:fillRect/>
              </a:stretch>
            </p:blipFill>
            <p:spPr>
              <a:xfrm>
                <a:off x="8823090" y="3644325"/>
                <a:ext cx="9295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292E870F-47E4-B7C9-F6E9-C7F8417B6056}"/>
                  </a:ext>
                </a:extLst>
              </p14:cNvPr>
              <p14:cNvContentPartPr/>
              <p14:nvPr/>
            </p14:nvContentPartPr>
            <p14:xfrm>
              <a:off x="8791410" y="3953205"/>
              <a:ext cx="818640" cy="56880"/>
            </p14:xfrm>
          </p:contentPart>
        </mc:Choice>
        <mc:Fallback xmlns="">
          <p:pic>
            <p:nvPicPr>
              <p:cNvPr id="23" name="Ink 22">
                <a:extLst>
                  <a:ext uri="{FF2B5EF4-FFF2-40B4-BE49-F238E27FC236}">
                    <a16:creationId xmlns:a16="http://schemas.microsoft.com/office/drawing/2014/main" id="{292E870F-47E4-B7C9-F6E9-C7F8417B6056}"/>
                  </a:ext>
                </a:extLst>
              </p:cNvPr>
              <p:cNvPicPr/>
              <p:nvPr/>
            </p:nvPicPr>
            <p:blipFill>
              <a:blip r:embed="rId39"/>
              <a:stretch>
                <a:fillRect/>
              </a:stretch>
            </p:blipFill>
            <p:spPr>
              <a:xfrm>
                <a:off x="8737410" y="3845205"/>
                <a:ext cx="9262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3CB9E1D7-CBCB-21E1-6DB7-D60946BA97E2}"/>
                  </a:ext>
                </a:extLst>
              </p14:cNvPr>
              <p14:cNvContentPartPr/>
              <p14:nvPr/>
            </p14:nvContentPartPr>
            <p14:xfrm>
              <a:off x="8829570" y="4099365"/>
              <a:ext cx="475920" cy="6120"/>
            </p14:xfrm>
          </p:contentPart>
        </mc:Choice>
        <mc:Fallback xmlns="">
          <p:pic>
            <p:nvPicPr>
              <p:cNvPr id="24" name="Ink 23">
                <a:extLst>
                  <a:ext uri="{FF2B5EF4-FFF2-40B4-BE49-F238E27FC236}">
                    <a16:creationId xmlns:a16="http://schemas.microsoft.com/office/drawing/2014/main" id="{3CB9E1D7-CBCB-21E1-6DB7-D60946BA97E2}"/>
                  </a:ext>
                </a:extLst>
              </p:cNvPr>
              <p:cNvPicPr/>
              <p:nvPr/>
            </p:nvPicPr>
            <p:blipFill>
              <a:blip r:embed="rId41"/>
              <a:stretch>
                <a:fillRect/>
              </a:stretch>
            </p:blipFill>
            <p:spPr>
              <a:xfrm>
                <a:off x="8775570" y="3991725"/>
                <a:ext cx="583560" cy="221760"/>
              </a:xfrm>
              <a:prstGeom prst="rect">
                <a:avLst/>
              </a:prstGeom>
            </p:spPr>
          </p:pic>
        </mc:Fallback>
      </mc:AlternateContent>
    </p:spTree>
    <p:extLst>
      <p:ext uri="{BB962C8B-B14F-4D97-AF65-F5344CB8AC3E}">
        <p14:creationId xmlns:p14="http://schemas.microsoft.com/office/powerpoint/2010/main" val="393538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a. </a:t>
            </a:r>
            <a:r>
              <a:rPr lang="en-US" sz="1600" dirty="0"/>
              <a:t>A new </a:t>
            </a:r>
            <a:r>
              <a:rPr lang="en-US" sz="1600" u="sng" dirty="0"/>
              <a:t>enemy</a:t>
            </a:r>
            <a:r>
              <a:rPr lang="en-US" sz="1600" dirty="0"/>
              <a:t> rises up against the </a:t>
            </a:r>
            <a:r>
              <a:rPr lang="en-US" sz="1600" u="sng" dirty="0"/>
              <a:t>church</a:t>
            </a:r>
            <a:r>
              <a:rPr lang="en-US" sz="1600" dirty="0"/>
              <a:t>.</a:t>
            </a:r>
          </a:p>
        </p:txBody>
      </p:sp>
      <p:sp>
        <p:nvSpPr>
          <p:cNvPr id="5" name="TextBox 4">
            <a:extLst>
              <a:ext uri="{FF2B5EF4-FFF2-40B4-BE49-F238E27FC236}">
                <a16:creationId xmlns:a16="http://schemas.microsoft.com/office/drawing/2014/main" id="{761198B9-340A-57E7-5D01-475475C61478}"/>
              </a:ext>
            </a:extLst>
          </p:cNvPr>
          <p:cNvSpPr txBox="1"/>
          <p:nvPr/>
        </p:nvSpPr>
        <p:spPr>
          <a:xfrm>
            <a:off x="4820322" y="2410165"/>
            <a:ext cx="7371677" cy="584775"/>
          </a:xfrm>
          <a:prstGeom prst="rect">
            <a:avLst/>
          </a:prstGeom>
          <a:noFill/>
        </p:spPr>
        <p:txBody>
          <a:bodyPr wrap="square" rtlCol="0">
            <a:spAutoFit/>
          </a:bodyPr>
          <a:lstStyle/>
          <a:p>
            <a:pPr algn="ctr" rtl="0"/>
            <a:r>
              <a:rPr lang="en-US" sz="1600" b="1" u="sng" dirty="0"/>
              <a:t>Application #1</a:t>
            </a:r>
            <a:endParaRPr lang="en-US" sz="1600" b="1" i="1" dirty="0"/>
          </a:p>
          <a:p>
            <a:pPr algn="ctr"/>
            <a:r>
              <a:rPr lang="en-US" sz="1600" dirty="0"/>
              <a:t> </a:t>
            </a:r>
            <a:r>
              <a:rPr lang="en-US" sz="1600" b="1" u="sng" dirty="0">
                <a:solidFill>
                  <a:schemeClr val="accent2"/>
                </a:solidFill>
              </a:rPr>
              <a:t>Parents</a:t>
            </a:r>
            <a:r>
              <a:rPr lang="en-US" sz="1600" dirty="0"/>
              <a:t>, you have a powerful </a:t>
            </a:r>
            <a:r>
              <a:rPr lang="en-US" sz="1600" b="1" u="sng" dirty="0">
                <a:solidFill>
                  <a:schemeClr val="accent2"/>
                </a:solidFill>
              </a:rPr>
              <a:t>influence</a:t>
            </a:r>
            <a:r>
              <a:rPr lang="en-US" sz="1600" dirty="0"/>
              <a:t> on your </a:t>
            </a:r>
            <a:r>
              <a:rPr lang="en-US" sz="1600" b="1" u="sng" dirty="0">
                <a:solidFill>
                  <a:schemeClr val="accent2"/>
                </a:solidFill>
              </a:rPr>
              <a:t>children</a:t>
            </a:r>
            <a:r>
              <a:rPr lang="en-US" sz="1600" dirty="0"/>
              <a:t>.</a:t>
            </a:r>
          </a:p>
        </p:txBody>
      </p:sp>
    </p:spTree>
    <p:extLst>
      <p:ext uri="{BB962C8B-B14F-4D97-AF65-F5344CB8AC3E}">
        <p14:creationId xmlns:p14="http://schemas.microsoft.com/office/powerpoint/2010/main" val="152945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4820322" y="2"/>
            <a:ext cx="7371678" cy="100964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2400" b="1" spc="150" dirty="0">
                <a:solidFill>
                  <a:schemeClr val="tx1">
                    <a:lumMod val="85000"/>
                    <a:lumOff val="15000"/>
                  </a:schemeClr>
                </a:solidFill>
                <a:latin typeface="Bookman Old Style" panose="02050604050505020204" pitchFamily="18" charset="0"/>
                <a:ea typeface="+mj-ea"/>
                <a:cs typeface="+mj-cs"/>
              </a:rPr>
              <a:t>1. </a:t>
            </a:r>
            <a:r>
              <a:rPr lang="en-US" sz="2400" spc="150" dirty="0">
                <a:solidFill>
                  <a:schemeClr val="tx1">
                    <a:lumMod val="85000"/>
                    <a:lumOff val="15000"/>
                  </a:schemeClr>
                </a:solidFill>
                <a:latin typeface="Bookman Old Style" panose="02050604050505020204" pitchFamily="18" charset="0"/>
                <a:ea typeface="+mj-ea"/>
                <a:cs typeface="+mj-cs"/>
              </a:rPr>
              <a:t>The </a:t>
            </a:r>
            <a:r>
              <a:rPr lang="en-US" sz="2400" u="sng" spc="150" dirty="0">
                <a:latin typeface="Bookman Old Style" panose="02050604050505020204" pitchFamily="18" charset="0"/>
                <a:ea typeface="+mj-ea"/>
                <a:cs typeface="+mj-cs"/>
              </a:rPr>
              <a:t>enemy</a:t>
            </a:r>
            <a:r>
              <a:rPr lang="en-US" sz="2400" spc="150" dirty="0">
                <a:solidFill>
                  <a:schemeClr val="tx1">
                    <a:lumMod val="85000"/>
                    <a:lumOff val="15000"/>
                  </a:schemeClr>
                </a:solidFill>
                <a:latin typeface="Bookman Old Style" panose="02050604050505020204" pitchFamily="18" charset="0"/>
                <a:ea typeface="+mj-ea"/>
                <a:cs typeface="+mj-cs"/>
              </a:rPr>
              <a:t> seems to be in </a:t>
            </a:r>
            <a:r>
              <a:rPr lang="en-US" sz="2400" u="sng" spc="150" dirty="0">
                <a:latin typeface="Bookman Old Style" panose="02050604050505020204" pitchFamily="18" charset="0"/>
                <a:ea typeface="+mj-ea"/>
                <a:cs typeface="+mj-cs"/>
              </a:rPr>
              <a:t>control</a:t>
            </a:r>
            <a:r>
              <a:rPr lang="en-US" sz="2400" spc="150" dirty="0">
                <a:solidFill>
                  <a:schemeClr val="tx1">
                    <a:lumMod val="85000"/>
                    <a:lumOff val="15000"/>
                  </a:schemeClr>
                </a:solidFill>
                <a:latin typeface="Bookman Old Style" panose="02050604050505020204" pitchFamily="18" charset="0"/>
                <a:ea typeface="+mj-ea"/>
                <a:cs typeface="+mj-cs"/>
              </a:rPr>
              <a:t> and </a:t>
            </a:r>
            <a:r>
              <a:rPr lang="en-US" sz="2400" u="sng" spc="150" dirty="0">
                <a:latin typeface="Bookman Old Style" panose="02050604050505020204" pitchFamily="18" charset="0"/>
                <a:ea typeface="+mj-ea"/>
                <a:cs typeface="+mj-cs"/>
              </a:rPr>
              <a:t>winning</a:t>
            </a:r>
            <a:r>
              <a:rPr lang="en-US" sz="2400" spc="150" dirty="0">
                <a:solidFill>
                  <a:schemeClr val="tx1">
                    <a:lumMod val="85000"/>
                    <a:lumOff val="15000"/>
                  </a:schemeClr>
                </a:solidFill>
                <a:latin typeface="Bookman Old Style" panose="02050604050505020204" pitchFamily="18" charset="0"/>
                <a:ea typeface="+mj-ea"/>
                <a:cs typeface="+mj-cs"/>
              </a:rPr>
              <a:t>.</a:t>
            </a:r>
            <a:endParaRPr lang="en-US" i="1" u="sng" spc="150" dirty="0">
              <a:solidFill>
                <a:schemeClr val="accent2"/>
              </a:solidFill>
              <a:latin typeface="+mj-lt"/>
              <a:ea typeface="+mj-ea"/>
              <a:cs typeface="+mj-cs"/>
            </a:endParaRPr>
          </a:p>
        </p:txBody>
      </p:sp>
      <p:pic>
        <p:nvPicPr>
          <p:cNvPr id="2" name="Picture 1">
            <a:extLst>
              <a:ext uri="{FF2B5EF4-FFF2-40B4-BE49-F238E27FC236}">
                <a16:creationId xmlns:a16="http://schemas.microsoft.com/office/drawing/2014/main" id="{64E6A60A-ED6D-DCB8-D4FB-F22AFEF2D561}"/>
              </a:ext>
            </a:extLst>
          </p:cNvPr>
          <p:cNvPicPr>
            <a:picLocks noChangeAspect="1"/>
          </p:cNvPicPr>
          <p:nvPr/>
        </p:nvPicPr>
        <p:blipFill>
          <a:blip r:embed="rId2"/>
          <a:stretch>
            <a:fillRect/>
          </a:stretch>
        </p:blipFill>
        <p:spPr>
          <a:xfrm>
            <a:off x="0" y="9525"/>
            <a:ext cx="4820323" cy="6848475"/>
          </a:xfrm>
          <a:prstGeom prst="rect">
            <a:avLst/>
          </a:prstGeom>
        </p:spPr>
      </p:pic>
      <p:sp>
        <p:nvSpPr>
          <p:cNvPr id="6" name="TextBox 5">
            <a:extLst>
              <a:ext uri="{FF2B5EF4-FFF2-40B4-BE49-F238E27FC236}">
                <a16:creationId xmlns:a16="http://schemas.microsoft.com/office/drawing/2014/main" id="{6244DBA7-5BB0-D0BE-31A7-0C635C041617}"/>
              </a:ext>
            </a:extLst>
          </p:cNvPr>
          <p:cNvSpPr txBox="1"/>
          <p:nvPr/>
        </p:nvSpPr>
        <p:spPr>
          <a:xfrm>
            <a:off x="4820323" y="1143256"/>
            <a:ext cx="7371677" cy="338554"/>
          </a:xfrm>
          <a:prstGeom prst="rect">
            <a:avLst/>
          </a:prstGeom>
          <a:noFill/>
        </p:spPr>
        <p:txBody>
          <a:bodyPr wrap="square" rtlCol="0">
            <a:spAutoFit/>
          </a:bodyPr>
          <a:lstStyle/>
          <a:p>
            <a:pPr algn="ctr"/>
            <a:r>
              <a:rPr lang="en-US" sz="1600" b="1" dirty="0"/>
              <a:t>a. </a:t>
            </a:r>
            <a:r>
              <a:rPr lang="en-US" sz="1600" dirty="0"/>
              <a:t>A new </a:t>
            </a:r>
            <a:r>
              <a:rPr lang="en-US" sz="1600" u="sng" dirty="0"/>
              <a:t>enemy</a:t>
            </a:r>
            <a:r>
              <a:rPr lang="en-US" sz="1600" dirty="0"/>
              <a:t> rises up against the </a:t>
            </a:r>
            <a:r>
              <a:rPr lang="en-US" sz="1600" u="sng" dirty="0"/>
              <a:t>church</a:t>
            </a:r>
            <a:r>
              <a:rPr lang="en-US" sz="1600" dirty="0"/>
              <a:t>.</a:t>
            </a:r>
          </a:p>
        </p:txBody>
      </p:sp>
      <p:sp>
        <p:nvSpPr>
          <p:cNvPr id="9" name="TextBox 8">
            <a:extLst>
              <a:ext uri="{FF2B5EF4-FFF2-40B4-BE49-F238E27FC236}">
                <a16:creationId xmlns:a16="http://schemas.microsoft.com/office/drawing/2014/main" id="{6942947A-33F5-332C-8C59-C36A112B963C}"/>
              </a:ext>
            </a:extLst>
          </p:cNvPr>
          <p:cNvSpPr txBox="1"/>
          <p:nvPr/>
        </p:nvSpPr>
        <p:spPr>
          <a:xfrm>
            <a:off x="4820322" y="2147204"/>
            <a:ext cx="7371677" cy="584775"/>
          </a:xfrm>
          <a:prstGeom prst="rect">
            <a:avLst/>
          </a:prstGeom>
          <a:noFill/>
        </p:spPr>
        <p:txBody>
          <a:bodyPr wrap="square" rtlCol="0">
            <a:spAutoFit/>
          </a:bodyPr>
          <a:lstStyle/>
          <a:p>
            <a:pPr algn="ctr" rtl="0"/>
            <a:r>
              <a:rPr lang="en-US" sz="1600" b="1" u="sng" dirty="0"/>
              <a:t>Application #2</a:t>
            </a:r>
            <a:endParaRPr lang="en-US" sz="1600" b="1" i="1" dirty="0"/>
          </a:p>
          <a:p>
            <a:pPr algn="ctr"/>
            <a:r>
              <a:rPr lang="en-US" sz="1600" dirty="0"/>
              <a:t> Be </a:t>
            </a:r>
            <a:r>
              <a:rPr lang="en-US" sz="1600" b="1" u="sng" dirty="0">
                <a:solidFill>
                  <a:schemeClr val="accent2"/>
                </a:solidFill>
              </a:rPr>
              <a:t>watchful</a:t>
            </a:r>
            <a:r>
              <a:rPr lang="en-US" sz="1600" dirty="0"/>
              <a:t>. The </a:t>
            </a:r>
            <a:r>
              <a:rPr lang="en-US" sz="1600" b="1" u="sng" dirty="0">
                <a:solidFill>
                  <a:schemeClr val="accent2"/>
                </a:solidFill>
              </a:rPr>
              <a:t>enemy</a:t>
            </a:r>
            <a:r>
              <a:rPr lang="en-US" sz="1600" dirty="0"/>
              <a:t> never </a:t>
            </a:r>
            <a:r>
              <a:rPr lang="en-US" sz="1600" b="1" u="sng" dirty="0">
                <a:solidFill>
                  <a:schemeClr val="accent2"/>
                </a:solidFill>
              </a:rPr>
              <a:t>sleeps</a:t>
            </a:r>
            <a:r>
              <a:rPr lang="en-US" sz="1600" dirty="0"/>
              <a:t> and is </a:t>
            </a:r>
            <a:r>
              <a:rPr lang="en-US" sz="1600" b="1" u="sng" dirty="0">
                <a:solidFill>
                  <a:schemeClr val="accent2"/>
                </a:solidFill>
              </a:rPr>
              <a:t>always</a:t>
            </a:r>
            <a:r>
              <a:rPr lang="en-US" sz="1600" dirty="0"/>
              <a:t> looking to harm.</a:t>
            </a:r>
          </a:p>
        </p:txBody>
      </p:sp>
      <p:sp>
        <p:nvSpPr>
          <p:cNvPr id="10" name="TextBox 9">
            <a:extLst>
              <a:ext uri="{FF2B5EF4-FFF2-40B4-BE49-F238E27FC236}">
                <a16:creationId xmlns:a16="http://schemas.microsoft.com/office/drawing/2014/main" id="{4DFB758A-2509-3104-CBE2-63B1615BE2AC}"/>
              </a:ext>
            </a:extLst>
          </p:cNvPr>
          <p:cNvSpPr txBox="1"/>
          <p:nvPr/>
        </p:nvSpPr>
        <p:spPr>
          <a:xfrm>
            <a:off x="4820319" y="3388233"/>
            <a:ext cx="7371677" cy="830997"/>
          </a:xfrm>
          <a:prstGeom prst="rect">
            <a:avLst/>
          </a:prstGeom>
          <a:noFill/>
        </p:spPr>
        <p:txBody>
          <a:bodyPr wrap="square" rtlCol="0">
            <a:spAutoFit/>
          </a:bodyPr>
          <a:lstStyle/>
          <a:p>
            <a:pPr algn="ctr" rtl="0"/>
            <a:r>
              <a:rPr lang="en-US" sz="1600" b="1" u="sng" dirty="0"/>
              <a:t>John 16:33 (ESV)</a:t>
            </a:r>
            <a:endParaRPr lang="en-US" sz="1600" b="1" i="1" dirty="0"/>
          </a:p>
          <a:p>
            <a:pPr algn="ctr"/>
            <a:r>
              <a:rPr lang="en-US" sz="1600" dirty="0"/>
              <a:t>I have said these things to you, that in me you may have peace. </a:t>
            </a:r>
            <a:r>
              <a:rPr lang="en-US" sz="1600" b="1" dirty="0"/>
              <a:t>In the world you will have tribulation</a:t>
            </a:r>
            <a:r>
              <a:rPr lang="en-US" sz="1600" dirty="0"/>
              <a:t>. But take heart; I have overcome the world.”</a:t>
            </a:r>
          </a:p>
        </p:txBody>
      </p:sp>
      <p:sp>
        <p:nvSpPr>
          <p:cNvPr id="3" name="TextBox 2">
            <a:extLst>
              <a:ext uri="{FF2B5EF4-FFF2-40B4-BE49-F238E27FC236}">
                <a16:creationId xmlns:a16="http://schemas.microsoft.com/office/drawing/2014/main" id="{1942E6ED-51E9-DB98-1B53-6624A0A0782B}"/>
              </a:ext>
            </a:extLst>
          </p:cNvPr>
          <p:cNvSpPr txBox="1"/>
          <p:nvPr/>
        </p:nvSpPr>
        <p:spPr>
          <a:xfrm>
            <a:off x="4820320" y="4424200"/>
            <a:ext cx="7371677" cy="830997"/>
          </a:xfrm>
          <a:prstGeom prst="rect">
            <a:avLst/>
          </a:prstGeom>
          <a:noFill/>
        </p:spPr>
        <p:txBody>
          <a:bodyPr wrap="square" rtlCol="0">
            <a:spAutoFit/>
          </a:bodyPr>
          <a:lstStyle/>
          <a:p>
            <a:pPr algn="ctr" rtl="0"/>
            <a:r>
              <a:rPr lang="en-US" sz="1600" b="1" u="sng" dirty="0"/>
              <a:t>1 Peter 5:8 (ESV)</a:t>
            </a:r>
            <a:endParaRPr lang="en-US" sz="1600" b="1" i="1" dirty="0"/>
          </a:p>
          <a:p>
            <a:pPr algn="ctr"/>
            <a:r>
              <a:rPr lang="en-US" sz="1600" dirty="0"/>
              <a:t>Be sober-minded; </a:t>
            </a:r>
            <a:r>
              <a:rPr lang="en-US" sz="1600" b="1" dirty="0"/>
              <a:t>be watchful</a:t>
            </a:r>
            <a:r>
              <a:rPr lang="en-US" sz="1600" dirty="0"/>
              <a:t>. Your adversary </a:t>
            </a:r>
            <a:r>
              <a:rPr lang="en-US" sz="1600" b="1" dirty="0"/>
              <a:t>the devil prowls</a:t>
            </a:r>
            <a:r>
              <a:rPr lang="en-US" sz="1600" dirty="0"/>
              <a:t> around like a roaring lion, </a:t>
            </a:r>
            <a:r>
              <a:rPr lang="en-US" sz="1600" b="1" dirty="0"/>
              <a:t>seeking</a:t>
            </a:r>
            <a:r>
              <a:rPr lang="en-US" sz="1600" dirty="0"/>
              <a:t> someone to devour. </a:t>
            </a:r>
          </a:p>
        </p:txBody>
      </p:sp>
      <p:sp>
        <p:nvSpPr>
          <p:cNvPr id="7" name="TextBox 6">
            <a:extLst>
              <a:ext uri="{FF2B5EF4-FFF2-40B4-BE49-F238E27FC236}">
                <a16:creationId xmlns:a16="http://schemas.microsoft.com/office/drawing/2014/main" id="{3D4643DC-F100-4A5C-C1BF-A6203283DBE7}"/>
              </a:ext>
            </a:extLst>
          </p:cNvPr>
          <p:cNvSpPr txBox="1"/>
          <p:nvPr/>
        </p:nvSpPr>
        <p:spPr>
          <a:xfrm>
            <a:off x="4820323" y="5440907"/>
            <a:ext cx="7371677" cy="584775"/>
          </a:xfrm>
          <a:prstGeom prst="rect">
            <a:avLst/>
          </a:prstGeom>
          <a:noFill/>
        </p:spPr>
        <p:txBody>
          <a:bodyPr wrap="square" rtlCol="0">
            <a:spAutoFit/>
          </a:bodyPr>
          <a:lstStyle/>
          <a:p>
            <a:pPr algn="ctr" rtl="0"/>
            <a:r>
              <a:rPr lang="en-US" sz="1600" b="1" u="sng" dirty="0"/>
              <a:t>1 John 5:19 (ESV)</a:t>
            </a:r>
            <a:endParaRPr lang="en-US" sz="1600" b="1" i="1" dirty="0"/>
          </a:p>
          <a:p>
            <a:pPr algn="ctr"/>
            <a:r>
              <a:rPr lang="en-US" sz="1600" dirty="0"/>
              <a:t>We know that we are from God, and </a:t>
            </a:r>
            <a:r>
              <a:rPr lang="en-US" sz="1600" b="1" dirty="0"/>
              <a:t>the whole world lies in the power of the evil one</a:t>
            </a:r>
            <a:r>
              <a:rPr lang="en-US" sz="1600" dirty="0"/>
              <a:t>.</a:t>
            </a:r>
          </a:p>
        </p:txBody>
      </p:sp>
    </p:spTree>
    <p:extLst>
      <p:ext uri="{BB962C8B-B14F-4D97-AF65-F5344CB8AC3E}">
        <p14:creationId xmlns:p14="http://schemas.microsoft.com/office/powerpoint/2010/main" val="23614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8109</TotalTime>
  <Words>1672</Words>
  <Application>Microsoft Office PowerPoint</Application>
  <PresentationFormat>Widescreen</PresentationFormat>
  <Paragraphs>99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157</cp:revision>
  <dcterms:created xsi:type="dcterms:W3CDTF">2022-07-07T17:16:49Z</dcterms:created>
  <dcterms:modified xsi:type="dcterms:W3CDTF">2023-02-26T06:53:20Z</dcterms:modified>
</cp:coreProperties>
</file>